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Lst>
  <p:sldSz cy="5143500" cx="9144000"/>
  <p:notesSz cx="6858000" cy="9144000"/>
  <p:embeddedFontLst>
    <p:embeddedFont>
      <p:font typeface="Neucha"/>
      <p:regular r:id="rId50"/>
    </p:embeddedFont>
    <p:embeddedFont>
      <p:font typeface="Patrick Hand"/>
      <p:regular r:id="rId51"/>
    </p:embeddedFont>
    <p:embeddedFont>
      <p:font typeface="Roboto Condensed"/>
      <p:regular r:id="rId52"/>
      <p:bold r:id="rId53"/>
      <p:italic r:id="rId54"/>
      <p:boldItalic r:id="rId55"/>
    </p:embeddedFont>
    <p:embeddedFont>
      <p:font typeface="Caveat Brush"/>
      <p:regular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57" roundtripDataSignature="AMtx7mgJHWMZXkjI1s7zoJd6xlKmbFisu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A904F11-9EB7-4F3E-8C66-DCA4BF322DC7}">
  <a:tblStyle styleId="{0A904F11-9EB7-4F3E-8C66-DCA4BF322DC7}"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BD28045F-1CBD-4D7C-B7D6-B54AD594F4A1}" styleName="Table_1">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atrickHand-regular.fntdata"/><Relationship Id="rId50" Type="http://schemas.openxmlformats.org/officeDocument/2006/relationships/font" Target="fonts/Neucha-regular.fntdata"/><Relationship Id="rId53" Type="http://schemas.openxmlformats.org/officeDocument/2006/relationships/font" Target="fonts/RobotoCondensed-bold.fntdata"/><Relationship Id="rId52" Type="http://schemas.openxmlformats.org/officeDocument/2006/relationships/font" Target="fonts/RobotoCondensed-regular.fntdata"/><Relationship Id="rId11" Type="http://schemas.openxmlformats.org/officeDocument/2006/relationships/slide" Target="slides/slide5.xml"/><Relationship Id="rId55" Type="http://schemas.openxmlformats.org/officeDocument/2006/relationships/font" Target="fonts/RobotoCondensed-boldItalic.fntdata"/><Relationship Id="rId10" Type="http://schemas.openxmlformats.org/officeDocument/2006/relationships/slide" Target="slides/slide4.xml"/><Relationship Id="rId54" Type="http://schemas.openxmlformats.org/officeDocument/2006/relationships/font" Target="fonts/RobotoCondensed-italic.fntdata"/><Relationship Id="rId13" Type="http://schemas.openxmlformats.org/officeDocument/2006/relationships/slide" Target="slides/slide7.xml"/><Relationship Id="rId57" Type="http://customschemas.google.com/relationships/presentationmetadata" Target="metadata"/><Relationship Id="rId12" Type="http://schemas.openxmlformats.org/officeDocument/2006/relationships/slide" Target="slides/slide6.xml"/><Relationship Id="rId56" Type="http://schemas.openxmlformats.org/officeDocument/2006/relationships/font" Target="fonts/CaveatBrush-regular.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3" name="Shape 3033"/>
        <p:cNvGrpSpPr/>
        <p:nvPr/>
      </p:nvGrpSpPr>
      <p:grpSpPr>
        <a:xfrm>
          <a:off x="0" y="0"/>
          <a:ext cx="0" cy="0"/>
          <a:chOff x="0" y="0"/>
          <a:chExt cx="0" cy="0"/>
        </a:xfrm>
      </p:grpSpPr>
      <p:sp>
        <p:nvSpPr>
          <p:cNvPr id="3034" name="Google Shape;3034;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35" name="Google Shape;303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7" name="Shape 3207"/>
        <p:cNvGrpSpPr/>
        <p:nvPr/>
      </p:nvGrpSpPr>
      <p:grpSpPr>
        <a:xfrm>
          <a:off x="0" y="0"/>
          <a:ext cx="0" cy="0"/>
          <a:chOff x="0" y="0"/>
          <a:chExt cx="0" cy="0"/>
        </a:xfrm>
      </p:grpSpPr>
      <p:sp>
        <p:nvSpPr>
          <p:cNvPr id="3208" name="Google Shape;3208;g123dee3dcf1_0_35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09" name="Google Shape;3209;g123dee3dcf1_0_35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3" name="Shape 3223"/>
        <p:cNvGrpSpPr/>
        <p:nvPr/>
      </p:nvGrpSpPr>
      <p:grpSpPr>
        <a:xfrm>
          <a:off x="0" y="0"/>
          <a:ext cx="0" cy="0"/>
          <a:chOff x="0" y="0"/>
          <a:chExt cx="0" cy="0"/>
        </a:xfrm>
      </p:grpSpPr>
      <p:sp>
        <p:nvSpPr>
          <p:cNvPr id="3224" name="Google Shape;3224;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5" name="Google Shape;3225;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3" name="Shape 3233"/>
        <p:cNvGrpSpPr/>
        <p:nvPr/>
      </p:nvGrpSpPr>
      <p:grpSpPr>
        <a:xfrm>
          <a:off x="0" y="0"/>
          <a:ext cx="0" cy="0"/>
          <a:chOff x="0" y="0"/>
          <a:chExt cx="0" cy="0"/>
        </a:xfrm>
      </p:grpSpPr>
      <p:sp>
        <p:nvSpPr>
          <p:cNvPr id="3234" name="Google Shape;3234;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35" name="Google Shape;3235;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9" name="Shape 3239"/>
        <p:cNvGrpSpPr/>
        <p:nvPr/>
      </p:nvGrpSpPr>
      <p:grpSpPr>
        <a:xfrm>
          <a:off x="0" y="0"/>
          <a:ext cx="0" cy="0"/>
          <a:chOff x="0" y="0"/>
          <a:chExt cx="0" cy="0"/>
        </a:xfrm>
      </p:grpSpPr>
      <p:sp>
        <p:nvSpPr>
          <p:cNvPr id="3240" name="Google Shape;3240;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41" name="Google Shape;324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5" name="Shape 3245"/>
        <p:cNvGrpSpPr/>
        <p:nvPr/>
      </p:nvGrpSpPr>
      <p:grpSpPr>
        <a:xfrm>
          <a:off x="0" y="0"/>
          <a:ext cx="0" cy="0"/>
          <a:chOff x="0" y="0"/>
          <a:chExt cx="0" cy="0"/>
        </a:xfrm>
      </p:grpSpPr>
      <p:sp>
        <p:nvSpPr>
          <p:cNvPr id="3246" name="Google Shape;3246;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47" name="Google Shape;3247;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1" name="Shape 3251"/>
        <p:cNvGrpSpPr/>
        <p:nvPr/>
      </p:nvGrpSpPr>
      <p:grpSpPr>
        <a:xfrm>
          <a:off x="0" y="0"/>
          <a:ext cx="0" cy="0"/>
          <a:chOff x="0" y="0"/>
          <a:chExt cx="0" cy="0"/>
        </a:xfrm>
      </p:grpSpPr>
      <p:sp>
        <p:nvSpPr>
          <p:cNvPr id="3252" name="Google Shape;3252;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53" name="Google Shape;3253;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8" name="Shape 3258"/>
        <p:cNvGrpSpPr/>
        <p:nvPr/>
      </p:nvGrpSpPr>
      <p:grpSpPr>
        <a:xfrm>
          <a:off x="0" y="0"/>
          <a:ext cx="0" cy="0"/>
          <a:chOff x="0" y="0"/>
          <a:chExt cx="0" cy="0"/>
        </a:xfrm>
      </p:grpSpPr>
      <p:sp>
        <p:nvSpPr>
          <p:cNvPr id="3259" name="Google Shape;3259;g123dee3dcf1_0_360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60" name="Google Shape;3260;g123dee3dcf1_0_36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5" name="Shape 3265"/>
        <p:cNvGrpSpPr/>
        <p:nvPr/>
      </p:nvGrpSpPr>
      <p:grpSpPr>
        <a:xfrm>
          <a:off x="0" y="0"/>
          <a:ext cx="0" cy="0"/>
          <a:chOff x="0" y="0"/>
          <a:chExt cx="0" cy="0"/>
        </a:xfrm>
      </p:grpSpPr>
      <p:sp>
        <p:nvSpPr>
          <p:cNvPr id="3266" name="Google Shape;3266;g1241a8bcc53_9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67" name="Google Shape;3267;g1241a8bcc53_9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1" name="Shape 3271"/>
        <p:cNvGrpSpPr/>
        <p:nvPr/>
      </p:nvGrpSpPr>
      <p:grpSpPr>
        <a:xfrm>
          <a:off x="0" y="0"/>
          <a:ext cx="0" cy="0"/>
          <a:chOff x="0" y="0"/>
          <a:chExt cx="0" cy="0"/>
        </a:xfrm>
      </p:grpSpPr>
      <p:sp>
        <p:nvSpPr>
          <p:cNvPr id="3272" name="Google Shape;3272;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73" name="Google Shape;3273;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7" name="Shape 3277"/>
        <p:cNvGrpSpPr/>
        <p:nvPr/>
      </p:nvGrpSpPr>
      <p:grpSpPr>
        <a:xfrm>
          <a:off x="0" y="0"/>
          <a:ext cx="0" cy="0"/>
          <a:chOff x="0" y="0"/>
          <a:chExt cx="0" cy="0"/>
        </a:xfrm>
      </p:grpSpPr>
      <p:sp>
        <p:nvSpPr>
          <p:cNvPr id="3278" name="Google Shape;3278;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79" name="Google Shape;3279;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2" name="Shape 3042"/>
        <p:cNvGrpSpPr/>
        <p:nvPr/>
      </p:nvGrpSpPr>
      <p:grpSpPr>
        <a:xfrm>
          <a:off x="0" y="0"/>
          <a:ext cx="0" cy="0"/>
          <a:chOff x="0" y="0"/>
          <a:chExt cx="0" cy="0"/>
        </a:xfrm>
      </p:grpSpPr>
      <p:sp>
        <p:nvSpPr>
          <p:cNvPr id="3043" name="Google Shape;3043;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44" name="Google Shape;304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3" name="Shape 3283"/>
        <p:cNvGrpSpPr/>
        <p:nvPr/>
      </p:nvGrpSpPr>
      <p:grpSpPr>
        <a:xfrm>
          <a:off x="0" y="0"/>
          <a:ext cx="0" cy="0"/>
          <a:chOff x="0" y="0"/>
          <a:chExt cx="0" cy="0"/>
        </a:xfrm>
      </p:grpSpPr>
      <p:sp>
        <p:nvSpPr>
          <p:cNvPr id="3284" name="Google Shape;3284;g123dee3dcf1_0_2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85" name="Google Shape;3285;g123dee3dcf1_0_2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0" name="Shape 3290"/>
        <p:cNvGrpSpPr/>
        <p:nvPr/>
      </p:nvGrpSpPr>
      <p:grpSpPr>
        <a:xfrm>
          <a:off x="0" y="0"/>
          <a:ext cx="0" cy="0"/>
          <a:chOff x="0" y="0"/>
          <a:chExt cx="0" cy="0"/>
        </a:xfrm>
      </p:grpSpPr>
      <p:sp>
        <p:nvSpPr>
          <p:cNvPr id="3291" name="Google Shape;3291;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92" name="Google Shape;3292;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0" name="Shape 3300"/>
        <p:cNvGrpSpPr/>
        <p:nvPr/>
      </p:nvGrpSpPr>
      <p:grpSpPr>
        <a:xfrm>
          <a:off x="0" y="0"/>
          <a:ext cx="0" cy="0"/>
          <a:chOff x="0" y="0"/>
          <a:chExt cx="0" cy="0"/>
        </a:xfrm>
      </p:grpSpPr>
      <p:sp>
        <p:nvSpPr>
          <p:cNvPr id="3301" name="Google Shape;3301;g12198cd4bbc_1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02" name="Google Shape;3302;g12198cd4bbc_1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6" name="Shape 3336"/>
        <p:cNvGrpSpPr/>
        <p:nvPr/>
      </p:nvGrpSpPr>
      <p:grpSpPr>
        <a:xfrm>
          <a:off x="0" y="0"/>
          <a:ext cx="0" cy="0"/>
          <a:chOff x="0" y="0"/>
          <a:chExt cx="0" cy="0"/>
        </a:xfrm>
      </p:grpSpPr>
      <p:sp>
        <p:nvSpPr>
          <p:cNvPr id="3337" name="Google Shape;3337;p6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38" name="Google Shape;3338;p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2" name="Shape 3342"/>
        <p:cNvGrpSpPr/>
        <p:nvPr/>
      </p:nvGrpSpPr>
      <p:grpSpPr>
        <a:xfrm>
          <a:off x="0" y="0"/>
          <a:ext cx="0" cy="0"/>
          <a:chOff x="0" y="0"/>
          <a:chExt cx="0" cy="0"/>
        </a:xfrm>
      </p:grpSpPr>
      <p:sp>
        <p:nvSpPr>
          <p:cNvPr id="3343" name="Google Shape;3343;p6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44" name="Google Shape;3344;p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8" name="Shape 3348"/>
        <p:cNvGrpSpPr/>
        <p:nvPr/>
      </p:nvGrpSpPr>
      <p:grpSpPr>
        <a:xfrm>
          <a:off x="0" y="0"/>
          <a:ext cx="0" cy="0"/>
          <a:chOff x="0" y="0"/>
          <a:chExt cx="0" cy="0"/>
        </a:xfrm>
      </p:grpSpPr>
      <p:sp>
        <p:nvSpPr>
          <p:cNvPr id="3349" name="Google Shape;3349;g12192eda539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50" name="Google Shape;3350;g12192eda539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4" name="Shape 3354"/>
        <p:cNvGrpSpPr/>
        <p:nvPr/>
      </p:nvGrpSpPr>
      <p:grpSpPr>
        <a:xfrm>
          <a:off x="0" y="0"/>
          <a:ext cx="0" cy="0"/>
          <a:chOff x="0" y="0"/>
          <a:chExt cx="0" cy="0"/>
        </a:xfrm>
      </p:grpSpPr>
      <p:sp>
        <p:nvSpPr>
          <p:cNvPr id="3355" name="Google Shape;3355;g123dee3dcf1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56" name="Google Shape;3356;g123dee3dcf1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0" name="Shape 3360"/>
        <p:cNvGrpSpPr/>
        <p:nvPr/>
      </p:nvGrpSpPr>
      <p:grpSpPr>
        <a:xfrm>
          <a:off x="0" y="0"/>
          <a:ext cx="0" cy="0"/>
          <a:chOff x="0" y="0"/>
          <a:chExt cx="0" cy="0"/>
        </a:xfrm>
      </p:grpSpPr>
      <p:sp>
        <p:nvSpPr>
          <p:cNvPr id="3361" name="Google Shape;3361;g1241a8bcc53_6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62" name="Google Shape;3362;g1241a8bcc53_6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6" name="Shape 3366"/>
        <p:cNvGrpSpPr/>
        <p:nvPr/>
      </p:nvGrpSpPr>
      <p:grpSpPr>
        <a:xfrm>
          <a:off x="0" y="0"/>
          <a:ext cx="0" cy="0"/>
          <a:chOff x="0" y="0"/>
          <a:chExt cx="0" cy="0"/>
        </a:xfrm>
      </p:grpSpPr>
      <p:sp>
        <p:nvSpPr>
          <p:cNvPr id="3367" name="Google Shape;3367;g1241a8bcc53_6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68" name="Google Shape;3368;g1241a8bcc53_6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5" name="Shape 3375"/>
        <p:cNvGrpSpPr/>
        <p:nvPr/>
      </p:nvGrpSpPr>
      <p:grpSpPr>
        <a:xfrm>
          <a:off x="0" y="0"/>
          <a:ext cx="0" cy="0"/>
          <a:chOff x="0" y="0"/>
          <a:chExt cx="0" cy="0"/>
        </a:xfrm>
      </p:grpSpPr>
      <p:sp>
        <p:nvSpPr>
          <p:cNvPr id="3376" name="Google Shape;3376;p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77" name="Google Shape;3377;p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2" name="Shape 3072"/>
        <p:cNvGrpSpPr/>
        <p:nvPr/>
      </p:nvGrpSpPr>
      <p:grpSpPr>
        <a:xfrm>
          <a:off x="0" y="0"/>
          <a:ext cx="0" cy="0"/>
          <a:chOff x="0" y="0"/>
          <a:chExt cx="0" cy="0"/>
        </a:xfrm>
      </p:grpSpPr>
      <p:sp>
        <p:nvSpPr>
          <p:cNvPr id="3073" name="Google Shape;3073;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74" name="Google Shape;307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1" name="Shape 3381"/>
        <p:cNvGrpSpPr/>
        <p:nvPr/>
      </p:nvGrpSpPr>
      <p:grpSpPr>
        <a:xfrm>
          <a:off x="0" y="0"/>
          <a:ext cx="0" cy="0"/>
          <a:chOff x="0" y="0"/>
          <a:chExt cx="0" cy="0"/>
        </a:xfrm>
      </p:grpSpPr>
      <p:sp>
        <p:nvSpPr>
          <p:cNvPr id="3382" name="Google Shape;3382;g1241a8bcc53_15_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83" name="Google Shape;3383;g1241a8bcc53_15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7" name="Shape 3387"/>
        <p:cNvGrpSpPr/>
        <p:nvPr/>
      </p:nvGrpSpPr>
      <p:grpSpPr>
        <a:xfrm>
          <a:off x="0" y="0"/>
          <a:ext cx="0" cy="0"/>
          <a:chOff x="0" y="0"/>
          <a:chExt cx="0" cy="0"/>
        </a:xfrm>
      </p:grpSpPr>
      <p:sp>
        <p:nvSpPr>
          <p:cNvPr id="3388" name="Google Shape;3388;g123dee3dcf1_0_179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89" name="Google Shape;3389;g123dee3dcf1_0_17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3" name="Shape 3393"/>
        <p:cNvGrpSpPr/>
        <p:nvPr/>
      </p:nvGrpSpPr>
      <p:grpSpPr>
        <a:xfrm>
          <a:off x="0" y="0"/>
          <a:ext cx="0" cy="0"/>
          <a:chOff x="0" y="0"/>
          <a:chExt cx="0" cy="0"/>
        </a:xfrm>
      </p:grpSpPr>
      <p:sp>
        <p:nvSpPr>
          <p:cNvPr id="3394" name="Google Shape;3394;g123dee3dcf1_0_33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95" name="Google Shape;3395;g123dee3dcf1_0_33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9" name="Shape 3399"/>
        <p:cNvGrpSpPr/>
        <p:nvPr/>
      </p:nvGrpSpPr>
      <p:grpSpPr>
        <a:xfrm>
          <a:off x="0" y="0"/>
          <a:ext cx="0" cy="0"/>
          <a:chOff x="0" y="0"/>
          <a:chExt cx="0" cy="0"/>
        </a:xfrm>
      </p:grpSpPr>
      <p:sp>
        <p:nvSpPr>
          <p:cNvPr id="3400" name="Google Shape;3400;g123d5202861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01" name="Google Shape;3401;g123d520286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9" name="Shape 3409"/>
        <p:cNvGrpSpPr/>
        <p:nvPr/>
      </p:nvGrpSpPr>
      <p:grpSpPr>
        <a:xfrm>
          <a:off x="0" y="0"/>
          <a:ext cx="0" cy="0"/>
          <a:chOff x="0" y="0"/>
          <a:chExt cx="0" cy="0"/>
        </a:xfrm>
      </p:grpSpPr>
      <p:sp>
        <p:nvSpPr>
          <p:cNvPr id="3410" name="Google Shape;3410;g123d5202861_0_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11" name="Google Shape;3411;g123d5202861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9" name="Shape 3439"/>
        <p:cNvGrpSpPr/>
        <p:nvPr/>
      </p:nvGrpSpPr>
      <p:grpSpPr>
        <a:xfrm>
          <a:off x="0" y="0"/>
          <a:ext cx="0" cy="0"/>
          <a:chOff x="0" y="0"/>
          <a:chExt cx="0" cy="0"/>
        </a:xfrm>
      </p:grpSpPr>
      <p:sp>
        <p:nvSpPr>
          <p:cNvPr id="3440" name="Google Shape;3440;g12449e86994_0_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41" name="Google Shape;3441;g12449e86994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7" name="Shape 3447"/>
        <p:cNvGrpSpPr/>
        <p:nvPr/>
      </p:nvGrpSpPr>
      <p:grpSpPr>
        <a:xfrm>
          <a:off x="0" y="0"/>
          <a:ext cx="0" cy="0"/>
          <a:chOff x="0" y="0"/>
          <a:chExt cx="0" cy="0"/>
        </a:xfrm>
      </p:grpSpPr>
      <p:sp>
        <p:nvSpPr>
          <p:cNvPr id="3448" name="Google Shape;3448;g12449e86994_0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49" name="Google Shape;3449;g12449e86994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5" name="Shape 3455"/>
        <p:cNvGrpSpPr/>
        <p:nvPr/>
      </p:nvGrpSpPr>
      <p:grpSpPr>
        <a:xfrm>
          <a:off x="0" y="0"/>
          <a:ext cx="0" cy="0"/>
          <a:chOff x="0" y="0"/>
          <a:chExt cx="0" cy="0"/>
        </a:xfrm>
      </p:grpSpPr>
      <p:sp>
        <p:nvSpPr>
          <p:cNvPr id="3456" name="Google Shape;3456;g12449e86994_0_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57" name="Google Shape;3457;g12449e86994_0_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1" name="Shape 3461"/>
        <p:cNvGrpSpPr/>
        <p:nvPr/>
      </p:nvGrpSpPr>
      <p:grpSpPr>
        <a:xfrm>
          <a:off x="0" y="0"/>
          <a:ext cx="0" cy="0"/>
          <a:chOff x="0" y="0"/>
          <a:chExt cx="0" cy="0"/>
        </a:xfrm>
      </p:grpSpPr>
      <p:sp>
        <p:nvSpPr>
          <p:cNvPr id="3462" name="Google Shape;3462;g123dee3dcf1_0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63" name="Google Shape;3463;g123dee3dcf1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8" name="Shape 3468"/>
        <p:cNvGrpSpPr/>
        <p:nvPr/>
      </p:nvGrpSpPr>
      <p:grpSpPr>
        <a:xfrm>
          <a:off x="0" y="0"/>
          <a:ext cx="0" cy="0"/>
          <a:chOff x="0" y="0"/>
          <a:chExt cx="0" cy="0"/>
        </a:xfrm>
      </p:grpSpPr>
      <p:sp>
        <p:nvSpPr>
          <p:cNvPr id="3469" name="Google Shape;3469;g12449e86994_1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70" name="Google Shape;3470;g12449e86994_1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8" name="Shape 3078"/>
        <p:cNvGrpSpPr/>
        <p:nvPr/>
      </p:nvGrpSpPr>
      <p:grpSpPr>
        <a:xfrm>
          <a:off x="0" y="0"/>
          <a:ext cx="0" cy="0"/>
          <a:chOff x="0" y="0"/>
          <a:chExt cx="0" cy="0"/>
        </a:xfrm>
      </p:grpSpPr>
      <p:sp>
        <p:nvSpPr>
          <p:cNvPr id="3079" name="Google Shape;3079;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80" name="Google Shape;308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4" name="Shape 3474"/>
        <p:cNvGrpSpPr/>
        <p:nvPr/>
      </p:nvGrpSpPr>
      <p:grpSpPr>
        <a:xfrm>
          <a:off x="0" y="0"/>
          <a:ext cx="0" cy="0"/>
          <a:chOff x="0" y="0"/>
          <a:chExt cx="0" cy="0"/>
        </a:xfrm>
      </p:grpSpPr>
      <p:sp>
        <p:nvSpPr>
          <p:cNvPr id="3475" name="Google Shape;3475;g12449e86994_1_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76" name="Google Shape;3476;g12449e86994_1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1" name="Shape 3491"/>
        <p:cNvGrpSpPr/>
        <p:nvPr/>
      </p:nvGrpSpPr>
      <p:grpSpPr>
        <a:xfrm>
          <a:off x="0" y="0"/>
          <a:ext cx="0" cy="0"/>
          <a:chOff x="0" y="0"/>
          <a:chExt cx="0" cy="0"/>
        </a:xfrm>
      </p:grpSpPr>
      <p:sp>
        <p:nvSpPr>
          <p:cNvPr id="3492" name="Google Shape;3492;g12449e86994_1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93" name="Google Shape;3493;g12449e86994_1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3" name="Shape 3503"/>
        <p:cNvGrpSpPr/>
        <p:nvPr/>
      </p:nvGrpSpPr>
      <p:grpSpPr>
        <a:xfrm>
          <a:off x="0" y="0"/>
          <a:ext cx="0" cy="0"/>
          <a:chOff x="0" y="0"/>
          <a:chExt cx="0" cy="0"/>
        </a:xfrm>
      </p:grpSpPr>
      <p:sp>
        <p:nvSpPr>
          <p:cNvPr id="3504" name="Google Shape;3504;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05" name="Google Shape;3505;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8" name="Shape 3508"/>
        <p:cNvGrpSpPr/>
        <p:nvPr/>
      </p:nvGrpSpPr>
      <p:grpSpPr>
        <a:xfrm>
          <a:off x="0" y="0"/>
          <a:ext cx="0" cy="0"/>
          <a:chOff x="0" y="0"/>
          <a:chExt cx="0" cy="0"/>
        </a:xfrm>
      </p:grpSpPr>
      <p:sp>
        <p:nvSpPr>
          <p:cNvPr id="3509" name="Google Shape;3509;g12449e86994_1_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10" name="Google Shape;3510;g12449e86994_1_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8" name="Shape 3088"/>
        <p:cNvGrpSpPr/>
        <p:nvPr/>
      </p:nvGrpSpPr>
      <p:grpSpPr>
        <a:xfrm>
          <a:off x="0" y="0"/>
          <a:ext cx="0" cy="0"/>
          <a:chOff x="0" y="0"/>
          <a:chExt cx="0" cy="0"/>
        </a:xfrm>
      </p:grpSpPr>
      <p:sp>
        <p:nvSpPr>
          <p:cNvPr id="3089" name="Google Shape;3089;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90" name="Google Shape;309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0" name="Shape 3100"/>
        <p:cNvGrpSpPr/>
        <p:nvPr/>
      </p:nvGrpSpPr>
      <p:grpSpPr>
        <a:xfrm>
          <a:off x="0" y="0"/>
          <a:ext cx="0" cy="0"/>
          <a:chOff x="0" y="0"/>
          <a:chExt cx="0" cy="0"/>
        </a:xfrm>
      </p:grpSpPr>
      <p:sp>
        <p:nvSpPr>
          <p:cNvPr id="3101" name="Google Shape;3101;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02" name="Google Shape;310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6" name="Shape 3106"/>
        <p:cNvGrpSpPr/>
        <p:nvPr/>
      </p:nvGrpSpPr>
      <p:grpSpPr>
        <a:xfrm>
          <a:off x="0" y="0"/>
          <a:ext cx="0" cy="0"/>
          <a:chOff x="0" y="0"/>
          <a:chExt cx="0" cy="0"/>
        </a:xfrm>
      </p:grpSpPr>
      <p:sp>
        <p:nvSpPr>
          <p:cNvPr id="3107" name="Google Shape;3107;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08" name="Google Shape;3108;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3" name="Shape 3123"/>
        <p:cNvGrpSpPr/>
        <p:nvPr/>
      </p:nvGrpSpPr>
      <p:grpSpPr>
        <a:xfrm>
          <a:off x="0" y="0"/>
          <a:ext cx="0" cy="0"/>
          <a:chOff x="0" y="0"/>
          <a:chExt cx="0" cy="0"/>
        </a:xfrm>
      </p:grpSpPr>
      <p:sp>
        <p:nvSpPr>
          <p:cNvPr id="3124" name="Google Shape;3124;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25" name="Google Shape;3125;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3" name="Shape 3133"/>
        <p:cNvGrpSpPr/>
        <p:nvPr/>
      </p:nvGrpSpPr>
      <p:grpSpPr>
        <a:xfrm>
          <a:off x="0" y="0"/>
          <a:ext cx="0" cy="0"/>
          <a:chOff x="0" y="0"/>
          <a:chExt cx="0" cy="0"/>
        </a:xfrm>
      </p:grpSpPr>
      <p:sp>
        <p:nvSpPr>
          <p:cNvPr id="3134" name="Google Shape;3134;g123dee3dcf1_0_17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35" name="Google Shape;3135;g123dee3dcf1_0_1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2"/>
        </a:solidFill>
      </p:bgPr>
    </p:bg>
    <p:spTree>
      <p:nvGrpSpPr>
        <p:cNvPr id="8" name="Shape 8"/>
        <p:cNvGrpSpPr/>
        <p:nvPr/>
      </p:nvGrpSpPr>
      <p:grpSpPr>
        <a:xfrm>
          <a:off x="0" y="0"/>
          <a:ext cx="0" cy="0"/>
          <a:chOff x="0" y="0"/>
          <a:chExt cx="0" cy="0"/>
        </a:xfrm>
      </p:grpSpPr>
      <p:sp>
        <p:nvSpPr>
          <p:cNvPr id="9" name="Google Shape;9;p38"/>
          <p:cNvSpPr txBox="1"/>
          <p:nvPr>
            <p:ph type="ctrTitle"/>
          </p:nvPr>
        </p:nvSpPr>
        <p:spPr>
          <a:xfrm>
            <a:off x="1297275" y="2232950"/>
            <a:ext cx="6549300" cy="1287300"/>
          </a:xfrm>
          <a:prstGeom prst="rect">
            <a:avLst/>
          </a:prstGeom>
          <a:noFill/>
          <a:ln>
            <a:noFill/>
          </a:ln>
        </p:spPr>
        <p:txBody>
          <a:bodyPr anchorCtr="0" anchor="ctr" bIns="91425" lIns="91425" spcFirstLastPara="1" rIns="91425" wrap="square" tIns="91425">
            <a:noAutofit/>
          </a:bodyPr>
          <a:lstStyle>
            <a:lvl1pPr lvl="0" algn="ctr">
              <a:lnSpc>
                <a:spcPct val="80000"/>
              </a:lnSpc>
              <a:spcBef>
                <a:spcPts val="0"/>
              </a:spcBef>
              <a:spcAft>
                <a:spcPts val="0"/>
              </a:spcAft>
              <a:buSzPts val="8100"/>
              <a:buFont typeface="Neucha"/>
              <a:buNone/>
              <a:defRPr b="1" sz="7600"/>
            </a:lvl1pPr>
            <a:lvl2pPr lvl="1" algn="ctr">
              <a:lnSpc>
                <a:spcPct val="100000"/>
              </a:lnSpc>
              <a:spcBef>
                <a:spcPts val="0"/>
              </a:spcBef>
              <a:spcAft>
                <a:spcPts val="0"/>
              </a:spcAft>
              <a:buClr>
                <a:srgbClr val="374957"/>
              </a:buClr>
              <a:buSzPts val="5200"/>
              <a:buFont typeface="Neucha"/>
              <a:buNone/>
              <a:defRPr b="1" sz="5200">
                <a:solidFill>
                  <a:srgbClr val="374957"/>
                </a:solidFill>
                <a:latin typeface="Neucha"/>
                <a:ea typeface="Neucha"/>
                <a:cs typeface="Neucha"/>
                <a:sym typeface="Neucha"/>
              </a:defRPr>
            </a:lvl2pPr>
            <a:lvl3pPr lvl="2" algn="ctr">
              <a:lnSpc>
                <a:spcPct val="100000"/>
              </a:lnSpc>
              <a:spcBef>
                <a:spcPts val="0"/>
              </a:spcBef>
              <a:spcAft>
                <a:spcPts val="0"/>
              </a:spcAft>
              <a:buClr>
                <a:srgbClr val="374957"/>
              </a:buClr>
              <a:buSzPts val="5200"/>
              <a:buFont typeface="Neucha"/>
              <a:buNone/>
              <a:defRPr b="1" sz="5200">
                <a:solidFill>
                  <a:srgbClr val="374957"/>
                </a:solidFill>
                <a:latin typeface="Neucha"/>
                <a:ea typeface="Neucha"/>
                <a:cs typeface="Neucha"/>
                <a:sym typeface="Neucha"/>
              </a:defRPr>
            </a:lvl3pPr>
            <a:lvl4pPr lvl="3" algn="ctr">
              <a:lnSpc>
                <a:spcPct val="100000"/>
              </a:lnSpc>
              <a:spcBef>
                <a:spcPts val="0"/>
              </a:spcBef>
              <a:spcAft>
                <a:spcPts val="0"/>
              </a:spcAft>
              <a:buClr>
                <a:srgbClr val="374957"/>
              </a:buClr>
              <a:buSzPts val="5200"/>
              <a:buFont typeface="Neucha"/>
              <a:buNone/>
              <a:defRPr b="1" sz="5200">
                <a:solidFill>
                  <a:srgbClr val="374957"/>
                </a:solidFill>
                <a:latin typeface="Neucha"/>
                <a:ea typeface="Neucha"/>
                <a:cs typeface="Neucha"/>
                <a:sym typeface="Neucha"/>
              </a:defRPr>
            </a:lvl4pPr>
            <a:lvl5pPr lvl="4" algn="ctr">
              <a:lnSpc>
                <a:spcPct val="100000"/>
              </a:lnSpc>
              <a:spcBef>
                <a:spcPts val="0"/>
              </a:spcBef>
              <a:spcAft>
                <a:spcPts val="0"/>
              </a:spcAft>
              <a:buClr>
                <a:srgbClr val="374957"/>
              </a:buClr>
              <a:buSzPts val="5200"/>
              <a:buFont typeface="Neucha"/>
              <a:buNone/>
              <a:defRPr b="1" sz="5200">
                <a:solidFill>
                  <a:srgbClr val="374957"/>
                </a:solidFill>
                <a:latin typeface="Neucha"/>
                <a:ea typeface="Neucha"/>
                <a:cs typeface="Neucha"/>
                <a:sym typeface="Neucha"/>
              </a:defRPr>
            </a:lvl5pPr>
            <a:lvl6pPr lvl="5" algn="ctr">
              <a:lnSpc>
                <a:spcPct val="100000"/>
              </a:lnSpc>
              <a:spcBef>
                <a:spcPts val="0"/>
              </a:spcBef>
              <a:spcAft>
                <a:spcPts val="0"/>
              </a:spcAft>
              <a:buClr>
                <a:srgbClr val="374957"/>
              </a:buClr>
              <a:buSzPts val="5200"/>
              <a:buFont typeface="Neucha"/>
              <a:buNone/>
              <a:defRPr b="1" sz="5200">
                <a:solidFill>
                  <a:srgbClr val="374957"/>
                </a:solidFill>
                <a:latin typeface="Neucha"/>
                <a:ea typeface="Neucha"/>
                <a:cs typeface="Neucha"/>
                <a:sym typeface="Neucha"/>
              </a:defRPr>
            </a:lvl6pPr>
            <a:lvl7pPr lvl="6" algn="ctr">
              <a:lnSpc>
                <a:spcPct val="100000"/>
              </a:lnSpc>
              <a:spcBef>
                <a:spcPts val="0"/>
              </a:spcBef>
              <a:spcAft>
                <a:spcPts val="0"/>
              </a:spcAft>
              <a:buClr>
                <a:srgbClr val="374957"/>
              </a:buClr>
              <a:buSzPts val="5200"/>
              <a:buFont typeface="Neucha"/>
              <a:buNone/>
              <a:defRPr b="1" sz="5200">
                <a:solidFill>
                  <a:srgbClr val="374957"/>
                </a:solidFill>
                <a:latin typeface="Neucha"/>
                <a:ea typeface="Neucha"/>
                <a:cs typeface="Neucha"/>
                <a:sym typeface="Neucha"/>
              </a:defRPr>
            </a:lvl7pPr>
            <a:lvl8pPr lvl="7" algn="ctr">
              <a:lnSpc>
                <a:spcPct val="100000"/>
              </a:lnSpc>
              <a:spcBef>
                <a:spcPts val="0"/>
              </a:spcBef>
              <a:spcAft>
                <a:spcPts val="0"/>
              </a:spcAft>
              <a:buClr>
                <a:srgbClr val="374957"/>
              </a:buClr>
              <a:buSzPts val="5200"/>
              <a:buFont typeface="Neucha"/>
              <a:buNone/>
              <a:defRPr b="1" sz="5200">
                <a:solidFill>
                  <a:srgbClr val="374957"/>
                </a:solidFill>
                <a:latin typeface="Neucha"/>
                <a:ea typeface="Neucha"/>
                <a:cs typeface="Neucha"/>
                <a:sym typeface="Neucha"/>
              </a:defRPr>
            </a:lvl8pPr>
            <a:lvl9pPr lvl="8" algn="ctr">
              <a:lnSpc>
                <a:spcPct val="100000"/>
              </a:lnSpc>
              <a:spcBef>
                <a:spcPts val="0"/>
              </a:spcBef>
              <a:spcAft>
                <a:spcPts val="0"/>
              </a:spcAft>
              <a:buClr>
                <a:srgbClr val="374957"/>
              </a:buClr>
              <a:buSzPts val="5200"/>
              <a:buFont typeface="Neucha"/>
              <a:buNone/>
              <a:defRPr b="1" sz="5200">
                <a:solidFill>
                  <a:srgbClr val="374957"/>
                </a:solidFill>
                <a:latin typeface="Neucha"/>
                <a:ea typeface="Neucha"/>
                <a:cs typeface="Neucha"/>
                <a:sym typeface="Neucha"/>
              </a:defRPr>
            </a:lvl9pPr>
          </a:lstStyle>
          <a:p/>
        </p:txBody>
      </p:sp>
      <p:grpSp>
        <p:nvGrpSpPr>
          <p:cNvPr id="10" name="Google Shape;10;p38"/>
          <p:cNvGrpSpPr/>
          <p:nvPr/>
        </p:nvGrpSpPr>
        <p:grpSpPr>
          <a:xfrm rot="3553717">
            <a:off x="-190479" y="3898355"/>
            <a:ext cx="1657053" cy="1186673"/>
            <a:chOff x="2656025" y="2684075"/>
            <a:chExt cx="464100" cy="332350"/>
          </a:xfrm>
        </p:grpSpPr>
        <p:sp>
          <p:nvSpPr>
            <p:cNvPr id="11" name="Google Shape;11;p38"/>
            <p:cNvSpPr/>
            <p:nvPr/>
          </p:nvSpPr>
          <p:spPr>
            <a:xfrm>
              <a:off x="2667050" y="2932225"/>
              <a:ext cx="22950" cy="34550"/>
            </a:xfrm>
            <a:custGeom>
              <a:rect b="b" l="l" r="r" t="t"/>
              <a:pathLst>
                <a:path extrusionOk="0" h="1382" w="918">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38"/>
            <p:cNvSpPr/>
            <p:nvPr/>
          </p:nvSpPr>
          <p:spPr>
            <a:xfrm>
              <a:off x="2658650" y="2881150"/>
              <a:ext cx="27875" cy="35125"/>
            </a:xfrm>
            <a:custGeom>
              <a:rect b="b" l="l" r="r" t="t"/>
              <a:pathLst>
                <a:path extrusionOk="0" h="1405" w="1115">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38"/>
            <p:cNvSpPr/>
            <p:nvPr/>
          </p:nvSpPr>
          <p:spPr>
            <a:xfrm>
              <a:off x="2683025" y="2713625"/>
              <a:ext cx="37750" cy="19525"/>
            </a:xfrm>
            <a:custGeom>
              <a:rect b="b" l="l" r="r" t="t"/>
              <a:pathLst>
                <a:path extrusionOk="0" h="781" w="151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38"/>
            <p:cNvSpPr/>
            <p:nvPr/>
          </p:nvSpPr>
          <p:spPr>
            <a:xfrm>
              <a:off x="2667050" y="2740950"/>
              <a:ext cx="2650" cy="7000"/>
            </a:xfrm>
            <a:custGeom>
              <a:rect b="b" l="l" r="r" t="t"/>
              <a:pathLst>
                <a:path extrusionOk="0" h="280" w="106">
                  <a:moveTo>
                    <a:pt x="1" y="1"/>
                  </a:moveTo>
                  <a:cubicBezTo>
                    <a:pt x="12" y="105"/>
                    <a:pt x="47" y="198"/>
                    <a:pt x="105" y="280"/>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38"/>
            <p:cNvSpPr/>
            <p:nvPr/>
          </p:nvSpPr>
          <p:spPr>
            <a:xfrm>
              <a:off x="2660100" y="2687000"/>
              <a:ext cx="85050" cy="53975"/>
            </a:xfrm>
            <a:custGeom>
              <a:rect b="b" l="l" r="r" t="t"/>
              <a:pathLst>
                <a:path extrusionOk="0" h="2159" w="3402">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38"/>
            <p:cNvSpPr/>
            <p:nvPr/>
          </p:nvSpPr>
          <p:spPr>
            <a:xfrm>
              <a:off x="2747450" y="2731375"/>
              <a:ext cx="364850" cy="273150"/>
            </a:xfrm>
            <a:custGeom>
              <a:rect b="b" l="l" r="r" t="t"/>
              <a:pathLst>
                <a:path extrusionOk="0" h="10926" w="14594">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38"/>
            <p:cNvSpPr/>
            <p:nvPr/>
          </p:nvSpPr>
          <p:spPr>
            <a:xfrm>
              <a:off x="2656025" y="2684075"/>
              <a:ext cx="464100" cy="332350"/>
            </a:xfrm>
            <a:custGeom>
              <a:rect b="b" l="l" r="r" t="t"/>
              <a:pathLst>
                <a:path extrusionOk="0" h="13294" w="18564">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38"/>
            <p:cNvSpPr/>
            <p:nvPr/>
          </p:nvSpPr>
          <p:spPr>
            <a:xfrm>
              <a:off x="2680700" y="2709625"/>
              <a:ext cx="45600" cy="42675"/>
            </a:xfrm>
            <a:custGeom>
              <a:rect b="b" l="l" r="r" t="t"/>
              <a:pathLst>
                <a:path extrusionOk="0" h="1707" w="1824">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 name="Google Shape;19;p38"/>
          <p:cNvGrpSpPr/>
          <p:nvPr/>
        </p:nvGrpSpPr>
        <p:grpSpPr>
          <a:xfrm rot="1425117">
            <a:off x="1636783" y="4272006"/>
            <a:ext cx="870560" cy="1160758"/>
            <a:chOff x="2957300" y="3608175"/>
            <a:chExt cx="231325" cy="310850"/>
          </a:xfrm>
        </p:grpSpPr>
        <p:sp>
          <p:nvSpPr>
            <p:cNvPr id="20" name="Google Shape;20;p38"/>
            <p:cNvSpPr/>
            <p:nvPr/>
          </p:nvSpPr>
          <p:spPr>
            <a:xfrm>
              <a:off x="3008075" y="3700175"/>
              <a:ext cx="38925" cy="54575"/>
            </a:xfrm>
            <a:custGeom>
              <a:rect b="b" l="l" r="r" t="t"/>
              <a:pathLst>
                <a:path extrusionOk="0" h="2183" w="1557">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8"/>
            <p:cNvSpPr/>
            <p:nvPr/>
          </p:nvSpPr>
          <p:spPr>
            <a:xfrm>
              <a:off x="2959025" y="3631375"/>
              <a:ext cx="57775" cy="284175"/>
            </a:xfrm>
            <a:custGeom>
              <a:rect b="b" l="l" r="r" t="t"/>
              <a:pathLst>
                <a:path extrusionOk="0" h="11367" w="2311">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38"/>
            <p:cNvSpPr/>
            <p:nvPr/>
          </p:nvSpPr>
          <p:spPr>
            <a:xfrm>
              <a:off x="3022600" y="3614550"/>
              <a:ext cx="73150" cy="36875"/>
            </a:xfrm>
            <a:custGeom>
              <a:rect b="b" l="l" r="r" t="t"/>
              <a:pathLst>
                <a:path extrusionOk="0" h="1475" w="2926">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38"/>
            <p:cNvSpPr/>
            <p:nvPr/>
          </p:nvSpPr>
          <p:spPr>
            <a:xfrm>
              <a:off x="3004025" y="3644725"/>
              <a:ext cx="114075" cy="25000"/>
            </a:xfrm>
            <a:custGeom>
              <a:rect b="b" l="l" r="r" t="t"/>
              <a:pathLst>
                <a:path extrusionOk="0" h="1000" w="4563">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38"/>
            <p:cNvSpPr/>
            <p:nvPr/>
          </p:nvSpPr>
          <p:spPr>
            <a:xfrm>
              <a:off x="2957300" y="3608175"/>
              <a:ext cx="231325" cy="310850"/>
            </a:xfrm>
            <a:custGeom>
              <a:rect b="b" l="l" r="r" t="t"/>
              <a:pathLst>
                <a:path extrusionOk="0" h="12434" w="9253">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38"/>
            <p:cNvSpPr/>
            <p:nvPr/>
          </p:nvSpPr>
          <p:spPr>
            <a:xfrm>
              <a:off x="3005750" y="3695225"/>
              <a:ext cx="44725" cy="62725"/>
            </a:xfrm>
            <a:custGeom>
              <a:rect b="b" l="l" r="r" t="t"/>
              <a:pathLst>
                <a:path extrusionOk="0" h="2509" w="1789">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38"/>
            <p:cNvSpPr/>
            <p:nvPr/>
          </p:nvSpPr>
          <p:spPr>
            <a:xfrm>
              <a:off x="3028975" y="3841800"/>
              <a:ext cx="104500" cy="10775"/>
            </a:xfrm>
            <a:custGeom>
              <a:rect b="b" l="l" r="r" t="t"/>
              <a:pathLst>
                <a:path extrusionOk="0" h="431" w="418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38"/>
            <p:cNvSpPr/>
            <p:nvPr/>
          </p:nvSpPr>
          <p:spPr>
            <a:xfrm>
              <a:off x="3025775" y="3805825"/>
              <a:ext cx="108300" cy="13950"/>
            </a:xfrm>
            <a:custGeom>
              <a:rect b="b" l="l" r="r" t="t"/>
              <a:pathLst>
                <a:path extrusionOk="0" h="558" w="4332">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38"/>
            <p:cNvSpPr/>
            <p:nvPr/>
          </p:nvSpPr>
          <p:spPr>
            <a:xfrm>
              <a:off x="3020275" y="3776800"/>
              <a:ext cx="113800" cy="15675"/>
            </a:xfrm>
            <a:custGeom>
              <a:rect b="b" l="l" r="r" t="t"/>
              <a:pathLst>
                <a:path extrusionOk="0" h="627" w="4552">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38"/>
            <p:cNvSpPr/>
            <p:nvPr/>
          </p:nvSpPr>
          <p:spPr>
            <a:xfrm>
              <a:off x="3060025" y="3695825"/>
              <a:ext cx="58650" cy="12200"/>
            </a:xfrm>
            <a:custGeom>
              <a:rect b="b" l="l" r="r" t="t"/>
              <a:pathLst>
                <a:path extrusionOk="0" h="488" w="2346">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38"/>
            <p:cNvSpPr/>
            <p:nvPr/>
          </p:nvSpPr>
          <p:spPr>
            <a:xfrm>
              <a:off x="3064675" y="3720200"/>
              <a:ext cx="56900" cy="13075"/>
            </a:xfrm>
            <a:custGeom>
              <a:rect b="b" l="l" r="r" t="t"/>
              <a:pathLst>
                <a:path extrusionOk="0" h="523" w="2276">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38"/>
            <p:cNvSpPr/>
            <p:nvPr/>
          </p:nvSpPr>
          <p:spPr>
            <a:xfrm>
              <a:off x="3060600" y="3742250"/>
              <a:ext cx="43850" cy="10175"/>
            </a:xfrm>
            <a:custGeom>
              <a:rect b="b" l="l" r="r" t="t"/>
              <a:pathLst>
                <a:path extrusionOk="0" h="407" w="1754">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38"/>
            <p:cNvSpPr/>
            <p:nvPr/>
          </p:nvSpPr>
          <p:spPr>
            <a:xfrm>
              <a:off x="3115750" y="3743425"/>
              <a:ext cx="4100" cy="4075"/>
            </a:xfrm>
            <a:custGeom>
              <a:rect b="b" l="l" r="r" t="t"/>
              <a:pathLst>
                <a:path extrusionOk="0" h="163" w="164">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 name="Google Shape;33;p38"/>
          <p:cNvGrpSpPr/>
          <p:nvPr/>
        </p:nvGrpSpPr>
        <p:grpSpPr>
          <a:xfrm rot="-2084963">
            <a:off x="6461954" y="-103695"/>
            <a:ext cx="1670611" cy="1197127"/>
            <a:chOff x="692625" y="2569725"/>
            <a:chExt cx="463800" cy="332350"/>
          </a:xfrm>
        </p:grpSpPr>
        <p:sp>
          <p:nvSpPr>
            <p:cNvPr id="34" name="Google Shape;34;p38"/>
            <p:cNvSpPr/>
            <p:nvPr/>
          </p:nvSpPr>
          <p:spPr>
            <a:xfrm>
              <a:off x="692625" y="2569725"/>
              <a:ext cx="463800" cy="332350"/>
            </a:xfrm>
            <a:custGeom>
              <a:rect b="b" l="l" r="r" t="t"/>
              <a:pathLst>
                <a:path extrusionOk="0" h="13294" w="18552">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38"/>
            <p:cNvSpPr/>
            <p:nvPr/>
          </p:nvSpPr>
          <p:spPr>
            <a:xfrm>
              <a:off x="1086750" y="2833825"/>
              <a:ext cx="45300" cy="43000"/>
            </a:xfrm>
            <a:custGeom>
              <a:rect b="b" l="l" r="r" t="t"/>
              <a:pathLst>
                <a:path extrusionOk="0" h="1720" w="1812">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6" name="Google Shape;36;p38"/>
          <p:cNvGrpSpPr/>
          <p:nvPr/>
        </p:nvGrpSpPr>
        <p:grpSpPr>
          <a:xfrm rot="-1062273">
            <a:off x="8878022" y="229689"/>
            <a:ext cx="384784" cy="1297441"/>
            <a:chOff x="954700" y="3672025"/>
            <a:chExt cx="106825" cy="360200"/>
          </a:xfrm>
        </p:grpSpPr>
        <p:sp>
          <p:nvSpPr>
            <p:cNvPr id="37" name="Google Shape;37;p38"/>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38"/>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38"/>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38"/>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38"/>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38"/>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38"/>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38"/>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38"/>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6" name="Google Shape;46;p38"/>
          <p:cNvGrpSpPr/>
          <p:nvPr/>
        </p:nvGrpSpPr>
        <p:grpSpPr>
          <a:xfrm rot="1031363">
            <a:off x="8511594" y="1716289"/>
            <a:ext cx="781001" cy="756958"/>
            <a:chOff x="852825" y="3133350"/>
            <a:chExt cx="216825" cy="210150"/>
          </a:xfrm>
        </p:grpSpPr>
        <p:sp>
          <p:nvSpPr>
            <p:cNvPr id="47" name="Google Shape;47;p38"/>
            <p:cNvSpPr/>
            <p:nvPr/>
          </p:nvSpPr>
          <p:spPr>
            <a:xfrm>
              <a:off x="852825" y="3133350"/>
              <a:ext cx="216825" cy="210150"/>
            </a:xfrm>
            <a:custGeom>
              <a:rect b="b" l="l" r="r" t="t"/>
              <a:pathLst>
                <a:path extrusionOk="0" h="8406" w="8673">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38"/>
            <p:cNvSpPr/>
            <p:nvPr/>
          </p:nvSpPr>
          <p:spPr>
            <a:xfrm>
              <a:off x="918700" y="3216650"/>
              <a:ext cx="82450" cy="81275"/>
            </a:xfrm>
            <a:custGeom>
              <a:rect b="b" l="l" r="r" t="t"/>
              <a:pathLst>
                <a:path extrusionOk="0" h="3251" w="3298">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9" name="Google Shape;49;p38"/>
          <p:cNvGrpSpPr/>
          <p:nvPr/>
        </p:nvGrpSpPr>
        <p:grpSpPr>
          <a:xfrm rot="-9086648">
            <a:off x="6442476" y="-673704"/>
            <a:ext cx="351283" cy="1120755"/>
            <a:chOff x="616875" y="3027700"/>
            <a:chExt cx="97525" cy="311150"/>
          </a:xfrm>
        </p:grpSpPr>
        <p:sp>
          <p:nvSpPr>
            <p:cNvPr id="50" name="Google Shape;50;p38"/>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38"/>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38"/>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38"/>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38"/>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5" name="Google Shape;55;p38"/>
          <p:cNvGrpSpPr/>
          <p:nvPr/>
        </p:nvGrpSpPr>
        <p:grpSpPr>
          <a:xfrm rot="1974894">
            <a:off x="7552184" y="872286"/>
            <a:ext cx="233139" cy="565604"/>
            <a:chOff x="1282375" y="3450000"/>
            <a:chExt cx="64725" cy="157025"/>
          </a:xfrm>
        </p:grpSpPr>
        <p:sp>
          <p:nvSpPr>
            <p:cNvPr id="56" name="Google Shape;56;p38"/>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38"/>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38"/>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 name="Google Shape;59;p38"/>
          <p:cNvGrpSpPr/>
          <p:nvPr/>
        </p:nvGrpSpPr>
        <p:grpSpPr>
          <a:xfrm rot="1302591">
            <a:off x="2690353" y="4653389"/>
            <a:ext cx="378569" cy="592888"/>
            <a:chOff x="683900" y="3612800"/>
            <a:chExt cx="105100" cy="164600"/>
          </a:xfrm>
        </p:grpSpPr>
        <p:sp>
          <p:nvSpPr>
            <p:cNvPr id="60" name="Google Shape;60;p38"/>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38"/>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 name="Google Shape;62;p38"/>
          <p:cNvGrpSpPr/>
          <p:nvPr/>
        </p:nvGrpSpPr>
        <p:grpSpPr>
          <a:xfrm rot="1974894">
            <a:off x="215209" y="2937336"/>
            <a:ext cx="233139" cy="565604"/>
            <a:chOff x="1282375" y="3450000"/>
            <a:chExt cx="64725" cy="157025"/>
          </a:xfrm>
        </p:grpSpPr>
        <p:sp>
          <p:nvSpPr>
            <p:cNvPr id="63" name="Google Shape;63;p38"/>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38"/>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38"/>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 name="Google Shape;66;p38"/>
          <p:cNvGrpSpPr/>
          <p:nvPr/>
        </p:nvGrpSpPr>
        <p:grpSpPr>
          <a:xfrm rot="-762759">
            <a:off x="1048283" y="3314521"/>
            <a:ext cx="590931" cy="1096303"/>
            <a:chOff x="2369275" y="3344925"/>
            <a:chExt cx="160525" cy="297800"/>
          </a:xfrm>
        </p:grpSpPr>
        <p:sp>
          <p:nvSpPr>
            <p:cNvPr id="67" name="Google Shape;67;p38"/>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38"/>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38"/>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38"/>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38"/>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38"/>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38"/>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38"/>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38"/>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38"/>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38"/>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38"/>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38"/>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38"/>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38"/>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2" name="Google Shape;82;p38"/>
          <p:cNvSpPr txBox="1"/>
          <p:nvPr>
            <p:ph idx="1" type="subTitle"/>
          </p:nvPr>
        </p:nvSpPr>
        <p:spPr>
          <a:xfrm>
            <a:off x="2104200" y="3320070"/>
            <a:ext cx="4935600" cy="576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None/>
              <a:defRPr>
                <a:solidFill>
                  <a:schemeClr val="dk1"/>
                </a:solidFill>
              </a:defRPr>
            </a:lvl1pPr>
            <a:lvl2pPr lvl="1" algn="ctr">
              <a:lnSpc>
                <a:spcPct val="100000"/>
              </a:lnSpc>
              <a:spcBef>
                <a:spcPts val="0"/>
              </a:spcBef>
              <a:spcAft>
                <a:spcPts val="0"/>
              </a:spcAft>
              <a:buClr>
                <a:schemeClr val="lt1"/>
              </a:buClr>
              <a:buSzPts val="1800"/>
              <a:buFont typeface="Patrick Hand"/>
              <a:buNone/>
              <a:defRPr b="1" sz="1800">
                <a:solidFill>
                  <a:schemeClr val="lt1"/>
                </a:solidFill>
                <a:latin typeface="Patrick Hand"/>
                <a:ea typeface="Patrick Hand"/>
                <a:cs typeface="Patrick Hand"/>
                <a:sym typeface="Patrick Hand"/>
              </a:defRPr>
            </a:lvl2pPr>
            <a:lvl3pPr lvl="2" algn="ctr">
              <a:lnSpc>
                <a:spcPct val="100000"/>
              </a:lnSpc>
              <a:spcBef>
                <a:spcPts val="0"/>
              </a:spcBef>
              <a:spcAft>
                <a:spcPts val="0"/>
              </a:spcAft>
              <a:buClr>
                <a:schemeClr val="lt1"/>
              </a:buClr>
              <a:buSzPts val="1800"/>
              <a:buFont typeface="Patrick Hand"/>
              <a:buNone/>
              <a:defRPr b="1" sz="1800">
                <a:solidFill>
                  <a:schemeClr val="lt1"/>
                </a:solidFill>
                <a:latin typeface="Patrick Hand"/>
                <a:ea typeface="Patrick Hand"/>
                <a:cs typeface="Patrick Hand"/>
                <a:sym typeface="Patrick Hand"/>
              </a:defRPr>
            </a:lvl3pPr>
            <a:lvl4pPr lvl="3" algn="ctr">
              <a:lnSpc>
                <a:spcPct val="100000"/>
              </a:lnSpc>
              <a:spcBef>
                <a:spcPts val="0"/>
              </a:spcBef>
              <a:spcAft>
                <a:spcPts val="0"/>
              </a:spcAft>
              <a:buClr>
                <a:schemeClr val="lt1"/>
              </a:buClr>
              <a:buSzPts val="1800"/>
              <a:buFont typeface="Patrick Hand"/>
              <a:buNone/>
              <a:defRPr b="1" sz="1800">
                <a:solidFill>
                  <a:schemeClr val="lt1"/>
                </a:solidFill>
                <a:latin typeface="Patrick Hand"/>
                <a:ea typeface="Patrick Hand"/>
                <a:cs typeface="Patrick Hand"/>
                <a:sym typeface="Patrick Hand"/>
              </a:defRPr>
            </a:lvl4pPr>
            <a:lvl5pPr lvl="4" algn="ctr">
              <a:lnSpc>
                <a:spcPct val="100000"/>
              </a:lnSpc>
              <a:spcBef>
                <a:spcPts val="0"/>
              </a:spcBef>
              <a:spcAft>
                <a:spcPts val="0"/>
              </a:spcAft>
              <a:buClr>
                <a:schemeClr val="lt1"/>
              </a:buClr>
              <a:buSzPts val="1800"/>
              <a:buFont typeface="Patrick Hand"/>
              <a:buNone/>
              <a:defRPr b="1" sz="1800">
                <a:solidFill>
                  <a:schemeClr val="lt1"/>
                </a:solidFill>
                <a:latin typeface="Patrick Hand"/>
                <a:ea typeface="Patrick Hand"/>
                <a:cs typeface="Patrick Hand"/>
                <a:sym typeface="Patrick Hand"/>
              </a:defRPr>
            </a:lvl5pPr>
            <a:lvl6pPr lvl="5" algn="ctr">
              <a:lnSpc>
                <a:spcPct val="100000"/>
              </a:lnSpc>
              <a:spcBef>
                <a:spcPts val="0"/>
              </a:spcBef>
              <a:spcAft>
                <a:spcPts val="0"/>
              </a:spcAft>
              <a:buClr>
                <a:schemeClr val="lt1"/>
              </a:buClr>
              <a:buSzPts val="1800"/>
              <a:buFont typeface="Patrick Hand"/>
              <a:buNone/>
              <a:defRPr b="1" sz="1800">
                <a:solidFill>
                  <a:schemeClr val="lt1"/>
                </a:solidFill>
                <a:latin typeface="Patrick Hand"/>
                <a:ea typeface="Patrick Hand"/>
                <a:cs typeface="Patrick Hand"/>
                <a:sym typeface="Patrick Hand"/>
              </a:defRPr>
            </a:lvl6pPr>
            <a:lvl7pPr lvl="6" algn="ctr">
              <a:lnSpc>
                <a:spcPct val="100000"/>
              </a:lnSpc>
              <a:spcBef>
                <a:spcPts val="0"/>
              </a:spcBef>
              <a:spcAft>
                <a:spcPts val="0"/>
              </a:spcAft>
              <a:buClr>
                <a:schemeClr val="lt1"/>
              </a:buClr>
              <a:buSzPts val="1800"/>
              <a:buFont typeface="Patrick Hand"/>
              <a:buNone/>
              <a:defRPr b="1" sz="1800">
                <a:solidFill>
                  <a:schemeClr val="lt1"/>
                </a:solidFill>
                <a:latin typeface="Patrick Hand"/>
                <a:ea typeface="Patrick Hand"/>
                <a:cs typeface="Patrick Hand"/>
                <a:sym typeface="Patrick Hand"/>
              </a:defRPr>
            </a:lvl7pPr>
            <a:lvl8pPr lvl="7" algn="ctr">
              <a:lnSpc>
                <a:spcPct val="100000"/>
              </a:lnSpc>
              <a:spcBef>
                <a:spcPts val="0"/>
              </a:spcBef>
              <a:spcAft>
                <a:spcPts val="0"/>
              </a:spcAft>
              <a:buClr>
                <a:schemeClr val="lt1"/>
              </a:buClr>
              <a:buSzPts val="1800"/>
              <a:buFont typeface="Patrick Hand"/>
              <a:buNone/>
              <a:defRPr b="1" sz="1800">
                <a:solidFill>
                  <a:schemeClr val="lt1"/>
                </a:solidFill>
                <a:latin typeface="Patrick Hand"/>
                <a:ea typeface="Patrick Hand"/>
                <a:cs typeface="Patrick Hand"/>
                <a:sym typeface="Patrick Hand"/>
              </a:defRPr>
            </a:lvl8pPr>
            <a:lvl9pPr lvl="8" algn="ctr">
              <a:lnSpc>
                <a:spcPct val="100000"/>
              </a:lnSpc>
              <a:spcBef>
                <a:spcPts val="0"/>
              </a:spcBef>
              <a:spcAft>
                <a:spcPts val="0"/>
              </a:spcAft>
              <a:buClr>
                <a:schemeClr val="lt1"/>
              </a:buClr>
              <a:buSzPts val="1800"/>
              <a:buFont typeface="Patrick Hand"/>
              <a:buNone/>
              <a:defRPr b="1" sz="1800">
                <a:solidFill>
                  <a:schemeClr val="lt1"/>
                </a:solidFill>
                <a:latin typeface="Patrick Hand"/>
                <a:ea typeface="Patrick Hand"/>
                <a:cs typeface="Patrick Hand"/>
                <a:sym typeface="Patrick Hand"/>
              </a:defRPr>
            </a:lvl9pPr>
          </a:lstStyle>
          <a:p/>
        </p:txBody>
      </p:sp>
      <p:grpSp>
        <p:nvGrpSpPr>
          <p:cNvPr id="83" name="Google Shape;83;p38"/>
          <p:cNvGrpSpPr/>
          <p:nvPr/>
        </p:nvGrpSpPr>
        <p:grpSpPr>
          <a:xfrm rot="4092482">
            <a:off x="8037452" y="-173701"/>
            <a:ext cx="773115" cy="298133"/>
            <a:chOff x="1154075" y="3734125"/>
            <a:chExt cx="201750" cy="77800"/>
          </a:xfrm>
        </p:grpSpPr>
        <p:sp>
          <p:nvSpPr>
            <p:cNvPr id="84" name="Google Shape;84;p38"/>
            <p:cNvSpPr/>
            <p:nvPr/>
          </p:nvSpPr>
          <p:spPr>
            <a:xfrm>
              <a:off x="1218800" y="3752125"/>
              <a:ext cx="63875" cy="44425"/>
            </a:xfrm>
            <a:custGeom>
              <a:rect b="b" l="l" r="r" t="t"/>
              <a:pathLst>
                <a:path extrusionOk="0" h="1777" w="2555">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38"/>
            <p:cNvSpPr/>
            <p:nvPr/>
          </p:nvSpPr>
          <p:spPr>
            <a:xfrm>
              <a:off x="1154075" y="3734125"/>
              <a:ext cx="201750" cy="77800"/>
            </a:xfrm>
            <a:custGeom>
              <a:rect b="b" l="l" r="r" t="t"/>
              <a:pathLst>
                <a:path extrusionOk="0" h="3112" w="807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38"/>
            <p:cNvSpPr/>
            <p:nvPr/>
          </p:nvSpPr>
          <p:spPr>
            <a:xfrm>
              <a:off x="1260300" y="3765475"/>
              <a:ext cx="8450" cy="6400"/>
            </a:xfrm>
            <a:custGeom>
              <a:rect b="b" l="l" r="r" t="t"/>
              <a:pathLst>
                <a:path extrusionOk="0" h="256" w="338">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38"/>
            <p:cNvSpPr/>
            <p:nvPr/>
          </p:nvSpPr>
          <p:spPr>
            <a:xfrm>
              <a:off x="1248125" y="3760250"/>
              <a:ext cx="9025" cy="6400"/>
            </a:xfrm>
            <a:custGeom>
              <a:rect b="b" l="l" r="r" t="t"/>
              <a:pathLst>
                <a:path extrusionOk="0" h="256" w="361">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38"/>
            <p:cNvSpPr/>
            <p:nvPr/>
          </p:nvSpPr>
          <p:spPr>
            <a:xfrm>
              <a:off x="1237675" y="3776500"/>
              <a:ext cx="7275" cy="6125"/>
            </a:xfrm>
            <a:custGeom>
              <a:rect b="b" l="l" r="r" t="t"/>
              <a:pathLst>
                <a:path extrusionOk="0" h="245" w="291">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38"/>
            <p:cNvSpPr/>
            <p:nvPr/>
          </p:nvSpPr>
          <p:spPr>
            <a:xfrm>
              <a:off x="1231000" y="3764600"/>
              <a:ext cx="7275" cy="5250"/>
            </a:xfrm>
            <a:custGeom>
              <a:rect b="b" l="l" r="r" t="t"/>
              <a:pathLst>
                <a:path extrusionOk="0" h="210" w="291">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38"/>
            <p:cNvSpPr/>
            <p:nvPr/>
          </p:nvSpPr>
          <p:spPr>
            <a:xfrm>
              <a:off x="1248400" y="3769825"/>
              <a:ext cx="7875" cy="6700"/>
            </a:xfrm>
            <a:custGeom>
              <a:rect b="b" l="l" r="r" t="t"/>
              <a:pathLst>
                <a:path extrusionOk="0" h="268" w="315">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38"/>
            <p:cNvSpPr/>
            <p:nvPr/>
          </p:nvSpPr>
          <p:spPr>
            <a:xfrm>
              <a:off x="1256250" y="3784325"/>
              <a:ext cx="4375" cy="5850"/>
            </a:xfrm>
            <a:custGeom>
              <a:rect b="b" l="l" r="r" t="t"/>
              <a:pathLst>
                <a:path extrusionOk="0" h="234" w="175">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 name="Google Shape;92;p38"/>
          <p:cNvGrpSpPr/>
          <p:nvPr/>
        </p:nvGrpSpPr>
        <p:grpSpPr>
          <a:xfrm rot="1415750">
            <a:off x="8122903" y="501184"/>
            <a:ext cx="602211" cy="1005088"/>
            <a:chOff x="1980950" y="3649100"/>
            <a:chExt cx="146600" cy="244675"/>
          </a:xfrm>
        </p:grpSpPr>
        <p:sp>
          <p:nvSpPr>
            <p:cNvPr id="93" name="Google Shape;93;p38"/>
            <p:cNvSpPr/>
            <p:nvPr/>
          </p:nvSpPr>
          <p:spPr>
            <a:xfrm>
              <a:off x="1983850" y="3650250"/>
              <a:ext cx="66500" cy="233650"/>
            </a:xfrm>
            <a:custGeom>
              <a:rect b="b" l="l" r="r" t="t"/>
              <a:pathLst>
                <a:path extrusionOk="0" h="9346" w="266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38"/>
            <p:cNvSpPr/>
            <p:nvPr/>
          </p:nvSpPr>
          <p:spPr>
            <a:xfrm>
              <a:off x="2005050" y="3840050"/>
              <a:ext cx="97525" cy="27900"/>
            </a:xfrm>
            <a:custGeom>
              <a:rect b="b" l="l" r="r" t="t"/>
              <a:pathLst>
                <a:path extrusionOk="0" h="1116" w="3901">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38"/>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38"/>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38"/>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38"/>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38"/>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38"/>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38"/>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38"/>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38"/>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38"/>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38"/>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 name="Google Shape;106;p38"/>
          <p:cNvGrpSpPr/>
          <p:nvPr/>
        </p:nvGrpSpPr>
        <p:grpSpPr>
          <a:xfrm rot="897778">
            <a:off x="7790034" y="1701916"/>
            <a:ext cx="540259" cy="223794"/>
            <a:chOff x="2333000" y="3750375"/>
            <a:chExt cx="157050" cy="65050"/>
          </a:xfrm>
        </p:grpSpPr>
        <p:sp>
          <p:nvSpPr>
            <p:cNvPr id="107" name="Google Shape;107;p38"/>
            <p:cNvSpPr/>
            <p:nvPr/>
          </p:nvSpPr>
          <p:spPr>
            <a:xfrm>
              <a:off x="2337650" y="3767800"/>
              <a:ext cx="81875" cy="45300"/>
            </a:xfrm>
            <a:custGeom>
              <a:rect b="b" l="l" r="r" t="t"/>
              <a:pathLst>
                <a:path extrusionOk="0" h="1812" w="3275">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38"/>
            <p:cNvSpPr/>
            <p:nvPr/>
          </p:nvSpPr>
          <p:spPr>
            <a:xfrm>
              <a:off x="2420950" y="3757625"/>
              <a:ext cx="60975" cy="47050"/>
            </a:xfrm>
            <a:custGeom>
              <a:rect b="b" l="l" r="r" t="t"/>
              <a:pathLst>
                <a:path extrusionOk="0" h="1882" w="2439">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38"/>
            <p:cNvSpPr/>
            <p:nvPr/>
          </p:nvSpPr>
          <p:spPr>
            <a:xfrm>
              <a:off x="2333000" y="3750375"/>
              <a:ext cx="157050" cy="65050"/>
            </a:xfrm>
            <a:custGeom>
              <a:rect b="b" l="l" r="r" t="t"/>
              <a:pathLst>
                <a:path extrusionOk="0" h="2602" w="6282">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38"/>
            <p:cNvSpPr/>
            <p:nvPr/>
          </p:nvSpPr>
          <p:spPr>
            <a:xfrm>
              <a:off x="2361150" y="3766925"/>
              <a:ext cx="45600" cy="9025"/>
            </a:xfrm>
            <a:custGeom>
              <a:rect b="b" l="l" r="r" t="t"/>
              <a:pathLst>
                <a:path extrusionOk="0" h="361" w="1824">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38"/>
            <p:cNvSpPr/>
            <p:nvPr/>
          </p:nvSpPr>
          <p:spPr>
            <a:xfrm>
              <a:off x="2439225" y="3764600"/>
              <a:ext cx="30500" cy="6400"/>
            </a:xfrm>
            <a:custGeom>
              <a:rect b="b" l="l" r="r" t="t"/>
              <a:pathLst>
                <a:path extrusionOk="0" h="256" w="122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TITLE_1_1">
    <p:bg>
      <p:bgPr>
        <a:solidFill>
          <a:schemeClr val="accent1"/>
        </a:solidFill>
      </p:bgPr>
    </p:bg>
    <p:spTree>
      <p:nvGrpSpPr>
        <p:cNvPr id="562" name="Shape 562"/>
        <p:cNvGrpSpPr/>
        <p:nvPr/>
      </p:nvGrpSpPr>
      <p:grpSpPr>
        <a:xfrm>
          <a:off x="0" y="0"/>
          <a:ext cx="0" cy="0"/>
          <a:chOff x="0" y="0"/>
          <a:chExt cx="0" cy="0"/>
        </a:xfrm>
      </p:grpSpPr>
      <p:grpSp>
        <p:nvGrpSpPr>
          <p:cNvPr id="563" name="Google Shape;563;p51"/>
          <p:cNvGrpSpPr/>
          <p:nvPr/>
        </p:nvGrpSpPr>
        <p:grpSpPr>
          <a:xfrm flipH="1" rot="2918387">
            <a:off x="8800296" y="-91325"/>
            <a:ext cx="569392" cy="950297"/>
            <a:chOff x="1980950" y="3649100"/>
            <a:chExt cx="146600" cy="244675"/>
          </a:xfrm>
        </p:grpSpPr>
        <p:sp>
          <p:nvSpPr>
            <p:cNvPr id="564" name="Google Shape;564;p51"/>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51"/>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51"/>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51"/>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51"/>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51"/>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51"/>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51"/>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51"/>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51"/>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51"/>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5" name="Google Shape;575;p51"/>
          <p:cNvGrpSpPr/>
          <p:nvPr/>
        </p:nvGrpSpPr>
        <p:grpSpPr>
          <a:xfrm flipH="1" rot="2013131">
            <a:off x="-147533" y="615950"/>
            <a:ext cx="623487" cy="1156670"/>
            <a:chOff x="2369275" y="3344925"/>
            <a:chExt cx="160525" cy="297800"/>
          </a:xfrm>
        </p:grpSpPr>
        <p:sp>
          <p:nvSpPr>
            <p:cNvPr id="576" name="Google Shape;576;p51"/>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51"/>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51"/>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51"/>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51"/>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51"/>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51"/>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51"/>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51"/>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51"/>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51"/>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51"/>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51"/>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51"/>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51"/>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1" name="Google Shape;591;p51"/>
          <p:cNvGrpSpPr/>
          <p:nvPr/>
        </p:nvGrpSpPr>
        <p:grpSpPr>
          <a:xfrm flipH="1" rot="-6235069">
            <a:off x="7577088" y="-220963"/>
            <a:ext cx="817372" cy="843276"/>
            <a:chOff x="2894600" y="3171950"/>
            <a:chExt cx="210450" cy="217125"/>
          </a:xfrm>
        </p:grpSpPr>
        <p:sp>
          <p:nvSpPr>
            <p:cNvPr id="592" name="Google Shape;592;p51"/>
            <p:cNvSpPr/>
            <p:nvPr/>
          </p:nvSpPr>
          <p:spPr>
            <a:xfrm>
              <a:off x="2894600" y="3171950"/>
              <a:ext cx="210450" cy="217125"/>
            </a:xfrm>
            <a:custGeom>
              <a:rect b="b" l="l" r="r" t="t"/>
              <a:pathLst>
                <a:path extrusionOk="0" h="8685" w="8418">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51"/>
            <p:cNvSpPr/>
            <p:nvPr/>
          </p:nvSpPr>
          <p:spPr>
            <a:xfrm>
              <a:off x="2978175" y="3240450"/>
              <a:ext cx="81300" cy="82450"/>
            </a:xfrm>
            <a:custGeom>
              <a:rect b="b" l="l" r="r" t="t"/>
              <a:pathLst>
                <a:path extrusionOk="0" h="3298" w="3252">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4" name="Google Shape;594;p51"/>
          <p:cNvGrpSpPr/>
          <p:nvPr/>
        </p:nvGrpSpPr>
        <p:grpSpPr>
          <a:xfrm flipH="1" rot="-6698716">
            <a:off x="8427757" y="846037"/>
            <a:ext cx="1139236" cy="832555"/>
            <a:chOff x="3261275" y="2943825"/>
            <a:chExt cx="293325" cy="214350"/>
          </a:xfrm>
        </p:grpSpPr>
        <p:sp>
          <p:nvSpPr>
            <p:cNvPr id="595" name="Google Shape;595;p51"/>
            <p:cNvSpPr/>
            <p:nvPr/>
          </p:nvSpPr>
          <p:spPr>
            <a:xfrm>
              <a:off x="3432400" y="3092650"/>
              <a:ext cx="43550" cy="51800"/>
            </a:xfrm>
            <a:custGeom>
              <a:rect b="b" l="l" r="r" t="t"/>
              <a:pathLst>
                <a:path extrusionOk="0" h="2072" w="1742">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51"/>
            <p:cNvSpPr/>
            <p:nvPr/>
          </p:nvSpPr>
          <p:spPr>
            <a:xfrm>
              <a:off x="3261275" y="2943825"/>
              <a:ext cx="293325" cy="214350"/>
            </a:xfrm>
            <a:custGeom>
              <a:rect b="b" l="l" r="r" t="t"/>
              <a:pathLst>
                <a:path extrusionOk="0" h="8574" w="11733">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51"/>
            <p:cNvSpPr/>
            <p:nvPr/>
          </p:nvSpPr>
          <p:spPr>
            <a:xfrm>
              <a:off x="3476500" y="3005250"/>
              <a:ext cx="55750" cy="36425"/>
            </a:xfrm>
            <a:custGeom>
              <a:rect b="b" l="l" r="r" t="t"/>
              <a:pathLst>
                <a:path extrusionOk="0" h="1457" w="223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51"/>
            <p:cNvSpPr/>
            <p:nvPr/>
          </p:nvSpPr>
          <p:spPr>
            <a:xfrm>
              <a:off x="3352000" y="2998975"/>
              <a:ext cx="11625" cy="11050"/>
            </a:xfrm>
            <a:custGeom>
              <a:rect b="b" l="l" r="r" t="t"/>
              <a:pathLst>
                <a:path extrusionOk="0" h="442" w="465">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9" name="Google Shape;599;p51"/>
          <p:cNvSpPr/>
          <p:nvPr/>
        </p:nvSpPr>
        <p:spPr>
          <a:xfrm flipH="1" rot="-1720377">
            <a:off x="743057" y="-323487"/>
            <a:ext cx="927086" cy="845552"/>
          </a:xfrm>
          <a:custGeom>
            <a:rect b="b" l="l" r="r" t="t"/>
            <a:pathLst>
              <a:path extrusionOk="0" h="8624" w="9977">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51"/>
          <p:cNvSpPr/>
          <p:nvPr/>
        </p:nvSpPr>
        <p:spPr>
          <a:xfrm flipH="1" rot="-842110">
            <a:off x="123693" y="52957"/>
            <a:ext cx="497132" cy="491131"/>
          </a:xfrm>
          <a:custGeom>
            <a:rect b="b" l="l" r="r" t="t"/>
            <a:pathLst>
              <a:path extrusionOk="0" h="5058" w="512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01" name="Google Shape;601;p51"/>
          <p:cNvGrpSpPr/>
          <p:nvPr/>
        </p:nvGrpSpPr>
        <p:grpSpPr>
          <a:xfrm flipH="1" rot="6757396">
            <a:off x="7704419" y="323603"/>
            <a:ext cx="414892" cy="1399056"/>
            <a:chOff x="954700" y="3672025"/>
            <a:chExt cx="106825" cy="360200"/>
          </a:xfrm>
        </p:grpSpPr>
        <p:sp>
          <p:nvSpPr>
            <p:cNvPr id="602" name="Google Shape;602;p51"/>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51"/>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51"/>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51"/>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51"/>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51"/>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51"/>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51"/>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51"/>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1" name="Google Shape;611;p51"/>
          <p:cNvGrpSpPr/>
          <p:nvPr/>
        </p:nvGrpSpPr>
        <p:grpSpPr>
          <a:xfrm rot="4839262">
            <a:off x="727815" y="491434"/>
            <a:ext cx="735585" cy="735614"/>
            <a:chOff x="2894600" y="3171950"/>
            <a:chExt cx="210450" cy="217125"/>
          </a:xfrm>
        </p:grpSpPr>
        <p:sp>
          <p:nvSpPr>
            <p:cNvPr id="612" name="Google Shape;612;p51"/>
            <p:cNvSpPr/>
            <p:nvPr/>
          </p:nvSpPr>
          <p:spPr>
            <a:xfrm>
              <a:off x="2894600" y="3171950"/>
              <a:ext cx="210450" cy="217125"/>
            </a:xfrm>
            <a:custGeom>
              <a:rect b="b" l="l" r="r" t="t"/>
              <a:pathLst>
                <a:path extrusionOk="0" h="8685" w="8418">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51"/>
            <p:cNvSpPr/>
            <p:nvPr/>
          </p:nvSpPr>
          <p:spPr>
            <a:xfrm>
              <a:off x="2978175" y="3240450"/>
              <a:ext cx="81300" cy="82450"/>
            </a:xfrm>
            <a:custGeom>
              <a:rect b="b" l="l" r="r" t="t"/>
              <a:pathLst>
                <a:path extrusionOk="0" h="3298" w="3252">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4" name="Google Shape;614;p51"/>
          <p:cNvSpPr txBox="1"/>
          <p:nvPr>
            <p:ph type="title"/>
          </p:nvPr>
        </p:nvSpPr>
        <p:spPr>
          <a:xfrm>
            <a:off x="755262" y="2064149"/>
            <a:ext cx="2110500" cy="399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9pPr>
          </a:lstStyle>
          <a:p/>
        </p:txBody>
      </p:sp>
      <p:sp>
        <p:nvSpPr>
          <p:cNvPr id="615" name="Google Shape;615;p51"/>
          <p:cNvSpPr txBox="1"/>
          <p:nvPr>
            <p:ph idx="1" type="subTitle"/>
          </p:nvPr>
        </p:nvSpPr>
        <p:spPr>
          <a:xfrm>
            <a:off x="755262" y="2357297"/>
            <a:ext cx="2110500" cy="58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p:txBody>
      </p:sp>
      <p:sp>
        <p:nvSpPr>
          <p:cNvPr id="616" name="Google Shape;616;p51"/>
          <p:cNvSpPr txBox="1"/>
          <p:nvPr>
            <p:ph idx="2" type="title"/>
          </p:nvPr>
        </p:nvSpPr>
        <p:spPr>
          <a:xfrm>
            <a:off x="3516750" y="2064149"/>
            <a:ext cx="2110500" cy="399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9pPr>
          </a:lstStyle>
          <a:p/>
        </p:txBody>
      </p:sp>
      <p:sp>
        <p:nvSpPr>
          <p:cNvPr id="617" name="Google Shape;617;p51"/>
          <p:cNvSpPr txBox="1"/>
          <p:nvPr>
            <p:ph idx="3" type="subTitle"/>
          </p:nvPr>
        </p:nvSpPr>
        <p:spPr>
          <a:xfrm>
            <a:off x="3516750" y="2357297"/>
            <a:ext cx="2110500" cy="58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p:txBody>
      </p:sp>
      <p:sp>
        <p:nvSpPr>
          <p:cNvPr id="618" name="Google Shape;618;p51"/>
          <p:cNvSpPr txBox="1"/>
          <p:nvPr>
            <p:ph idx="4" type="title"/>
          </p:nvPr>
        </p:nvSpPr>
        <p:spPr>
          <a:xfrm>
            <a:off x="6278238" y="2064149"/>
            <a:ext cx="2110500" cy="399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9pPr>
          </a:lstStyle>
          <a:p/>
        </p:txBody>
      </p:sp>
      <p:sp>
        <p:nvSpPr>
          <p:cNvPr id="619" name="Google Shape;619;p51"/>
          <p:cNvSpPr txBox="1"/>
          <p:nvPr>
            <p:ph idx="5" type="subTitle"/>
          </p:nvPr>
        </p:nvSpPr>
        <p:spPr>
          <a:xfrm>
            <a:off x="6278238" y="2357297"/>
            <a:ext cx="2110500" cy="58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p:txBody>
      </p:sp>
      <p:sp>
        <p:nvSpPr>
          <p:cNvPr id="620" name="Google Shape;620;p51"/>
          <p:cNvSpPr txBox="1"/>
          <p:nvPr>
            <p:ph idx="6" type="title"/>
          </p:nvPr>
        </p:nvSpPr>
        <p:spPr>
          <a:xfrm>
            <a:off x="755262" y="3447941"/>
            <a:ext cx="2110500" cy="399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9pPr>
          </a:lstStyle>
          <a:p/>
        </p:txBody>
      </p:sp>
      <p:sp>
        <p:nvSpPr>
          <p:cNvPr id="621" name="Google Shape;621;p51"/>
          <p:cNvSpPr txBox="1"/>
          <p:nvPr>
            <p:ph idx="7" type="subTitle"/>
          </p:nvPr>
        </p:nvSpPr>
        <p:spPr>
          <a:xfrm>
            <a:off x="755262" y="3731945"/>
            <a:ext cx="2110500" cy="58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p:txBody>
      </p:sp>
      <p:sp>
        <p:nvSpPr>
          <p:cNvPr id="622" name="Google Shape;622;p51"/>
          <p:cNvSpPr txBox="1"/>
          <p:nvPr>
            <p:ph idx="8" type="title"/>
          </p:nvPr>
        </p:nvSpPr>
        <p:spPr>
          <a:xfrm>
            <a:off x="3516750" y="3447941"/>
            <a:ext cx="2110500" cy="399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9pPr>
          </a:lstStyle>
          <a:p/>
        </p:txBody>
      </p:sp>
      <p:sp>
        <p:nvSpPr>
          <p:cNvPr id="623" name="Google Shape;623;p51"/>
          <p:cNvSpPr txBox="1"/>
          <p:nvPr>
            <p:ph idx="9" type="subTitle"/>
          </p:nvPr>
        </p:nvSpPr>
        <p:spPr>
          <a:xfrm>
            <a:off x="3516750" y="3741470"/>
            <a:ext cx="2110500" cy="58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p:txBody>
      </p:sp>
      <p:sp>
        <p:nvSpPr>
          <p:cNvPr id="624" name="Google Shape;624;p51"/>
          <p:cNvSpPr txBox="1"/>
          <p:nvPr>
            <p:ph idx="13" type="title"/>
          </p:nvPr>
        </p:nvSpPr>
        <p:spPr>
          <a:xfrm>
            <a:off x="6278238" y="3447941"/>
            <a:ext cx="2110500" cy="399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9pPr>
          </a:lstStyle>
          <a:p/>
        </p:txBody>
      </p:sp>
      <p:sp>
        <p:nvSpPr>
          <p:cNvPr id="625" name="Google Shape;625;p51"/>
          <p:cNvSpPr txBox="1"/>
          <p:nvPr>
            <p:ph idx="14" type="subTitle"/>
          </p:nvPr>
        </p:nvSpPr>
        <p:spPr>
          <a:xfrm>
            <a:off x="6278238" y="3741470"/>
            <a:ext cx="2110500" cy="58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p:txBody>
      </p:sp>
      <p:sp>
        <p:nvSpPr>
          <p:cNvPr id="626" name="Google Shape;626;p51"/>
          <p:cNvSpPr txBox="1"/>
          <p:nvPr>
            <p:ph idx="15" type="ctrTitle"/>
          </p:nvPr>
        </p:nvSpPr>
        <p:spPr>
          <a:xfrm>
            <a:off x="720000" y="422850"/>
            <a:ext cx="7704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numbers">
  <p:cSld name="SECTION_HEADER_1">
    <p:bg>
      <p:bgPr>
        <a:solidFill>
          <a:schemeClr val="accent1"/>
        </a:solidFill>
      </p:bgPr>
    </p:bg>
    <p:spTree>
      <p:nvGrpSpPr>
        <p:cNvPr id="627" name="Shape 627"/>
        <p:cNvGrpSpPr/>
        <p:nvPr/>
      </p:nvGrpSpPr>
      <p:grpSpPr>
        <a:xfrm>
          <a:off x="0" y="0"/>
          <a:ext cx="0" cy="0"/>
          <a:chOff x="0" y="0"/>
          <a:chExt cx="0" cy="0"/>
        </a:xfrm>
      </p:grpSpPr>
      <p:sp>
        <p:nvSpPr>
          <p:cNvPr id="628" name="Google Shape;628;p54"/>
          <p:cNvSpPr txBox="1"/>
          <p:nvPr>
            <p:ph type="title"/>
          </p:nvPr>
        </p:nvSpPr>
        <p:spPr>
          <a:xfrm>
            <a:off x="920046" y="1707038"/>
            <a:ext cx="1593900" cy="601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SzPts val="4000"/>
              <a:buFont typeface="Neucha"/>
              <a:buNone/>
              <a:defRPr b="1" sz="4000">
                <a:latin typeface="Neucha"/>
                <a:ea typeface="Neucha"/>
                <a:cs typeface="Neucha"/>
                <a:sym typeface="Neucha"/>
              </a:defRPr>
            </a:lvl2pPr>
            <a:lvl3pPr lvl="2" algn="ctr">
              <a:lnSpc>
                <a:spcPct val="100000"/>
              </a:lnSpc>
              <a:spcBef>
                <a:spcPts val="0"/>
              </a:spcBef>
              <a:spcAft>
                <a:spcPts val="0"/>
              </a:spcAft>
              <a:buSzPts val="4000"/>
              <a:buFont typeface="Neucha"/>
              <a:buNone/>
              <a:defRPr b="1" sz="4000">
                <a:latin typeface="Neucha"/>
                <a:ea typeface="Neucha"/>
                <a:cs typeface="Neucha"/>
                <a:sym typeface="Neucha"/>
              </a:defRPr>
            </a:lvl3pPr>
            <a:lvl4pPr lvl="3" algn="ctr">
              <a:lnSpc>
                <a:spcPct val="100000"/>
              </a:lnSpc>
              <a:spcBef>
                <a:spcPts val="0"/>
              </a:spcBef>
              <a:spcAft>
                <a:spcPts val="0"/>
              </a:spcAft>
              <a:buSzPts val="4000"/>
              <a:buFont typeface="Neucha"/>
              <a:buNone/>
              <a:defRPr b="1" sz="4000">
                <a:latin typeface="Neucha"/>
                <a:ea typeface="Neucha"/>
                <a:cs typeface="Neucha"/>
                <a:sym typeface="Neucha"/>
              </a:defRPr>
            </a:lvl4pPr>
            <a:lvl5pPr lvl="4" algn="ctr">
              <a:lnSpc>
                <a:spcPct val="100000"/>
              </a:lnSpc>
              <a:spcBef>
                <a:spcPts val="0"/>
              </a:spcBef>
              <a:spcAft>
                <a:spcPts val="0"/>
              </a:spcAft>
              <a:buSzPts val="4000"/>
              <a:buFont typeface="Neucha"/>
              <a:buNone/>
              <a:defRPr b="1" sz="4000">
                <a:latin typeface="Neucha"/>
                <a:ea typeface="Neucha"/>
                <a:cs typeface="Neucha"/>
                <a:sym typeface="Neucha"/>
              </a:defRPr>
            </a:lvl5pPr>
            <a:lvl6pPr lvl="5" algn="ctr">
              <a:lnSpc>
                <a:spcPct val="100000"/>
              </a:lnSpc>
              <a:spcBef>
                <a:spcPts val="0"/>
              </a:spcBef>
              <a:spcAft>
                <a:spcPts val="0"/>
              </a:spcAft>
              <a:buSzPts val="4000"/>
              <a:buFont typeface="Neucha"/>
              <a:buNone/>
              <a:defRPr b="1" sz="4000">
                <a:latin typeface="Neucha"/>
                <a:ea typeface="Neucha"/>
                <a:cs typeface="Neucha"/>
                <a:sym typeface="Neucha"/>
              </a:defRPr>
            </a:lvl6pPr>
            <a:lvl7pPr lvl="6" algn="ctr">
              <a:lnSpc>
                <a:spcPct val="100000"/>
              </a:lnSpc>
              <a:spcBef>
                <a:spcPts val="0"/>
              </a:spcBef>
              <a:spcAft>
                <a:spcPts val="0"/>
              </a:spcAft>
              <a:buSzPts val="4000"/>
              <a:buFont typeface="Neucha"/>
              <a:buNone/>
              <a:defRPr b="1" sz="4000">
                <a:latin typeface="Neucha"/>
                <a:ea typeface="Neucha"/>
                <a:cs typeface="Neucha"/>
                <a:sym typeface="Neucha"/>
              </a:defRPr>
            </a:lvl7pPr>
            <a:lvl8pPr lvl="7" algn="ctr">
              <a:lnSpc>
                <a:spcPct val="100000"/>
              </a:lnSpc>
              <a:spcBef>
                <a:spcPts val="0"/>
              </a:spcBef>
              <a:spcAft>
                <a:spcPts val="0"/>
              </a:spcAft>
              <a:buSzPts val="4000"/>
              <a:buFont typeface="Neucha"/>
              <a:buNone/>
              <a:defRPr b="1" sz="4000">
                <a:latin typeface="Neucha"/>
                <a:ea typeface="Neucha"/>
                <a:cs typeface="Neucha"/>
                <a:sym typeface="Neucha"/>
              </a:defRPr>
            </a:lvl8pPr>
            <a:lvl9pPr lvl="8" algn="ctr">
              <a:lnSpc>
                <a:spcPct val="100000"/>
              </a:lnSpc>
              <a:spcBef>
                <a:spcPts val="0"/>
              </a:spcBef>
              <a:spcAft>
                <a:spcPts val="0"/>
              </a:spcAft>
              <a:buSzPts val="4000"/>
              <a:buFont typeface="Neucha"/>
              <a:buNone/>
              <a:defRPr b="1" sz="4000">
                <a:latin typeface="Neucha"/>
                <a:ea typeface="Neucha"/>
                <a:cs typeface="Neucha"/>
                <a:sym typeface="Neucha"/>
              </a:defRPr>
            </a:lvl9pPr>
          </a:lstStyle>
          <a:p/>
        </p:txBody>
      </p:sp>
      <p:sp>
        <p:nvSpPr>
          <p:cNvPr id="629" name="Google Shape;629;p54"/>
          <p:cNvSpPr txBox="1"/>
          <p:nvPr>
            <p:ph idx="1" type="subTitle"/>
          </p:nvPr>
        </p:nvSpPr>
        <p:spPr>
          <a:xfrm>
            <a:off x="2791146" y="1707038"/>
            <a:ext cx="2725200" cy="601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630" name="Google Shape;630;p54"/>
          <p:cNvSpPr txBox="1"/>
          <p:nvPr>
            <p:ph idx="2" type="title"/>
          </p:nvPr>
        </p:nvSpPr>
        <p:spPr>
          <a:xfrm>
            <a:off x="920046" y="2517888"/>
            <a:ext cx="1593900" cy="601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SzPts val="4000"/>
              <a:buFont typeface="Neucha"/>
              <a:buNone/>
              <a:defRPr b="1" sz="4000">
                <a:latin typeface="Neucha"/>
                <a:ea typeface="Neucha"/>
                <a:cs typeface="Neucha"/>
                <a:sym typeface="Neucha"/>
              </a:defRPr>
            </a:lvl2pPr>
            <a:lvl3pPr lvl="2" algn="ctr">
              <a:lnSpc>
                <a:spcPct val="100000"/>
              </a:lnSpc>
              <a:spcBef>
                <a:spcPts val="0"/>
              </a:spcBef>
              <a:spcAft>
                <a:spcPts val="0"/>
              </a:spcAft>
              <a:buSzPts val="4000"/>
              <a:buFont typeface="Neucha"/>
              <a:buNone/>
              <a:defRPr b="1" sz="4000">
                <a:latin typeface="Neucha"/>
                <a:ea typeface="Neucha"/>
                <a:cs typeface="Neucha"/>
                <a:sym typeface="Neucha"/>
              </a:defRPr>
            </a:lvl3pPr>
            <a:lvl4pPr lvl="3" algn="ctr">
              <a:lnSpc>
                <a:spcPct val="100000"/>
              </a:lnSpc>
              <a:spcBef>
                <a:spcPts val="0"/>
              </a:spcBef>
              <a:spcAft>
                <a:spcPts val="0"/>
              </a:spcAft>
              <a:buSzPts val="4000"/>
              <a:buFont typeface="Neucha"/>
              <a:buNone/>
              <a:defRPr b="1" sz="4000">
                <a:latin typeface="Neucha"/>
                <a:ea typeface="Neucha"/>
                <a:cs typeface="Neucha"/>
                <a:sym typeface="Neucha"/>
              </a:defRPr>
            </a:lvl4pPr>
            <a:lvl5pPr lvl="4" algn="ctr">
              <a:lnSpc>
                <a:spcPct val="100000"/>
              </a:lnSpc>
              <a:spcBef>
                <a:spcPts val="0"/>
              </a:spcBef>
              <a:spcAft>
                <a:spcPts val="0"/>
              </a:spcAft>
              <a:buSzPts val="4000"/>
              <a:buFont typeface="Neucha"/>
              <a:buNone/>
              <a:defRPr b="1" sz="4000">
                <a:latin typeface="Neucha"/>
                <a:ea typeface="Neucha"/>
                <a:cs typeface="Neucha"/>
                <a:sym typeface="Neucha"/>
              </a:defRPr>
            </a:lvl5pPr>
            <a:lvl6pPr lvl="5" algn="ctr">
              <a:lnSpc>
                <a:spcPct val="100000"/>
              </a:lnSpc>
              <a:spcBef>
                <a:spcPts val="0"/>
              </a:spcBef>
              <a:spcAft>
                <a:spcPts val="0"/>
              </a:spcAft>
              <a:buSzPts val="4000"/>
              <a:buFont typeface="Neucha"/>
              <a:buNone/>
              <a:defRPr b="1" sz="4000">
                <a:latin typeface="Neucha"/>
                <a:ea typeface="Neucha"/>
                <a:cs typeface="Neucha"/>
                <a:sym typeface="Neucha"/>
              </a:defRPr>
            </a:lvl6pPr>
            <a:lvl7pPr lvl="6" algn="ctr">
              <a:lnSpc>
                <a:spcPct val="100000"/>
              </a:lnSpc>
              <a:spcBef>
                <a:spcPts val="0"/>
              </a:spcBef>
              <a:spcAft>
                <a:spcPts val="0"/>
              </a:spcAft>
              <a:buSzPts val="4000"/>
              <a:buFont typeface="Neucha"/>
              <a:buNone/>
              <a:defRPr b="1" sz="4000">
                <a:latin typeface="Neucha"/>
                <a:ea typeface="Neucha"/>
                <a:cs typeface="Neucha"/>
                <a:sym typeface="Neucha"/>
              </a:defRPr>
            </a:lvl7pPr>
            <a:lvl8pPr lvl="7" algn="ctr">
              <a:lnSpc>
                <a:spcPct val="100000"/>
              </a:lnSpc>
              <a:spcBef>
                <a:spcPts val="0"/>
              </a:spcBef>
              <a:spcAft>
                <a:spcPts val="0"/>
              </a:spcAft>
              <a:buSzPts val="4000"/>
              <a:buFont typeface="Neucha"/>
              <a:buNone/>
              <a:defRPr b="1" sz="4000">
                <a:latin typeface="Neucha"/>
                <a:ea typeface="Neucha"/>
                <a:cs typeface="Neucha"/>
                <a:sym typeface="Neucha"/>
              </a:defRPr>
            </a:lvl8pPr>
            <a:lvl9pPr lvl="8" algn="ctr">
              <a:lnSpc>
                <a:spcPct val="100000"/>
              </a:lnSpc>
              <a:spcBef>
                <a:spcPts val="0"/>
              </a:spcBef>
              <a:spcAft>
                <a:spcPts val="0"/>
              </a:spcAft>
              <a:buSzPts val="4000"/>
              <a:buFont typeface="Neucha"/>
              <a:buNone/>
              <a:defRPr b="1" sz="4000">
                <a:latin typeface="Neucha"/>
                <a:ea typeface="Neucha"/>
                <a:cs typeface="Neucha"/>
                <a:sym typeface="Neucha"/>
              </a:defRPr>
            </a:lvl9pPr>
          </a:lstStyle>
          <a:p/>
        </p:txBody>
      </p:sp>
      <p:sp>
        <p:nvSpPr>
          <p:cNvPr id="631" name="Google Shape;631;p54"/>
          <p:cNvSpPr txBox="1"/>
          <p:nvPr>
            <p:ph idx="3" type="subTitle"/>
          </p:nvPr>
        </p:nvSpPr>
        <p:spPr>
          <a:xfrm>
            <a:off x="2791146" y="2517888"/>
            <a:ext cx="2725200" cy="601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632" name="Google Shape;632;p54"/>
          <p:cNvSpPr txBox="1"/>
          <p:nvPr>
            <p:ph idx="4" type="title"/>
          </p:nvPr>
        </p:nvSpPr>
        <p:spPr>
          <a:xfrm>
            <a:off x="920046" y="3328738"/>
            <a:ext cx="1593900" cy="601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SzPts val="4000"/>
              <a:buFont typeface="Neucha"/>
              <a:buNone/>
              <a:defRPr b="1" sz="4000">
                <a:latin typeface="Neucha"/>
                <a:ea typeface="Neucha"/>
                <a:cs typeface="Neucha"/>
                <a:sym typeface="Neucha"/>
              </a:defRPr>
            </a:lvl2pPr>
            <a:lvl3pPr lvl="2" algn="ctr">
              <a:lnSpc>
                <a:spcPct val="100000"/>
              </a:lnSpc>
              <a:spcBef>
                <a:spcPts val="0"/>
              </a:spcBef>
              <a:spcAft>
                <a:spcPts val="0"/>
              </a:spcAft>
              <a:buSzPts val="4000"/>
              <a:buFont typeface="Neucha"/>
              <a:buNone/>
              <a:defRPr b="1" sz="4000">
                <a:latin typeface="Neucha"/>
                <a:ea typeface="Neucha"/>
                <a:cs typeface="Neucha"/>
                <a:sym typeface="Neucha"/>
              </a:defRPr>
            </a:lvl3pPr>
            <a:lvl4pPr lvl="3" algn="ctr">
              <a:lnSpc>
                <a:spcPct val="100000"/>
              </a:lnSpc>
              <a:spcBef>
                <a:spcPts val="0"/>
              </a:spcBef>
              <a:spcAft>
                <a:spcPts val="0"/>
              </a:spcAft>
              <a:buSzPts val="4000"/>
              <a:buFont typeface="Neucha"/>
              <a:buNone/>
              <a:defRPr b="1" sz="4000">
                <a:latin typeface="Neucha"/>
                <a:ea typeface="Neucha"/>
                <a:cs typeface="Neucha"/>
                <a:sym typeface="Neucha"/>
              </a:defRPr>
            </a:lvl4pPr>
            <a:lvl5pPr lvl="4" algn="ctr">
              <a:lnSpc>
                <a:spcPct val="100000"/>
              </a:lnSpc>
              <a:spcBef>
                <a:spcPts val="0"/>
              </a:spcBef>
              <a:spcAft>
                <a:spcPts val="0"/>
              </a:spcAft>
              <a:buSzPts val="4000"/>
              <a:buFont typeface="Neucha"/>
              <a:buNone/>
              <a:defRPr b="1" sz="4000">
                <a:latin typeface="Neucha"/>
                <a:ea typeface="Neucha"/>
                <a:cs typeface="Neucha"/>
                <a:sym typeface="Neucha"/>
              </a:defRPr>
            </a:lvl5pPr>
            <a:lvl6pPr lvl="5" algn="ctr">
              <a:lnSpc>
                <a:spcPct val="100000"/>
              </a:lnSpc>
              <a:spcBef>
                <a:spcPts val="0"/>
              </a:spcBef>
              <a:spcAft>
                <a:spcPts val="0"/>
              </a:spcAft>
              <a:buSzPts val="4000"/>
              <a:buFont typeface="Neucha"/>
              <a:buNone/>
              <a:defRPr b="1" sz="4000">
                <a:latin typeface="Neucha"/>
                <a:ea typeface="Neucha"/>
                <a:cs typeface="Neucha"/>
                <a:sym typeface="Neucha"/>
              </a:defRPr>
            </a:lvl6pPr>
            <a:lvl7pPr lvl="6" algn="ctr">
              <a:lnSpc>
                <a:spcPct val="100000"/>
              </a:lnSpc>
              <a:spcBef>
                <a:spcPts val="0"/>
              </a:spcBef>
              <a:spcAft>
                <a:spcPts val="0"/>
              </a:spcAft>
              <a:buSzPts val="4000"/>
              <a:buFont typeface="Neucha"/>
              <a:buNone/>
              <a:defRPr b="1" sz="4000">
                <a:latin typeface="Neucha"/>
                <a:ea typeface="Neucha"/>
                <a:cs typeface="Neucha"/>
                <a:sym typeface="Neucha"/>
              </a:defRPr>
            </a:lvl7pPr>
            <a:lvl8pPr lvl="7" algn="ctr">
              <a:lnSpc>
                <a:spcPct val="100000"/>
              </a:lnSpc>
              <a:spcBef>
                <a:spcPts val="0"/>
              </a:spcBef>
              <a:spcAft>
                <a:spcPts val="0"/>
              </a:spcAft>
              <a:buSzPts val="4000"/>
              <a:buFont typeface="Neucha"/>
              <a:buNone/>
              <a:defRPr b="1" sz="4000">
                <a:latin typeface="Neucha"/>
                <a:ea typeface="Neucha"/>
                <a:cs typeface="Neucha"/>
                <a:sym typeface="Neucha"/>
              </a:defRPr>
            </a:lvl8pPr>
            <a:lvl9pPr lvl="8" algn="ctr">
              <a:lnSpc>
                <a:spcPct val="100000"/>
              </a:lnSpc>
              <a:spcBef>
                <a:spcPts val="0"/>
              </a:spcBef>
              <a:spcAft>
                <a:spcPts val="0"/>
              </a:spcAft>
              <a:buSzPts val="4000"/>
              <a:buFont typeface="Neucha"/>
              <a:buNone/>
              <a:defRPr b="1" sz="4000">
                <a:latin typeface="Neucha"/>
                <a:ea typeface="Neucha"/>
                <a:cs typeface="Neucha"/>
                <a:sym typeface="Neucha"/>
              </a:defRPr>
            </a:lvl9pPr>
          </a:lstStyle>
          <a:p/>
        </p:txBody>
      </p:sp>
      <p:sp>
        <p:nvSpPr>
          <p:cNvPr id="633" name="Google Shape;633;p54"/>
          <p:cNvSpPr txBox="1"/>
          <p:nvPr>
            <p:ph idx="5" type="subTitle"/>
          </p:nvPr>
        </p:nvSpPr>
        <p:spPr>
          <a:xfrm>
            <a:off x="2791146" y="3328738"/>
            <a:ext cx="2725200" cy="601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634" name="Google Shape;634;p54"/>
          <p:cNvSpPr txBox="1"/>
          <p:nvPr>
            <p:ph idx="6" type="ctrTitle"/>
          </p:nvPr>
        </p:nvSpPr>
        <p:spPr>
          <a:xfrm>
            <a:off x="720000" y="422850"/>
            <a:ext cx="7704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
        <p:nvSpPr>
          <p:cNvPr id="635" name="Google Shape;635;p54"/>
          <p:cNvSpPr/>
          <p:nvPr/>
        </p:nvSpPr>
        <p:spPr>
          <a:xfrm rot="-955344">
            <a:off x="7599432" y="1501397"/>
            <a:ext cx="494404" cy="897096"/>
          </a:xfrm>
          <a:custGeom>
            <a:rect b="b" l="l" r="r" t="t"/>
            <a:pathLst>
              <a:path extrusionOk="0" h="9988" w="5504">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6" name="Google Shape;636;p54"/>
          <p:cNvGrpSpPr/>
          <p:nvPr/>
        </p:nvGrpSpPr>
        <p:grpSpPr>
          <a:xfrm rot="-3934734">
            <a:off x="7006682" y="2802455"/>
            <a:ext cx="1713225" cy="1227663"/>
            <a:chOff x="692625" y="2569725"/>
            <a:chExt cx="463800" cy="332350"/>
          </a:xfrm>
        </p:grpSpPr>
        <p:sp>
          <p:nvSpPr>
            <p:cNvPr id="637" name="Google Shape;637;p54"/>
            <p:cNvSpPr/>
            <p:nvPr/>
          </p:nvSpPr>
          <p:spPr>
            <a:xfrm>
              <a:off x="692625" y="2569725"/>
              <a:ext cx="463800" cy="332350"/>
            </a:xfrm>
            <a:custGeom>
              <a:rect b="b" l="l" r="r" t="t"/>
              <a:pathLst>
                <a:path extrusionOk="0" h="13294" w="18552">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54"/>
            <p:cNvSpPr/>
            <p:nvPr/>
          </p:nvSpPr>
          <p:spPr>
            <a:xfrm>
              <a:off x="1086750" y="2833825"/>
              <a:ext cx="45300" cy="43000"/>
            </a:xfrm>
            <a:custGeom>
              <a:rect b="b" l="l" r="r" t="t"/>
              <a:pathLst>
                <a:path extrusionOk="0" h="1720" w="1812">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9" name="Google Shape;639;p54"/>
          <p:cNvGrpSpPr/>
          <p:nvPr/>
        </p:nvGrpSpPr>
        <p:grpSpPr>
          <a:xfrm rot="-4458744">
            <a:off x="6837600" y="3805676"/>
            <a:ext cx="394600" cy="1330542"/>
            <a:chOff x="954700" y="3672025"/>
            <a:chExt cx="106825" cy="360200"/>
          </a:xfrm>
        </p:grpSpPr>
        <p:sp>
          <p:nvSpPr>
            <p:cNvPr id="640" name="Google Shape;640;p54"/>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54"/>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54"/>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54"/>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54"/>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54"/>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54"/>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54"/>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54"/>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9" name="Google Shape;649;p54"/>
          <p:cNvGrpSpPr/>
          <p:nvPr/>
        </p:nvGrpSpPr>
        <p:grpSpPr>
          <a:xfrm rot="384839">
            <a:off x="8453421" y="1772702"/>
            <a:ext cx="883127" cy="855940"/>
            <a:chOff x="852825" y="3133350"/>
            <a:chExt cx="216825" cy="210150"/>
          </a:xfrm>
        </p:grpSpPr>
        <p:sp>
          <p:nvSpPr>
            <p:cNvPr id="650" name="Google Shape;650;p54"/>
            <p:cNvSpPr/>
            <p:nvPr/>
          </p:nvSpPr>
          <p:spPr>
            <a:xfrm>
              <a:off x="852825" y="3133350"/>
              <a:ext cx="216825" cy="210150"/>
            </a:xfrm>
            <a:custGeom>
              <a:rect b="b" l="l" r="r" t="t"/>
              <a:pathLst>
                <a:path extrusionOk="0" h="8406" w="8673">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54"/>
            <p:cNvSpPr/>
            <p:nvPr/>
          </p:nvSpPr>
          <p:spPr>
            <a:xfrm>
              <a:off x="918700" y="3216650"/>
              <a:ext cx="82450" cy="81275"/>
            </a:xfrm>
            <a:custGeom>
              <a:rect b="b" l="l" r="r" t="t"/>
              <a:pathLst>
                <a:path extrusionOk="0" h="3251" w="3298">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52" name="Google Shape;652;p54"/>
          <p:cNvGrpSpPr/>
          <p:nvPr/>
        </p:nvGrpSpPr>
        <p:grpSpPr>
          <a:xfrm rot="-2700000">
            <a:off x="8329299" y="3793812"/>
            <a:ext cx="388232" cy="608020"/>
            <a:chOff x="683900" y="3612800"/>
            <a:chExt cx="105100" cy="164600"/>
          </a:xfrm>
        </p:grpSpPr>
        <p:sp>
          <p:nvSpPr>
            <p:cNvPr id="653" name="Google Shape;653;p54"/>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54"/>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55" name="Google Shape;655;p54"/>
          <p:cNvGrpSpPr/>
          <p:nvPr/>
        </p:nvGrpSpPr>
        <p:grpSpPr>
          <a:xfrm rot="9820777">
            <a:off x="6915359" y="3622310"/>
            <a:ext cx="239084" cy="580026"/>
            <a:chOff x="1282375" y="3450000"/>
            <a:chExt cx="64725" cy="157025"/>
          </a:xfrm>
        </p:grpSpPr>
        <p:sp>
          <p:nvSpPr>
            <p:cNvPr id="656" name="Google Shape;656;p54"/>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54"/>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54"/>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59" name="Google Shape;659;p54"/>
          <p:cNvGrpSpPr/>
          <p:nvPr/>
        </p:nvGrpSpPr>
        <p:grpSpPr>
          <a:xfrm rot="3303917">
            <a:off x="7811565" y="4352123"/>
            <a:ext cx="360250" cy="1149365"/>
            <a:chOff x="616875" y="3027700"/>
            <a:chExt cx="97525" cy="311150"/>
          </a:xfrm>
        </p:grpSpPr>
        <p:sp>
          <p:nvSpPr>
            <p:cNvPr id="660" name="Google Shape;660;p54"/>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54"/>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54"/>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54"/>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54"/>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5" name="Google Shape;665;p54"/>
          <p:cNvGrpSpPr/>
          <p:nvPr/>
        </p:nvGrpSpPr>
        <p:grpSpPr>
          <a:xfrm rot="-9804196">
            <a:off x="8304466" y="1230055"/>
            <a:ext cx="239087" cy="580033"/>
            <a:chOff x="1282375" y="3450000"/>
            <a:chExt cx="64725" cy="157025"/>
          </a:xfrm>
        </p:grpSpPr>
        <p:sp>
          <p:nvSpPr>
            <p:cNvPr id="666" name="Google Shape;666;p54"/>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54"/>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54"/>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9" name="Google Shape;669;p54"/>
          <p:cNvSpPr/>
          <p:nvPr/>
        </p:nvSpPr>
        <p:spPr>
          <a:xfrm rot="1965861">
            <a:off x="8769359" y="2967745"/>
            <a:ext cx="494402" cy="897086"/>
          </a:xfrm>
          <a:custGeom>
            <a:rect b="b" l="l" r="r" t="t"/>
            <a:pathLst>
              <a:path extrusionOk="0" h="9988" w="5504">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54"/>
          <p:cNvSpPr/>
          <p:nvPr/>
        </p:nvSpPr>
        <p:spPr>
          <a:xfrm rot="2153135">
            <a:off x="8561175" y="4655913"/>
            <a:ext cx="526615" cy="541771"/>
          </a:xfrm>
          <a:custGeom>
            <a:rect b="b" l="l" r="r" t="t"/>
            <a:pathLst>
              <a:path extrusionOk="0" h="4969" w="483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71" name="Google Shape;671;p54"/>
          <p:cNvGrpSpPr/>
          <p:nvPr/>
        </p:nvGrpSpPr>
        <p:grpSpPr>
          <a:xfrm rot="-714897">
            <a:off x="6205882" y="4634928"/>
            <a:ext cx="883118" cy="855931"/>
            <a:chOff x="852825" y="3133350"/>
            <a:chExt cx="216825" cy="210150"/>
          </a:xfrm>
        </p:grpSpPr>
        <p:sp>
          <p:nvSpPr>
            <p:cNvPr id="672" name="Google Shape;672;p54"/>
            <p:cNvSpPr/>
            <p:nvPr/>
          </p:nvSpPr>
          <p:spPr>
            <a:xfrm>
              <a:off x="852825" y="3133350"/>
              <a:ext cx="216825" cy="210150"/>
            </a:xfrm>
            <a:custGeom>
              <a:rect b="b" l="l" r="r" t="t"/>
              <a:pathLst>
                <a:path extrusionOk="0" h="8406" w="8673">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54"/>
            <p:cNvSpPr/>
            <p:nvPr/>
          </p:nvSpPr>
          <p:spPr>
            <a:xfrm>
              <a:off x="918700" y="3216650"/>
              <a:ext cx="82450" cy="81275"/>
            </a:xfrm>
            <a:custGeom>
              <a:rect b="b" l="l" r="r" t="t"/>
              <a:pathLst>
                <a:path extrusionOk="0" h="3251" w="3298">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1"/>
        </a:solidFill>
      </p:bgPr>
    </p:bg>
    <p:spTree>
      <p:nvGrpSpPr>
        <p:cNvPr id="674" name="Shape 674"/>
        <p:cNvGrpSpPr/>
        <p:nvPr/>
      </p:nvGrpSpPr>
      <p:grpSpPr>
        <a:xfrm>
          <a:off x="0" y="0"/>
          <a:ext cx="0" cy="0"/>
          <a:chOff x="0" y="0"/>
          <a:chExt cx="0" cy="0"/>
        </a:xfrm>
      </p:grpSpPr>
      <p:sp>
        <p:nvSpPr>
          <p:cNvPr id="675" name="Google Shape;675;p46"/>
          <p:cNvSpPr txBox="1"/>
          <p:nvPr>
            <p:ph hasCustomPrompt="1" type="title"/>
          </p:nvPr>
        </p:nvSpPr>
        <p:spPr>
          <a:xfrm>
            <a:off x="1477800" y="1869000"/>
            <a:ext cx="6188400" cy="1405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8100"/>
              <a:buFont typeface="Neucha"/>
              <a:buNone/>
              <a:defRPr b="1" sz="8100">
                <a:latin typeface="Neucha"/>
                <a:ea typeface="Neucha"/>
                <a:cs typeface="Neucha"/>
                <a:sym typeface="Neucha"/>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676" name="Google Shape;676;p46"/>
          <p:cNvSpPr txBox="1"/>
          <p:nvPr>
            <p:ph idx="2" type="ctrTitle"/>
          </p:nvPr>
        </p:nvSpPr>
        <p:spPr>
          <a:xfrm>
            <a:off x="2971800" y="3182832"/>
            <a:ext cx="3200400" cy="914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800"/>
              <a:buFont typeface="Roboto Condensed"/>
              <a:buNone/>
              <a:defRPr b="0" sz="1800">
                <a:latin typeface="Roboto Condensed"/>
                <a:ea typeface="Roboto Condensed"/>
                <a:cs typeface="Roboto Condensed"/>
                <a:sym typeface="Roboto Condensed"/>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grpSp>
        <p:nvGrpSpPr>
          <p:cNvPr id="677" name="Google Shape;677;p46"/>
          <p:cNvGrpSpPr/>
          <p:nvPr/>
        </p:nvGrpSpPr>
        <p:grpSpPr>
          <a:xfrm flipH="1" rot="-3553717">
            <a:off x="7688754" y="3898355"/>
            <a:ext cx="1657053" cy="1186673"/>
            <a:chOff x="2656025" y="2684075"/>
            <a:chExt cx="464100" cy="332350"/>
          </a:xfrm>
        </p:grpSpPr>
        <p:sp>
          <p:nvSpPr>
            <p:cNvPr id="678" name="Google Shape;678;p46"/>
            <p:cNvSpPr/>
            <p:nvPr/>
          </p:nvSpPr>
          <p:spPr>
            <a:xfrm>
              <a:off x="2667050" y="2932225"/>
              <a:ext cx="22950" cy="34550"/>
            </a:xfrm>
            <a:custGeom>
              <a:rect b="b" l="l" r="r" t="t"/>
              <a:pathLst>
                <a:path extrusionOk="0" h="1382" w="918">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46"/>
            <p:cNvSpPr/>
            <p:nvPr/>
          </p:nvSpPr>
          <p:spPr>
            <a:xfrm>
              <a:off x="2658650" y="2881150"/>
              <a:ext cx="27875" cy="35125"/>
            </a:xfrm>
            <a:custGeom>
              <a:rect b="b" l="l" r="r" t="t"/>
              <a:pathLst>
                <a:path extrusionOk="0" h="1405" w="1115">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46"/>
            <p:cNvSpPr/>
            <p:nvPr/>
          </p:nvSpPr>
          <p:spPr>
            <a:xfrm>
              <a:off x="2683025" y="2713625"/>
              <a:ext cx="37750" cy="19525"/>
            </a:xfrm>
            <a:custGeom>
              <a:rect b="b" l="l" r="r" t="t"/>
              <a:pathLst>
                <a:path extrusionOk="0" h="781" w="151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46"/>
            <p:cNvSpPr/>
            <p:nvPr/>
          </p:nvSpPr>
          <p:spPr>
            <a:xfrm>
              <a:off x="2667050" y="2740950"/>
              <a:ext cx="2650" cy="7000"/>
            </a:xfrm>
            <a:custGeom>
              <a:rect b="b" l="l" r="r" t="t"/>
              <a:pathLst>
                <a:path extrusionOk="0" h="280" w="106">
                  <a:moveTo>
                    <a:pt x="1" y="1"/>
                  </a:moveTo>
                  <a:cubicBezTo>
                    <a:pt x="12" y="105"/>
                    <a:pt x="47" y="198"/>
                    <a:pt x="105" y="280"/>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46"/>
            <p:cNvSpPr/>
            <p:nvPr/>
          </p:nvSpPr>
          <p:spPr>
            <a:xfrm>
              <a:off x="2660100" y="2687000"/>
              <a:ext cx="85050" cy="53975"/>
            </a:xfrm>
            <a:custGeom>
              <a:rect b="b" l="l" r="r" t="t"/>
              <a:pathLst>
                <a:path extrusionOk="0" h="2159" w="3402">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46"/>
            <p:cNvSpPr/>
            <p:nvPr/>
          </p:nvSpPr>
          <p:spPr>
            <a:xfrm>
              <a:off x="2747450" y="2731375"/>
              <a:ext cx="364850" cy="273150"/>
            </a:xfrm>
            <a:custGeom>
              <a:rect b="b" l="l" r="r" t="t"/>
              <a:pathLst>
                <a:path extrusionOk="0" h="10926" w="14594">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46"/>
            <p:cNvSpPr/>
            <p:nvPr/>
          </p:nvSpPr>
          <p:spPr>
            <a:xfrm>
              <a:off x="2656025" y="2684075"/>
              <a:ext cx="464100" cy="332350"/>
            </a:xfrm>
            <a:custGeom>
              <a:rect b="b" l="l" r="r" t="t"/>
              <a:pathLst>
                <a:path extrusionOk="0" h="13294" w="18564">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46"/>
            <p:cNvSpPr/>
            <p:nvPr/>
          </p:nvSpPr>
          <p:spPr>
            <a:xfrm>
              <a:off x="2680700" y="2709625"/>
              <a:ext cx="45600" cy="42675"/>
            </a:xfrm>
            <a:custGeom>
              <a:rect b="b" l="l" r="r" t="t"/>
              <a:pathLst>
                <a:path extrusionOk="0" h="1707" w="1824">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86" name="Google Shape;686;p46"/>
          <p:cNvGrpSpPr/>
          <p:nvPr/>
        </p:nvGrpSpPr>
        <p:grpSpPr>
          <a:xfrm flipH="1" rot="-1425117">
            <a:off x="6647985" y="4272006"/>
            <a:ext cx="870560" cy="1160758"/>
            <a:chOff x="2957300" y="3608175"/>
            <a:chExt cx="231325" cy="310850"/>
          </a:xfrm>
        </p:grpSpPr>
        <p:sp>
          <p:nvSpPr>
            <p:cNvPr id="687" name="Google Shape;687;p46"/>
            <p:cNvSpPr/>
            <p:nvPr/>
          </p:nvSpPr>
          <p:spPr>
            <a:xfrm>
              <a:off x="3008075" y="3700175"/>
              <a:ext cx="38925" cy="54575"/>
            </a:xfrm>
            <a:custGeom>
              <a:rect b="b" l="l" r="r" t="t"/>
              <a:pathLst>
                <a:path extrusionOk="0" h="2183" w="1557">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46"/>
            <p:cNvSpPr/>
            <p:nvPr/>
          </p:nvSpPr>
          <p:spPr>
            <a:xfrm>
              <a:off x="2959025" y="3631375"/>
              <a:ext cx="57775" cy="284175"/>
            </a:xfrm>
            <a:custGeom>
              <a:rect b="b" l="l" r="r" t="t"/>
              <a:pathLst>
                <a:path extrusionOk="0" h="11367" w="2311">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46"/>
            <p:cNvSpPr/>
            <p:nvPr/>
          </p:nvSpPr>
          <p:spPr>
            <a:xfrm>
              <a:off x="3022600" y="3614550"/>
              <a:ext cx="73150" cy="36875"/>
            </a:xfrm>
            <a:custGeom>
              <a:rect b="b" l="l" r="r" t="t"/>
              <a:pathLst>
                <a:path extrusionOk="0" h="1475" w="2926">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46"/>
            <p:cNvSpPr/>
            <p:nvPr/>
          </p:nvSpPr>
          <p:spPr>
            <a:xfrm>
              <a:off x="3004025" y="3644725"/>
              <a:ext cx="114075" cy="25000"/>
            </a:xfrm>
            <a:custGeom>
              <a:rect b="b" l="l" r="r" t="t"/>
              <a:pathLst>
                <a:path extrusionOk="0" h="1000" w="4563">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46"/>
            <p:cNvSpPr/>
            <p:nvPr/>
          </p:nvSpPr>
          <p:spPr>
            <a:xfrm>
              <a:off x="2957300" y="3608175"/>
              <a:ext cx="231325" cy="310850"/>
            </a:xfrm>
            <a:custGeom>
              <a:rect b="b" l="l" r="r" t="t"/>
              <a:pathLst>
                <a:path extrusionOk="0" h="12434" w="9253">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46"/>
            <p:cNvSpPr/>
            <p:nvPr/>
          </p:nvSpPr>
          <p:spPr>
            <a:xfrm>
              <a:off x="3005750" y="3695225"/>
              <a:ext cx="44725" cy="62725"/>
            </a:xfrm>
            <a:custGeom>
              <a:rect b="b" l="l" r="r" t="t"/>
              <a:pathLst>
                <a:path extrusionOk="0" h="2509" w="1789">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46"/>
            <p:cNvSpPr/>
            <p:nvPr/>
          </p:nvSpPr>
          <p:spPr>
            <a:xfrm>
              <a:off x="3028975" y="3841800"/>
              <a:ext cx="104500" cy="10775"/>
            </a:xfrm>
            <a:custGeom>
              <a:rect b="b" l="l" r="r" t="t"/>
              <a:pathLst>
                <a:path extrusionOk="0" h="431" w="418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46"/>
            <p:cNvSpPr/>
            <p:nvPr/>
          </p:nvSpPr>
          <p:spPr>
            <a:xfrm>
              <a:off x="3025775" y="3805825"/>
              <a:ext cx="108300" cy="13950"/>
            </a:xfrm>
            <a:custGeom>
              <a:rect b="b" l="l" r="r" t="t"/>
              <a:pathLst>
                <a:path extrusionOk="0" h="558" w="4332">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46"/>
            <p:cNvSpPr/>
            <p:nvPr/>
          </p:nvSpPr>
          <p:spPr>
            <a:xfrm>
              <a:off x="3020275" y="3776800"/>
              <a:ext cx="113800" cy="15675"/>
            </a:xfrm>
            <a:custGeom>
              <a:rect b="b" l="l" r="r" t="t"/>
              <a:pathLst>
                <a:path extrusionOk="0" h="627" w="4552">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46"/>
            <p:cNvSpPr/>
            <p:nvPr/>
          </p:nvSpPr>
          <p:spPr>
            <a:xfrm>
              <a:off x="3060025" y="3695825"/>
              <a:ext cx="58650" cy="12200"/>
            </a:xfrm>
            <a:custGeom>
              <a:rect b="b" l="l" r="r" t="t"/>
              <a:pathLst>
                <a:path extrusionOk="0" h="488" w="2346">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46"/>
            <p:cNvSpPr/>
            <p:nvPr/>
          </p:nvSpPr>
          <p:spPr>
            <a:xfrm>
              <a:off x="3064675" y="3720200"/>
              <a:ext cx="56900" cy="13075"/>
            </a:xfrm>
            <a:custGeom>
              <a:rect b="b" l="l" r="r" t="t"/>
              <a:pathLst>
                <a:path extrusionOk="0" h="523" w="2276">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46"/>
            <p:cNvSpPr/>
            <p:nvPr/>
          </p:nvSpPr>
          <p:spPr>
            <a:xfrm>
              <a:off x="3060600" y="3742250"/>
              <a:ext cx="43850" cy="10175"/>
            </a:xfrm>
            <a:custGeom>
              <a:rect b="b" l="l" r="r" t="t"/>
              <a:pathLst>
                <a:path extrusionOk="0" h="407" w="1754">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46"/>
            <p:cNvSpPr/>
            <p:nvPr/>
          </p:nvSpPr>
          <p:spPr>
            <a:xfrm>
              <a:off x="3115750" y="3743425"/>
              <a:ext cx="4100" cy="4075"/>
            </a:xfrm>
            <a:custGeom>
              <a:rect b="b" l="l" r="r" t="t"/>
              <a:pathLst>
                <a:path extrusionOk="0" h="163" w="164">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0" name="Google Shape;700;p46"/>
          <p:cNvGrpSpPr/>
          <p:nvPr/>
        </p:nvGrpSpPr>
        <p:grpSpPr>
          <a:xfrm flipH="1" rot="2084963">
            <a:off x="1022764" y="-103695"/>
            <a:ext cx="1670611" cy="1197127"/>
            <a:chOff x="692625" y="2569725"/>
            <a:chExt cx="463800" cy="332350"/>
          </a:xfrm>
        </p:grpSpPr>
        <p:sp>
          <p:nvSpPr>
            <p:cNvPr id="701" name="Google Shape;701;p46"/>
            <p:cNvSpPr/>
            <p:nvPr/>
          </p:nvSpPr>
          <p:spPr>
            <a:xfrm>
              <a:off x="692625" y="2569725"/>
              <a:ext cx="463800" cy="332350"/>
            </a:xfrm>
            <a:custGeom>
              <a:rect b="b" l="l" r="r" t="t"/>
              <a:pathLst>
                <a:path extrusionOk="0" h="13294" w="18552">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46"/>
            <p:cNvSpPr/>
            <p:nvPr/>
          </p:nvSpPr>
          <p:spPr>
            <a:xfrm>
              <a:off x="1086750" y="2833825"/>
              <a:ext cx="45300" cy="43000"/>
            </a:xfrm>
            <a:custGeom>
              <a:rect b="b" l="l" r="r" t="t"/>
              <a:pathLst>
                <a:path extrusionOk="0" h="1720" w="1812">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3" name="Google Shape;703;p46"/>
          <p:cNvGrpSpPr/>
          <p:nvPr/>
        </p:nvGrpSpPr>
        <p:grpSpPr>
          <a:xfrm flipH="1" rot="1062273">
            <a:off x="-107477" y="229689"/>
            <a:ext cx="384784" cy="1297441"/>
            <a:chOff x="954700" y="3672025"/>
            <a:chExt cx="106825" cy="360200"/>
          </a:xfrm>
        </p:grpSpPr>
        <p:sp>
          <p:nvSpPr>
            <p:cNvPr id="704" name="Google Shape;704;p46"/>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46"/>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46"/>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46"/>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46"/>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46"/>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46"/>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46"/>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46"/>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3" name="Google Shape;713;p46"/>
          <p:cNvGrpSpPr/>
          <p:nvPr/>
        </p:nvGrpSpPr>
        <p:grpSpPr>
          <a:xfrm flipH="1" rot="-1031363">
            <a:off x="-137267" y="1716289"/>
            <a:ext cx="781001" cy="756958"/>
            <a:chOff x="852825" y="3133350"/>
            <a:chExt cx="216825" cy="210150"/>
          </a:xfrm>
        </p:grpSpPr>
        <p:sp>
          <p:nvSpPr>
            <p:cNvPr id="714" name="Google Shape;714;p46"/>
            <p:cNvSpPr/>
            <p:nvPr/>
          </p:nvSpPr>
          <p:spPr>
            <a:xfrm>
              <a:off x="852825" y="3133350"/>
              <a:ext cx="216825" cy="210150"/>
            </a:xfrm>
            <a:custGeom>
              <a:rect b="b" l="l" r="r" t="t"/>
              <a:pathLst>
                <a:path extrusionOk="0" h="8406" w="8673">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46"/>
            <p:cNvSpPr/>
            <p:nvPr/>
          </p:nvSpPr>
          <p:spPr>
            <a:xfrm>
              <a:off x="918700" y="3216650"/>
              <a:ext cx="82450" cy="81275"/>
            </a:xfrm>
            <a:custGeom>
              <a:rect b="b" l="l" r="r" t="t"/>
              <a:pathLst>
                <a:path extrusionOk="0" h="3251" w="3298">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6" name="Google Shape;716;p46"/>
          <p:cNvGrpSpPr/>
          <p:nvPr/>
        </p:nvGrpSpPr>
        <p:grpSpPr>
          <a:xfrm flipH="1" rot="9086648">
            <a:off x="2361570" y="-673704"/>
            <a:ext cx="351283" cy="1120755"/>
            <a:chOff x="616875" y="3027700"/>
            <a:chExt cx="97525" cy="311150"/>
          </a:xfrm>
        </p:grpSpPr>
        <p:sp>
          <p:nvSpPr>
            <p:cNvPr id="717" name="Google Shape;717;p46"/>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46"/>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46"/>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46"/>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46"/>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2" name="Google Shape;722;p46"/>
          <p:cNvGrpSpPr/>
          <p:nvPr/>
        </p:nvGrpSpPr>
        <p:grpSpPr>
          <a:xfrm flipH="1" rot="-1974894">
            <a:off x="1370005" y="872286"/>
            <a:ext cx="233139" cy="565604"/>
            <a:chOff x="1282375" y="3450000"/>
            <a:chExt cx="64725" cy="157025"/>
          </a:xfrm>
        </p:grpSpPr>
        <p:sp>
          <p:nvSpPr>
            <p:cNvPr id="723" name="Google Shape;723;p46"/>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46"/>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46"/>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6" name="Google Shape;726;p46"/>
          <p:cNvGrpSpPr/>
          <p:nvPr/>
        </p:nvGrpSpPr>
        <p:grpSpPr>
          <a:xfrm flipH="1" rot="-1302591">
            <a:off x="6086406" y="4653389"/>
            <a:ext cx="378569" cy="592888"/>
            <a:chOff x="683900" y="3612800"/>
            <a:chExt cx="105100" cy="164600"/>
          </a:xfrm>
        </p:grpSpPr>
        <p:sp>
          <p:nvSpPr>
            <p:cNvPr id="727" name="Google Shape;727;p46"/>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46"/>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9" name="Google Shape;729;p46"/>
          <p:cNvGrpSpPr/>
          <p:nvPr/>
        </p:nvGrpSpPr>
        <p:grpSpPr>
          <a:xfrm flipH="1" rot="-1974894">
            <a:off x="8706980" y="2937336"/>
            <a:ext cx="233139" cy="565604"/>
            <a:chOff x="1282375" y="3450000"/>
            <a:chExt cx="64725" cy="157025"/>
          </a:xfrm>
        </p:grpSpPr>
        <p:sp>
          <p:nvSpPr>
            <p:cNvPr id="730" name="Google Shape;730;p46"/>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46"/>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46"/>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33" name="Google Shape;733;p46"/>
          <p:cNvGrpSpPr/>
          <p:nvPr/>
        </p:nvGrpSpPr>
        <p:grpSpPr>
          <a:xfrm flipH="1" rot="762759">
            <a:off x="7516114" y="3314521"/>
            <a:ext cx="590931" cy="1096303"/>
            <a:chOff x="2369275" y="3344925"/>
            <a:chExt cx="160525" cy="297800"/>
          </a:xfrm>
        </p:grpSpPr>
        <p:sp>
          <p:nvSpPr>
            <p:cNvPr id="734" name="Google Shape;734;p46"/>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46"/>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46"/>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46"/>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46"/>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46"/>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46"/>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46"/>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46"/>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46"/>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46"/>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46"/>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46"/>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46"/>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46"/>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49" name="Google Shape;749;p46"/>
          <p:cNvGrpSpPr/>
          <p:nvPr/>
        </p:nvGrpSpPr>
        <p:grpSpPr>
          <a:xfrm flipH="1" rot="-4092482">
            <a:off x="344761" y="-173701"/>
            <a:ext cx="773115" cy="298133"/>
            <a:chOff x="1154075" y="3734125"/>
            <a:chExt cx="201750" cy="77800"/>
          </a:xfrm>
        </p:grpSpPr>
        <p:sp>
          <p:nvSpPr>
            <p:cNvPr id="750" name="Google Shape;750;p46"/>
            <p:cNvSpPr/>
            <p:nvPr/>
          </p:nvSpPr>
          <p:spPr>
            <a:xfrm>
              <a:off x="1218800" y="3752125"/>
              <a:ext cx="63875" cy="44425"/>
            </a:xfrm>
            <a:custGeom>
              <a:rect b="b" l="l" r="r" t="t"/>
              <a:pathLst>
                <a:path extrusionOk="0" h="1777" w="2555">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46"/>
            <p:cNvSpPr/>
            <p:nvPr/>
          </p:nvSpPr>
          <p:spPr>
            <a:xfrm>
              <a:off x="1154075" y="3734125"/>
              <a:ext cx="201750" cy="77800"/>
            </a:xfrm>
            <a:custGeom>
              <a:rect b="b" l="l" r="r" t="t"/>
              <a:pathLst>
                <a:path extrusionOk="0" h="3112" w="807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46"/>
            <p:cNvSpPr/>
            <p:nvPr/>
          </p:nvSpPr>
          <p:spPr>
            <a:xfrm>
              <a:off x="1260300" y="3765475"/>
              <a:ext cx="8450" cy="6400"/>
            </a:xfrm>
            <a:custGeom>
              <a:rect b="b" l="l" r="r" t="t"/>
              <a:pathLst>
                <a:path extrusionOk="0" h="256" w="338">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46"/>
            <p:cNvSpPr/>
            <p:nvPr/>
          </p:nvSpPr>
          <p:spPr>
            <a:xfrm>
              <a:off x="1248125" y="3760250"/>
              <a:ext cx="9025" cy="6400"/>
            </a:xfrm>
            <a:custGeom>
              <a:rect b="b" l="l" r="r" t="t"/>
              <a:pathLst>
                <a:path extrusionOk="0" h="256" w="361">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46"/>
            <p:cNvSpPr/>
            <p:nvPr/>
          </p:nvSpPr>
          <p:spPr>
            <a:xfrm>
              <a:off x="1237675" y="3776500"/>
              <a:ext cx="7275" cy="6125"/>
            </a:xfrm>
            <a:custGeom>
              <a:rect b="b" l="l" r="r" t="t"/>
              <a:pathLst>
                <a:path extrusionOk="0" h="245" w="291">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46"/>
            <p:cNvSpPr/>
            <p:nvPr/>
          </p:nvSpPr>
          <p:spPr>
            <a:xfrm>
              <a:off x="1231000" y="3764600"/>
              <a:ext cx="7275" cy="5250"/>
            </a:xfrm>
            <a:custGeom>
              <a:rect b="b" l="l" r="r" t="t"/>
              <a:pathLst>
                <a:path extrusionOk="0" h="210" w="291">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46"/>
            <p:cNvSpPr/>
            <p:nvPr/>
          </p:nvSpPr>
          <p:spPr>
            <a:xfrm>
              <a:off x="1248400" y="3769825"/>
              <a:ext cx="7875" cy="6700"/>
            </a:xfrm>
            <a:custGeom>
              <a:rect b="b" l="l" r="r" t="t"/>
              <a:pathLst>
                <a:path extrusionOk="0" h="268" w="315">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46"/>
            <p:cNvSpPr/>
            <p:nvPr/>
          </p:nvSpPr>
          <p:spPr>
            <a:xfrm>
              <a:off x="1256250" y="3784325"/>
              <a:ext cx="4375" cy="5850"/>
            </a:xfrm>
            <a:custGeom>
              <a:rect b="b" l="l" r="r" t="t"/>
              <a:pathLst>
                <a:path extrusionOk="0" h="234" w="175">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58" name="Google Shape;758;p46"/>
          <p:cNvGrpSpPr/>
          <p:nvPr/>
        </p:nvGrpSpPr>
        <p:grpSpPr>
          <a:xfrm flipH="1" rot="-1415750">
            <a:off x="430215" y="501184"/>
            <a:ext cx="602211" cy="1005088"/>
            <a:chOff x="1980950" y="3649100"/>
            <a:chExt cx="146600" cy="244675"/>
          </a:xfrm>
        </p:grpSpPr>
        <p:sp>
          <p:nvSpPr>
            <p:cNvPr id="759" name="Google Shape;759;p46"/>
            <p:cNvSpPr/>
            <p:nvPr/>
          </p:nvSpPr>
          <p:spPr>
            <a:xfrm>
              <a:off x="1983850" y="3650250"/>
              <a:ext cx="66500" cy="233650"/>
            </a:xfrm>
            <a:custGeom>
              <a:rect b="b" l="l" r="r" t="t"/>
              <a:pathLst>
                <a:path extrusionOk="0" h="9346" w="266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46"/>
            <p:cNvSpPr/>
            <p:nvPr/>
          </p:nvSpPr>
          <p:spPr>
            <a:xfrm>
              <a:off x="2005050" y="3840050"/>
              <a:ext cx="97525" cy="27900"/>
            </a:xfrm>
            <a:custGeom>
              <a:rect b="b" l="l" r="r" t="t"/>
              <a:pathLst>
                <a:path extrusionOk="0" h="1116" w="3901">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46"/>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46"/>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46"/>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46"/>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46"/>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46"/>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46"/>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46"/>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46"/>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46"/>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46"/>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2" name="Google Shape;772;p46"/>
          <p:cNvGrpSpPr/>
          <p:nvPr/>
        </p:nvGrpSpPr>
        <p:grpSpPr>
          <a:xfrm flipH="1" rot="-897778">
            <a:off x="825036" y="1701916"/>
            <a:ext cx="540259" cy="223794"/>
            <a:chOff x="2333000" y="3750375"/>
            <a:chExt cx="157050" cy="65050"/>
          </a:xfrm>
        </p:grpSpPr>
        <p:sp>
          <p:nvSpPr>
            <p:cNvPr id="773" name="Google Shape;773;p46"/>
            <p:cNvSpPr/>
            <p:nvPr/>
          </p:nvSpPr>
          <p:spPr>
            <a:xfrm>
              <a:off x="2337650" y="3767800"/>
              <a:ext cx="81875" cy="45300"/>
            </a:xfrm>
            <a:custGeom>
              <a:rect b="b" l="l" r="r" t="t"/>
              <a:pathLst>
                <a:path extrusionOk="0" h="1812" w="3275">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46"/>
            <p:cNvSpPr/>
            <p:nvPr/>
          </p:nvSpPr>
          <p:spPr>
            <a:xfrm>
              <a:off x="2420950" y="3757625"/>
              <a:ext cx="60975" cy="47050"/>
            </a:xfrm>
            <a:custGeom>
              <a:rect b="b" l="l" r="r" t="t"/>
              <a:pathLst>
                <a:path extrusionOk="0" h="1882" w="2439">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46"/>
            <p:cNvSpPr/>
            <p:nvPr/>
          </p:nvSpPr>
          <p:spPr>
            <a:xfrm>
              <a:off x="2333000" y="3750375"/>
              <a:ext cx="157050" cy="65050"/>
            </a:xfrm>
            <a:custGeom>
              <a:rect b="b" l="l" r="r" t="t"/>
              <a:pathLst>
                <a:path extrusionOk="0" h="2602" w="6282">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46"/>
            <p:cNvSpPr/>
            <p:nvPr/>
          </p:nvSpPr>
          <p:spPr>
            <a:xfrm>
              <a:off x="2361150" y="3766925"/>
              <a:ext cx="45600" cy="9025"/>
            </a:xfrm>
            <a:custGeom>
              <a:rect b="b" l="l" r="r" t="t"/>
              <a:pathLst>
                <a:path extrusionOk="0" h="361" w="1824">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46"/>
            <p:cNvSpPr/>
            <p:nvPr/>
          </p:nvSpPr>
          <p:spPr>
            <a:xfrm>
              <a:off x="2439225" y="3764600"/>
              <a:ext cx="30500" cy="6400"/>
            </a:xfrm>
            <a:custGeom>
              <a:rect b="b" l="l" r="r" t="t"/>
              <a:pathLst>
                <a:path extrusionOk="0" h="256" w="122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ITLE_AND_TWO_COLUMNS_2">
    <p:bg>
      <p:bgPr>
        <a:solidFill>
          <a:schemeClr val="accent1"/>
        </a:solidFill>
      </p:bgPr>
    </p:bg>
    <p:spTree>
      <p:nvGrpSpPr>
        <p:cNvPr id="778" name="Shape 778"/>
        <p:cNvGrpSpPr/>
        <p:nvPr/>
      </p:nvGrpSpPr>
      <p:grpSpPr>
        <a:xfrm>
          <a:off x="0" y="0"/>
          <a:ext cx="0" cy="0"/>
          <a:chOff x="0" y="0"/>
          <a:chExt cx="0" cy="0"/>
        </a:xfrm>
      </p:grpSpPr>
      <p:sp>
        <p:nvSpPr>
          <p:cNvPr id="779" name="Google Shape;779;p57"/>
          <p:cNvSpPr txBox="1"/>
          <p:nvPr>
            <p:ph idx="1" type="subTitle"/>
          </p:nvPr>
        </p:nvSpPr>
        <p:spPr>
          <a:xfrm>
            <a:off x="3297300" y="1957675"/>
            <a:ext cx="2549400" cy="1081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780" name="Google Shape;780;p57"/>
          <p:cNvSpPr txBox="1"/>
          <p:nvPr>
            <p:ph type="ctrTitle"/>
          </p:nvPr>
        </p:nvSpPr>
        <p:spPr>
          <a:xfrm>
            <a:off x="2674350" y="723533"/>
            <a:ext cx="3795300" cy="102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7000"/>
              <a:buFont typeface="Neucha"/>
              <a:buNone/>
              <a:defRPr b="1" sz="6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
        <p:nvSpPr>
          <p:cNvPr id="781" name="Google Shape;781;p57"/>
          <p:cNvSpPr txBox="1"/>
          <p:nvPr>
            <p:ph idx="2" type="subTitle"/>
          </p:nvPr>
        </p:nvSpPr>
        <p:spPr>
          <a:xfrm>
            <a:off x="2295450" y="1659850"/>
            <a:ext cx="4553100" cy="446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p:txBody>
      </p:sp>
      <p:grpSp>
        <p:nvGrpSpPr>
          <p:cNvPr id="782" name="Google Shape;782;p57"/>
          <p:cNvGrpSpPr/>
          <p:nvPr/>
        </p:nvGrpSpPr>
        <p:grpSpPr>
          <a:xfrm flipH="1" rot="-3553717">
            <a:off x="7688754" y="3898355"/>
            <a:ext cx="1657053" cy="1186673"/>
            <a:chOff x="2656025" y="2684075"/>
            <a:chExt cx="464100" cy="332350"/>
          </a:xfrm>
        </p:grpSpPr>
        <p:sp>
          <p:nvSpPr>
            <p:cNvPr id="783" name="Google Shape;783;p57"/>
            <p:cNvSpPr/>
            <p:nvPr/>
          </p:nvSpPr>
          <p:spPr>
            <a:xfrm>
              <a:off x="2667050" y="2932225"/>
              <a:ext cx="22950" cy="34550"/>
            </a:xfrm>
            <a:custGeom>
              <a:rect b="b" l="l" r="r" t="t"/>
              <a:pathLst>
                <a:path extrusionOk="0" h="1382" w="918">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57"/>
            <p:cNvSpPr/>
            <p:nvPr/>
          </p:nvSpPr>
          <p:spPr>
            <a:xfrm>
              <a:off x="2658650" y="2881150"/>
              <a:ext cx="27875" cy="35125"/>
            </a:xfrm>
            <a:custGeom>
              <a:rect b="b" l="l" r="r" t="t"/>
              <a:pathLst>
                <a:path extrusionOk="0" h="1405" w="1115">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57"/>
            <p:cNvSpPr/>
            <p:nvPr/>
          </p:nvSpPr>
          <p:spPr>
            <a:xfrm>
              <a:off x="2683025" y="2713625"/>
              <a:ext cx="37750" cy="19525"/>
            </a:xfrm>
            <a:custGeom>
              <a:rect b="b" l="l" r="r" t="t"/>
              <a:pathLst>
                <a:path extrusionOk="0" h="781" w="151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57"/>
            <p:cNvSpPr/>
            <p:nvPr/>
          </p:nvSpPr>
          <p:spPr>
            <a:xfrm>
              <a:off x="2667050" y="2740950"/>
              <a:ext cx="2650" cy="7000"/>
            </a:xfrm>
            <a:custGeom>
              <a:rect b="b" l="l" r="r" t="t"/>
              <a:pathLst>
                <a:path extrusionOk="0" h="280" w="106">
                  <a:moveTo>
                    <a:pt x="1" y="1"/>
                  </a:moveTo>
                  <a:cubicBezTo>
                    <a:pt x="12" y="105"/>
                    <a:pt x="47" y="198"/>
                    <a:pt x="105" y="280"/>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57"/>
            <p:cNvSpPr/>
            <p:nvPr/>
          </p:nvSpPr>
          <p:spPr>
            <a:xfrm>
              <a:off x="2660100" y="2687000"/>
              <a:ext cx="85050" cy="53975"/>
            </a:xfrm>
            <a:custGeom>
              <a:rect b="b" l="l" r="r" t="t"/>
              <a:pathLst>
                <a:path extrusionOk="0" h="2159" w="3402">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57"/>
            <p:cNvSpPr/>
            <p:nvPr/>
          </p:nvSpPr>
          <p:spPr>
            <a:xfrm>
              <a:off x="2747450" y="2731375"/>
              <a:ext cx="364850" cy="273150"/>
            </a:xfrm>
            <a:custGeom>
              <a:rect b="b" l="l" r="r" t="t"/>
              <a:pathLst>
                <a:path extrusionOk="0" h="10926" w="14594">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57"/>
            <p:cNvSpPr/>
            <p:nvPr/>
          </p:nvSpPr>
          <p:spPr>
            <a:xfrm>
              <a:off x="2656025" y="2684075"/>
              <a:ext cx="464100" cy="332350"/>
            </a:xfrm>
            <a:custGeom>
              <a:rect b="b" l="l" r="r" t="t"/>
              <a:pathLst>
                <a:path extrusionOk="0" h="13294" w="18564">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57"/>
            <p:cNvSpPr/>
            <p:nvPr/>
          </p:nvSpPr>
          <p:spPr>
            <a:xfrm>
              <a:off x="2680700" y="2709625"/>
              <a:ext cx="45600" cy="42675"/>
            </a:xfrm>
            <a:custGeom>
              <a:rect b="b" l="l" r="r" t="t"/>
              <a:pathLst>
                <a:path extrusionOk="0" h="1707" w="1824">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1" name="Google Shape;791;p57"/>
          <p:cNvGrpSpPr/>
          <p:nvPr/>
        </p:nvGrpSpPr>
        <p:grpSpPr>
          <a:xfrm flipH="1" rot="-1425117">
            <a:off x="6752048" y="4272006"/>
            <a:ext cx="870560" cy="1160758"/>
            <a:chOff x="2957300" y="3608175"/>
            <a:chExt cx="231325" cy="310850"/>
          </a:xfrm>
        </p:grpSpPr>
        <p:sp>
          <p:nvSpPr>
            <p:cNvPr id="792" name="Google Shape;792;p57"/>
            <p:cNvSpPr/>
            <p:nvPr/>
          </p:nvSpPr>
          <p:spPr>
            <a:xfrm>
              <a:off x="3008075" y="3700175"/>
              <a:ext cx="38925" cy="54575"/>
            </a:xfrm>
            <a:custGeom>
              <a:rect b="b" l="l" r="r" t="t"/>
              <a:pathLst>
                <a:path extrusionOk="0" h="2183" w="1557">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57"/>
            <p:cNvSpPr/>
            <p:nvPr/>
          </p:nvSpPr>
          <p:spPr>
            <a:xfrm>
              <a:off x="2959025" y="3631375"/>
              <a:ext cx="57775" cy="284175"/>
            </a:xfrm>
            <a:custGeom>
              <a:rect b="b" l="l" r="r" t="t"/>
              <a:pathLst>
                <a:path extrusionOk="0" h="11367" w="2311">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57"/>
            <p:cNvSpPr/>
            <p:nvPr/>
          </p:nvSpPr>
          <p:spPr>
            <a:xfrm>
              <a:off x="3022600" y="3614550"/>
              <a:ext cx="73150" cy="36875"/>
            </a:xfrm>
            <a:custGeom>
              <a:rect b="b" l="l" r="r" t="t"/>
              <a:pathLst>
                <a:path extrusionOk="0" h="1475" w="2926">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57"/>
            <p:cNvSpPr/>
            <p:nvPr/>
          </p:nvSpPr>
          <p:spPr>
            <a:xfrm>
              <a:off x="3004025" y="3644725"/>
              <a:ext cx="114075" cy="25000"/>
            </a:xfrm>
            <a:custGeom>
              <a:rect b="b" l="l" r="r" t="t"/>
              <a:pathLst>
                <a:path extrusionOk="0" h="1000" w="4563">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57"/>
            <p:cNvSpPr/>
            <p:nvPr/>
          </p:nvSpPr>
          <p:spPr>
            <a:xfrm>
              <a:off x="2957300" y="3608175"/>
              <a:ext cx="231325" cy="310850"/>
            </a:xfrm>
            <a:custGeom>
              <a:rect b="b" l="l" r="r" t="t"/>
              <a:pathLst>
                <a:path extrusionOk="0" h="12434" w="9253">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57"/>
            <p:cNvSpPr/>
            <p:nvPr/>
          </p:nvSpPr>
          <p:spPr>
            <a:xfrm>
              <a:off x="3005750" y="3695225"/>
              <a:ext cx="44725" cy="62725"/>
            </a:xfrm>
            <a:custGeom>
              <a:rect b="b" l="l" r="r" t="t"/>
              <a:pathLst>
                <a:path extrusionOk="0" h="2509" w="1789">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57"/>
            <p:cNvSpPr/>
            <p:nvPr/>
          </p:nvSpPr>
          <p:spPr>
            <a:xfrm>
              <a:off x="3028975" y="3841800"/>
              <a:ext cx="104500" cy="10775"/>
            </a:xfrm>
            <a:custGeom>
              <a:rect b="b" l="l" r="r" t="t"/>
              <a:pathLst>
                <a:path extrusionOk="0" h="431" w="418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57"/>
            <p:cNvSpPr/>
            <p:nvPr/>
          </p:nvSpPr>
          <p:spPr>
            <a:xfrm>
              <a:off x="3025775" y="3805825"/>
              <a:ext cx="108300" cy="13950"/>
            </a:xfrm>
            <a:custGeom>
              <a:rect b="b" l="l" r="r" t="t"/>
              <a:pathLst>
                <a:path extrusionOk="0" h="558" w="4332">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57"/>
            <p:cNvSpPr/>
            <p:nvPr/>
          </p:nvSpPr>
          <p:spPr>
            <a:xfrm>
              <a:off x="3020275" y="3776800"/>
              <a:ext cx="113800" cy="15675"/>
            </a:xfrm>
            <a:custGeom>
              <a:rect b="b" l="l" r="r" t="t"/>
              <a:pathLst>
                <a:path extrusionOk="0" h="627" w="4552">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57"/>
            <p:cNvSpPr/>
            <p:nvPr/>
          </p:nvSpPr>
          <p:spPr>
            <a:xfrm>
              <a:off x="3060025" y="3695825"/>
              <a:ext cx="58650" cy="12200"/>
            </a:xfrm>
            <a:custGeom>
              <a:rect b="b" l="l" r="r" t="t"/>
              <a:pathLst>
                <a:path extrusionOk="0" h="488" w="2346">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57"/>
            <p:cNvSpPr/>
            <p:nvPr/>
          </p:nvSpPr>
          <p:spPr>
            <a:xfrm>
              <a:off x="3064675" y="3720200"/>
              <a:ext cx="56900" cy="13075"/>
            </a:xfrm>
            <a:custGeom>
              <a:rect b="b" l="l" r="r" t="t"/>
              <a:pathLst>
                <a:path extrusionOk="0" h="523" w="2276">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57"/>
            <p:cNvSpPr/>
            <p:nvPr/>
          </p:nvSpPr>
          <p:spPr>
            <a:xfrm>
              <a:off x="3060600" y="3742250"/>
              <a:ext cx="43850" cy="10175"/>
            </a:xfrm>
            <a:custGeom>
              <a:rect b="b" l="l" r="r" t="t"/>
              <a:pathLst>
                <a:path extrusionOk="0" h="407" w="1754">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57"/>
            <p:cNvSpPr/>
            <p:nvPr/>
          </p:nvSpPr>
          <p:spPr>
            <a:xfrm>
              <a:off x="3115750" y="3743425"/>
              <a:ext cx="4100" cy="4075"/>
            </a:xfrm>
            <a:custGeom>
              <a:rect b="b" l="l" r="r" t="t"/>
              <a:pathLst>
                <a:path extrusionOk="0" h="163" w="164">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5" name="Google Shape;805;p57"/>
          <p:cNvGrpSpPr/>
          <p:nvPr/>
        </p:nvGrpSpPr>
        <p:grpSpPr>
          <a:xfrm flipH="1" rot="2084963">
            <a:off x="1022764" y="-103695"/>
            <a:ext cx="1670611" cy="1197127"/>
            <a:chOff x="692625" y="2569725"/>
            <a:chExt cx="463800" cy="332350"/>
          </a:xfrm>
        </p:grpSpPr>
        <p:sp>
          <p:nvSpPr>
            <p:cNvPr id="806" name="Google Shape;806;p57"/>
            <p:cNvSpPr/>
            <p:nvPr/>
          </p:nvSpPr>
          <p:spPr>
            <a:xfrm>
              <a:off x="692625" y="2569725"/>
              <a:ext cx="463800" cy="332350"/>
            </a:xfrm>
            <a:custGeom>
              <a:rect b="b" l="l" r="r" t="t"/>
              <a:pathLst>
                <a:path extrusionOk="0" h="13294" w="18552">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57"/>
            <p:cNvSpPr/>
            <p:nvPr/>
          </p:nvSpPr>
          <p:spPr>
            <a:xfrm>
              <a:off x="1086750" y="2833825"/>
              <a:ext cx="45300" cy="43000"/>
            </a:xfrm>
            <a:custGeom>
              <a:rect b="b" l="l" r="r" t="t"/>
              <a:pathLst>
                <a:path extrusionOk="0" h="1720" w="1812">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8" name="Google Shape;808;p57"/>
          <p:cNvGrpSpPr/>
          <p:nvPr/>
        </p:nvGrpSpPr>
        <p:grpSpPr>
          <a:xfrm flipH="1" rot="1062273">
            <a:off x="-107477" y="229689"/>
            <a:ext cx="384784" cy="1297441"/>
            <a:chOff x="954700" y="3672025"/>
            <a:chExt cx="106825" cy="360200"/>
          </a:xfrm>
        </p:grpSpPr>
        <p:sp>
          <p:nvSpPr>
            <p:cNvPr id="809" name="Google Shape;809;p57"/>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57"/>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57"/>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57"/>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57"/>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57"/>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57"/>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57"/>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57"/>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8" name="Google Shape;818;p57"/>
          <p:cNvGrpSpPr/>
          <p:nvPr/>
        </p:nvGrpSpPr>
        <p:grpSpPr>
          <a:xfrm flipH="1" rot="-1031363">
            <a:off x="-137267" y="1716289"/>
            <a:ext cx="781001" cy="756958"/>
            <a:chOff x="852825" y="3133350"/>
            <a:chExt cx="216825" cy="210150"/>
          </a:xfrm>
        </p:grpSpPr>
        <p:sp>
          <p:nvSpPr>
            <p:cNvPr id="819" name="Google Shape;819;p57"/>
            <p:cNvSpPr/>
            <p:nvPr/>
          </p:nvSpPr>
          <p:spPr>
            <a:xfrm>
              <a:off x="852825" y="3133350"/>
              <a:ext cx="216825" cy="210150"/>
            </a:xfrm>
            <a:custGeom>
              <a:rect b="b" l="l" r="r" t="t"/>
              <a:pathLst>
                <a:path extrusionOk="0" h="8406" w="8673">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57"/>
            <p:cNvSpPr/>
            <p:nvPr/>
          </p:nvSpPr>
          <p:spPr>
            <a:xfrm>
              <a:off x="918700" y="3216650"/>
              <a:ext cx="82450" cy="81275"/>
            </a:xfrm>
            <a:custGeom>
              <a:rect b="b" l="l" r="r" t="t"/>
              <a:pathLst>
                <a:path extrusionOk="0" h="3251" w="3298">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1" name="Google Shape;821;p57"/>
          <p:cNvGrpSpPr/>
          <p:nvPr/>
        </p:nvGrpSpPr>
        <p:grpSpPr>
          <a:xfrm flipH="1" rot="9086648">
            <a:off x="2361570" y="-673704"/>
            <a:ext cx="351283" cy="1120755"/>
            <a:chOff x="616875" y="3027700"/>
            <a:chExt cx="97525" cy="311150"/>
          </a:xfrm>
        </p:grpSpPr>
        <p:sp>
          <p:nvSpPr>
            <p:cNvPr id="822" name="Google Shape;822;p57"/>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57"/>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57"/>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p57"/>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57"/>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7" name="Google Shape;827;p57"/>
          <p:cNvGrpSpPr/>
          <p:nvPr/>
        </p:nvGrpSpPr>
        <p:grpSpPr>
          <a:xfrm flipH="1" rot="-1974894">
            <a:off x="1370005" y="872286"/>
            <a:ext cx="233139" cy="565604"/>
            <a:chOff x="1282375" y="3450000"/>
            <a:chExt cx="64725" cy="157025"/>
          </a:xfrm>
        </p:grpSpPr>
        <p:sp>
          <p:nvSpPr>
            <p:cNvPr id="828" name="Google Shape;828;p57"/>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57"/>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57"/>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1" name="Google Shape;831;p57"/>
          <p:cNvGrpSpPr/>
          <p:nvPr/>
        </p:nvGrpSpPr>
        <p:grpSpPr>
          <a:xfrm flipH="1" rot="-1302591">
            <a:off x="6190469" y="4653389"/>
            <a:ext cx="378569" cy="592888"/>
            <a:chOff x="683900" y="3612800"/>
            <a:chExt cx="105100" cy="164600"/>
          </a:xfrm>
        </p:grpSpPr>
        <p:sp>
          <p:nvSpPr>
            <p:cNvPr id="832" name="Google Shape;832;p57"/>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57"/>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4" name="Google Shape;834;p57"/>
          <p:cNvGrpSpPr/>
          <p:nvPr/>
        </p:nvGrpSpPr>
        <p:grpSpPr>
          <a:xfrm flipH="1" rot="-1974894">
            <a:off x="8706980" y="2937336"/>
            <a:ext cx="233139" cy="565604"/>
            <a:chOff x="1282375" y="3450000"/>
            <a:chExt cx="64725" cy="157025"/>
          </a:xfrm>
        </p:grpSpPr>
        <p:sp>
          <p:nvSpPr>
            <p:cNvPr id="835" name="Google Shape;835;p57"/>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57"/>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57"/>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8" name="Google Shape;838;p57"/>
          <p:cNvGrpSpPr/>
          <p:nvPr/>
        </p:nvGrpSpPr>
        <p:grpSpPr>
          <a:xfrm flipH="1" rot="291899">
            <a:off x="7579818" y="3216215"/>
            <a:ext cx="590935" cy="1096310"/>
            <a:chOff x="2369275" y="3344925"/>
            <a:chExt cx="160525" cy="297800"/>
          </a:xfrm>
        </p:grpSpPr>
        <p:sp>
          <p:nvSpPr>
            <p:cNvPr id="839" name="Google Shape;839;p57"/>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57"/>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57"/>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57"/>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57"/>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57"/>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57"/>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57"/>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57"/>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57"/>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57"/>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57"/>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57"/>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57"/>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57"/>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4" name="Google Shape;854;p57"/>
          <p:cNvGrpSpPr/>
          <p:nvPr/>
        </p:nvGrpSpPr>
        <p:grpSpPr>
          <a:xfrm flipH="1" rot="-4092482">
            <a:off x="344761" y="-173701"/>
            <a:ext cx="773115" cy="298133"/>
            <a:chOff x="1154075" y="3734125"/>
            <a:chExt cx="201750" cy="77800"/>
          </a:xfrm>
        </p:grpSpPr>
        <p:sp>
          <p:nvSpPr>
            <p:cNvPr id="855" name="Google Shape;855;p57"/>
            <p:cNvSpPr/>
            <p:nvPr/>
          </p:nvSpPr>
          <p:spPr>
            <a:xfrm>
              <a:off x="1218800" y="3752125"/>
              <a:ext cx="63875" cy="44425"/>
            </a:xfrm>
            <a:custGeom>
              <a:rect b="b" l="l" r="r" t="t"/>
              <a:pathLst>
                <a:path extrusionOk="0" h="1777" w="2555">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57"/>
            <p:cNvSpPr/>
            <p:nvPr/>
          </p:nvSpPr>
          <p:spPr>
            <a:xfrm>
              <a:off x="1154075" y="3734125"/>
              <a:ext cx="201750" cy="77800"/>
            </a:xfrm>
            <a:custGeom>
              <a:rect b="b" l="l" r="r" t="t"/>
              <a:pathLst>
                <a:path extrusionOk="0" h="3112" w="807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57"/>
            <p:cNvSpPr/>
            <p:nvPr/>
          </p:nvSpPr>
          <p:spPr>
            <a:xfrm>
              <a:off x="1260300" y="3765475"/>
              <a:ext cx="8450" cy="6400"/>
            </a:xfrm>
            <a:custGeom>
              <a:rect b="b" l="l" r="r" t="t"/>
              <a:pathLst>
                <a:path extrusionOk="0" h="256" w="338">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57"/>
            <p:cNvSpPr/>
            <p:nvPr/>
          </p:nvSpPr>
          <p:spPr>
            <a:xfrm>
              <a:off x="1248125" y="3760250"/>
              <a:ext cx="9025" cy="6400"/>
            </a:xfrm>
            <a:custGeom>
              <a:rect b="b" l="l" r="r" t="t"/>
              <a:pathLst>
                <a:path extrusionOk="0" h="256" w="361">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57"/>
            <p:cNvSpPr/>
            <p:nvPr/>
          </p:nvSpPr>
          <p:spPr>
            <a:xfrm>
              <a:off x="1237675" y="3776500"/>
              <a:ext cx="7275" cy="6125"/>
            </a:xfrm>
            <a:custGeom>
              <a:rect b="b" l="l" r="r" t="t"/>
              <a:pathLst>
                <a:path extrusionOk="0" h="245" w="291">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57"/>
            <p:cNvSpPr/>
            <p:nvPr/>
          </p:nvSpPr>
          <p:spPr>
            <a:xfrm>
              <a:off x="1231000" y="3764600"/>
              <a:ext cx="7275" cy="5250"/>
            </a:xfrm>
            <a:custGeom>
              <a:rect b="b" l="l" r="r" t="t"/>
              <a:pathLst>
                <a:path extrusionOk="0" h="210" w="291">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57"/>
            <p:cNvSpPr/>
            <p:nvPr/>
          </p:nvSpPr>
          <p:spPr>
            <a:xfrm>
              <a:off x="1248400" y="3769825"/>
              <a:ext cx="7875" cy="6700"/>
            </a:xfrm>
            <a:custGeom>
              <a:rect b="b" l="l" r="r" t="t"/>
              <a:pathLst>
                <a:path extrusionOk="0" h="268" w="315">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57"/>
            <p:cNvSpPr/>
            <p:nvPr/>
          </p:nvSpPr>
          <p:spPr>
            <a:xfrm>
              <a:off x="1256250" y="3784325"/>
              <a:ext cx="4375" cy="5850"/>
            </a:xfrm>
            <a:custGeom>
              <a:rect b="b" l="l" r="r" t="t"/>
              <a:pathLst>
                <a:path extrusionOk="0" h="234" w="175">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3" name="Google Shape;863;p57"/>
          <p:cNvGrpSpPr/>
          <p:nvPr/>
        </p:nvGrpSpPr>
        <p:grpSpPr>
          <a:xfrm flipH="1" rot="-1415750">
            <a:off x="430215" y="501184"/>
            <a:ext cx="602211" cy="1005088"/>
            <a:chOff x="1980950" y="3649100"/>
            <a:chExt cx="146600" cy="244675"/>
          </a:xfrm>
        </p:grpSpPr>
        <p:sp>
          <p:nvSpPr>
            <p:cNvPr id="864" name="Google Shape;864;p57"/>
            <p:cNvSpPr/>
            <p:nvPr/>
          </p:nvSpPr>
          <p:spPr>
            <a:xfrm>
              <a:off x="1983850" y="3650250"/>
              <a:ext cx="66500" cy="233650"/>
            </a:xfrm>
            <a:custGeom>
              <a:rect b="b" l="l" r="r" t="t"/>
              <a:pathLst>
                <a:path extrusionOk="0" h="9346" w="266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57"/>
            <p:cNvSpPr/>
            <p:nvPr/>
          </p:nvSpPr>
          <p:spPr>
            <a:xfrm>
              <a:off x="2005050" y="3840050"/>
              <a:ext cx="97525" cy="27900"/>
            </a:xfrm>
            <a:custGeom>
              <a:rect b="b" l="l" r="r" t="t"/>
              <a:pathLst>
                <a:path extrusionOk="0" h="1116" w="3901">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57"/>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57"/>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57"/>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57"/>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57"/>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57"/>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57"/>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57"/>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57"/>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57"/>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57"/>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7" name="Google Shape;877;p57"/>
          <p:cNvGrpSpPr/>
          <p:nvPr/>
        </p:nvGrpSpPr>
        <p:grpSpPr>
          <a:xfrm flipH="1" rot="-897778">
            <a:off x="825036" y="1701916"/>
            <a:ext cx="540259" cy="223794"/>
            <a:chOff x="2333000" y="3750375"/>
            <a:chExt cx="157050" cy="65050"/>
          </a:xfrm>
        </p:grpSpPr>
        <p:sp>
          <p:nvSpPr>
            <p:cNvPr id="878" name="Google Shape;878;p57"/>
            <p:cNvSpPr/>
            <p:nvPr/>
          </p:nvSpPr>
          <p:spPr>
            <a:xfrm>
              <a:off x="2337650" y="3767800"/>
              <a:ext cx="81875" cy="45300"/>
            </a:xfrm>
            <a:custGeom>
              <a:rect b="b" l="l" r="r" t="t"/>
              <a:pathLst>
                <a:path extrusionOk="0" h="1812" w="3275">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57"/>
            <p:cNvSpPr/>
            <p:nvPr/>
          </p:nvSpPr>
          <p:spPr>
            <a:xfrm>
              <a:off x="2420950" y="3757625"/>
              <a:ext cx="60975" cy="47050"/>
            </a:xfrm>
            <a:custGeom>
              <a:rect b="b" l="l" r="r" t="t"/>
              <a:pathLst>
                <a:path extrusionOk="0" h="1882" w="2439">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57"/>
            <p:cNvSpPr/>
            <p:nvPr/>
          </p:nvSpPr>
          <p:spPr>
            <a:xfrm>
              <a:off x="2333000" y="3750375"/>
              <a:ext cx="157050" cy="65050"/>
            </a:xfrm>
            <a:custGeom>
              <a:rect b="b" l="l" r="r" t="t"/>
              <a:pathLst>
                <a:path extrusionOk="0" h="2602" w="6282">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57"/>
            <p:cNvSpPr/>
            <p:nvPr/>
          </p:nvSpPr>
          <p:spPr>
            <a:xfrm>
              <a:off x="2361150" y="3766925"/>
              <a:ext cx="45600" cy="9025"/>
            </a:xfrm>
            <a:custGeom>
              <a:rect b="b" l="l" r="r" t="t"/>
              <a:pathLst>
                <a:path extrusionOk="0" h="361" w="1824">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57"/>
            <p:cNvSpPr/>
            <p:nvPr/>
          </p:nvSpPr>
          <p:spPr>
            <a:xfrm>
              <a:off x="2439225" y="3764600"/>
              <a:ext cx="30500" cy="6400"/>
            </a:xfrm>
            <a:custGeom>
              <a:rect b="b" l="l" r="r" t="t"/>
              <a:pathLst>
                <a:path extrusionOk="0" h="256" w="122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3" name="Google Shape;883;p57"/>
          <p:cNvSpPr txBox="1"/>
          <p:nvPr/>
        </p:nvSpPr>
        <p:spPr>
          <a:xfrm>
            <a:off x="2994450" y="3953875"/>
            <a:ext cx="3155100" cy="5007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Roboto Condensed"/>
                <a:ea typeface="Roboto Condensed"/>
                <a:cs typeface="Roboto Condensed"/>
                <a:sym typeface="Roboto Condensed"/>
              </a:rPr>
              <a:t>CREDITS</a:t>
            </a:r>
            <a:r>
              <a:rPr b="0" i="0" lang="en" sz="1200" u="none" cap="none" strike="noStrike">
                <a:solidFill>
                  <a:schemeClr val="dk1"/>
                </a:solidFill>
                <a:latin typeface="Roboto Condensed"/>
                <a:ea typeface="Roboto Condensed"/>
                <a:cs typeface="Roboto Condensed"/>
                <a:sym typeface="Roboto Condensed"/>
              </a:rPr>
              <a:t>: This presentation template was created by </a:t>
            </a:r>
            <a:r>
              <a:rPr b="1" i="0" lang="en" sz="1200" u="none" cap="none" strike="noStrike">
                <a:solidFill>
                  <a:schemeClr val="dk1"/>
                </a:solidFill>
                <a:uFill>
                  <a:noFill/>
                </a:uFill>
                <a:latin typeface="Roboto Condensed"/>
                <a:ea typeface="Roboto Condensed"/>
                <a:cs typeface="Roboto Condensed"/>
                <a:sym typeface="Roboto Condensed"/>
                <a:hlinkClick r:id="rId2">
                  <a:extLst>
                    <a:ext uri="{A12FA001-AC4F-418D-AE19-62706E023703}">
                      <ahyp:hlinkClr val="tx"/>
                    </a:ext>
                  </a:extLst>
                </a:hlinkClick>
              </a:rPr>
              <a:t>Slidesgo</a:t>
            </a:r>
            <a:r>
              <a:rPr b="0" i="0" lang="en" sz="1200" u="none" cap="none" strike="noStrike">
                <a:solidFill>
                  <a:schemeClr val="dk1"/>
                </a:solidFill>
                <a:latin typeface="Roboto Condensed"/>
                <a:ea typeface="Roboto Condensed"/>
                <a:cs typeface="Roboto Condensed"/>
                <a:sym typeface="Roboto Condensed"/>
              </a:rPr>
              <a:t>, including icons by </a:t>
            </a:r>
            <a:r>
              <a:rPr b="1" i="0" lang="en" sz="1200" u="none" cap="none" strike="noStrike">
                <a:solidFill>
                  <a:schemeClr val="dk1"/>
                </a:solidFill>
                <a:uFill>
                  <a:noFill/>
                </a:uFill>
                <a:latin typeface="Roboto Condensed"/>
                <a:ea typeface="Roboto Condensed"/>
                <a:cs typeface="Roboto Condensed"/>
                <a:sym typeface="Roboto Condensed"/>
                <a:hlinkClick r:id="rId3">
                  <a:extLst>
                    <a:ext uri="{A12FA001-AC4F-418D-AE19-62706E023703}">
                      <ahyp:hlinkClr val="tx"/>
                    </a:ext>
                  </a:extLst>
                </a:hlinkClick>
              </a:rPr>
              <a:t>Flaticon</a:t>
            </a:r>
            <a:r>
              <a:rPr b="1" i="0" lang="en" sz="1200" u="none" cap="none" strike="noStrike">
                <a:solidFill>
                  <a:schemeClr val="dk1"/>
                </a:solidFill>
                <a:latin typeface="Roboto Condensed"/>
                <a:ea typeface="Roboto Condensed"/>
                <a:cs typeface="Roboto Condensed"/>
                <a:sym typeface="Roboto Condensed"/>
              </a:rPr>
              <a:t> </a:t>
            </a:r>
            <a:r>
              <a:rPr b="0" i="0" lang="en" sz="1200" u="none" cap="none" strike="noStrike">
                <a:solidFill>
                  <a:schemeClr val="dk1"/>
                </a:solidFill>
                <a:latin typeface="Roboto Condensed"/>
                <a:ea typeface="Roboto Condensed"/>
                <a:cs typeface="Roboto Condensed"/>
                <a:sym typeface="Roboto Condensed"/>
              </a:rPr>
              <a:t>and infographics &amp; images by </a:t>
            </a:r>
            <a:r>
              <a:rPr b="1" i="0" lang="en" sz="1200" u="none" cap="none" strike="noStrike">
                <a:solidFill>
                  <a:schemeClr val="dk1"/>
                </a:solidFill>
                <a:uFill>
                  <a:noFill/>
                </a:uFill>
                <a:latin typeface="Roboto Condensed"/>
                <a:ea typeface="Roboto Condensed"/>
                <a:cs typeface="Roboto Condensed"/>
                <a:sym typeface="Roboto Condensed"/>
                <a:hlinkClick r:id="rId4">
                  <a:extLst>
                    <a:ext uri="{A12FA001-AC4F-418D-AE19-62706E023703}">
                      <ahyp:hlinkClr val="tx"/>
                    </a:ext>
                  </a:extLst>
                </a:hlinkClick>
              </a:rPr>
              <a:t>Freepik</a:t>
            </a:r>
            <a:endParaRPr b="1" i="0" sz="1200" u="none" cap="none" strike="noStrike">
              <a:solidFill>
                <a:schemeClr val="dk1"/>
              </a:solidFill>
              <a:latin typeface="Roboto Condensed"/>
              <a:ea typeface="Roboto Condensed"/>
              <a:cs typeface="Roboto Condensed"/>
              <a:sym typeface="Roboto Condense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ONE_COLUMN_TEXT_1">
    <p:bg>
      <p:bgPr>
        <a:solidFill>
          <a:schemeClr val="accent1"/>
        </a:solidFill>
      </p:bgPr>
    </p:bg>
    <p:spTree>
      <p:nvGrpSpPr>
        <p:cNvPr id="884" name="Shape 884"/>
        <p:cNvGrpSpPr/>
        <p:nvPr/>
      </p:nvGrpSpPr>
      <p:grpSpPr>
        <a:xfrm>
          <a:off x="0" y="0"/>
          <a:ext cx="0" cy="0"/>
          <a:chOff x="0" y="0"/>
          <a:chExt cx="0" cy="0"/>
        </a:xfrm>
      </p:grpSpPr>
      <p:sp>
        <p:nvSpPr>
          <p:cNvPr id="885" name="Google Shape;885;p47"/>
          <p:cNvSpPr txBox="1"/>
          <p:nvPr>
            <p:ph idx="1" type="subTitle"/>
          </p:nvPr>
        </p:nvSpPr>
        <p:spPr>
          <a:xfrm>
            <a:off x="1190160" y="2807726"/>
            <a:ext cx="2008800" cy="119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886" name="Google Shape;886;p47"/>
          <p:cNvSpPr txBox="1"/>
          <p:nvPr>
            <p:ph idx="2" type="subTitle"/>
          </p:nvPr>
        </p:nvSpPr>
        <p:spPr>
          <a:xfrm>
            <a:off x="1190160" y="2333132"/>
            <a:ext cx="2008800" cy="627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9pPr>
          </a:lstStyle>
          <a:p/>
        </p:txBody>
      </p:sp>
      <p:sp>
        <p:nvSpPr>
          <p:cNvPr id="887" name="Google Shape;887;p47"/>
          <p:cNvSpPr txBox="1"/>
          <p:nvPr>
            <p:ph idx="3" type="subTitle"/>
          </p:nvPr>
        </p:nvSpPr>
        <p:spPr>
          <a:xfrm>
            <a:off x="5945040" y="2807726"/>
            <a:ext cx="2008800" cy="119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888" name="Google Shape;888;p47"/>
          <p:cNvSpPr txBox="1"/>
          <p:nvPr>
            <p:ph idx="4" type="subTitle"/>
          </p:nvPr>
        </p:nvSpPr>
        <p:spPr>
          <a:xfrm>
            <a:off x="5945040" y="2333132"/>
            <a:ext cx="2008800" cy="627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9pPr>
          </a:lstStyle>
          <a:p/>
        </p:txBody>
      </p:sp>
      <p:sp>
        <p:nvSpPr>
          <p:cNvPr id="889" name="Google Shape;889;p47"/>
          <p:cNvSpPr txBox="1"/>
          <p:nvPr>
            <p:ph idx="5" type="subTitle"/>
          </p:nvPr>
        </p:nvSpPr>
        <p:spPr>
          <a:xfrm>
            <a:off x="3567600" y="2807726"/>
            <a:ext cx="2008800" cy="119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890" name="Google Shape;890;p47"/>
          <p:cNvSpPr txBox="1"/>
          <p:nvPr>
            <p:ph idx="6" type="subTitle"/>
          </p:nvPr>
        </p:nvSpPr>
        <p:spPr>
          <a:xfrm>
            <a:off x="3567600" y="2333132"/>
            <a:ext cx="2008800" cy="627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9pPr>
          </a:lstStyle>
          <a:p/>
        </p:txBody>
      </p:sp>
      <p:sp>
        <p:nvSpPr>
          <p:cNvPr id="891" name="Google Shape;891;p47"/>
          <p:cNvSpPr txBox="1"/>
          <p:nvPr>
            <p:ph type="ctrTitle"/>
          </p:nvPr>
        </p:nvSpPr>
        <p:spPr>
          <a:xfrm>
            <a:off x="2377500" y="422850"/>
            <a:ext cx="4389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grpSp>
        <p:nvGrpSpPr>
          <p:cNvPr id="892" name="Google Shape;892;p47"/>
          <p:cNvGrpSpPr/>
          <p:nvPr/>
        </p:nvGrpSpPr>
        <p:grpSpPr>
          <a:xfrm rot="-2918387">
            <a:off x="-156343" y="-91325"/>
            <a:ext cx="569392" cy="950297"/>
            <a:chOff x="1980950" y="3649100"/>
            <a:chExt cx="146600" cy="244675"/>
          </a:xfrm>
        </p:grpSpPr>
        <p:sp>
          <p:nvSpPr>
            <p:cNvPr id="893" name="Google Shape;893;p47"/>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47"/>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47"/>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47"/>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p47"/>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p47"/>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47"/>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47"/>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47"/>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47"/>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47"/>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4" name="Google Shape;904;p47"/>
          <p:cNvGrpSpPr/>
          <p:nvPr/>
        </p:nvGrpSpPr>
        <p:grpSpPr>
          <a:xfrm rot="-2013131">
            <a:off x="8738566" y="512475"/>
            <a:ext cx="623487" cy="1156670"/>
            <a:chOff x="2369275" y="3344925"/>
            <a:chExt cx="160525" cy="297800"/>
          </a:xfrm>
        </p:grpSpPr>
        <p:sp>
          <p:nvSpPr>
            <p:cNvPr id="905" name="Google Shape;905;p47"/>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47"/>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 name="Google Shape;907;p47"/>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 name="Google Shape;908;p47"/>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47"/>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p47"/>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47"/>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 name="Google Shape;912;p47"/>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p47"/>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47"/>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47"/>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47"/>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p47"/>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47"/>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47"/>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0" name="Google Shape;920;p47"/>
          <p:cNvGrpSpPr/>
          <p:nvPr/>
        </p:nvGrpSpPr>
        <p:grpSpPr>
          <a:xfrm rot="6235069">
            <a:off x="818885" y="-220963"/>
            <a:ext cx="817372" cy="843276"/>
            <a:chOff x="2894600" y="3171950"/>
            <a:chExt cx="210450" cy="217125"/>
          </a:xfrm>
        </p:grpSpPr>
        <p:sp>
          <p:nvSpPr>
            <p:cNvPr id="921" name="Google Shape;921;p47"/>
            <p:cNvSpPr/>
            <p:nvPr/>
          </p:nvSpPr>
          <p:spPr>
            <a:xfrm>
              <a:off x="2894600" y="3171950"/>
              <a:ext cx="210450" cy="217125"/>
            </a:xfrm>
            <a:custGeom>
              <a:rect b="b" l="l" r="r" t="t"/>
              <a:pathLst>
                <a:path extrusionOk="0" h="8685" w="8418">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p47"/>
            <p:cNvSpPr/>
            <p:nvPr/>
          </p:nvSpPr>
          <p:spPr>
            <a:xfrm>
              <a:off x="2978175" y="3240450"/>
              <a:ext cx="81300" cy="82450"/>
            </a:xfrm>
            <a:custGeom>
              <a:rect b="b" l="l" r="r" t="t"/>
              <a:pathLst>
                <a:path extrusionOk="0" h="3298" w="3252">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3" name="Google Shape;923;p47"/>
          <p:cNvGrpSpPr/>
          <p:nvPr/>
        </p:nvGrpSpPr>
        <p:grpSpPr>
          <a:xfrm rot="6698716">
            <a:off x="-353648" y="846037"/>
            <a:ext cx="1139236" cy="832555"/>
            <a:chOff x="3261275" y="2943825"/>
            <a:chExt cx="293325" cy="214350"/>
          </a:xfrm>
        </p:grpSpPr>
        <p:sp>
          <p:nvSpPr>
            <p:cNvPr id="924" name="Google Shape;924;p47"/>
            <p:cNvSpPr/>
            <p:nvPr/>
          </p:nvSpPr>
          <p:spPr>
            <a:xfrm>
              <a:off x="3432400" y="3092650"/>
              <a:ext cx="43550" cy="51800"/>
            </a:xfrm>
            <a:custGeom>
              <a:rect b="b" l="l" r="r" t="t"/>
              <a:pathLst>
                <a:path extrusionOk="0" h="2072" w="1742">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p47"/>
            <p:cNvSpPr/>
            <p:nvPr/>
          </p:nvSpPr>
          <p:spPr>
            <a:xfrm>
              <a:off x="3261275" y="2943825"/>
              <a:ext cx="293325" cy="214350"/>
            </a:xfrm>
            <a:custGeom>
              <a:rect b="b" l="l" r="r" t="t"/>
              <a:pathLst>
                <a:path extrusionOk="0" h="8574" w="11733">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47"/>
            <p:cNvSpPr/>
            <p:nvPr/>
          </p:nvSpPr>
          <p:spPr>
            <a:xfrm>
              <a:off x="3476500" y="3005250"/>
              <a:ext cx="55750" cy="36425"/>
            </a:xfrm>
            <a:custGeom>
              <a:rect b="b" l="l" r="r" t="t"/>
              <a:pathLst>
                <a:path extrusionOk="0" h="1457" w="223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p47"/>
            <p:cNvSpPr/>
            <p:nvPr/>
          </p:nvSpPr>
          <p:spPr>
            <a:xfrm>
              <a:off x="3352000" y="2998975"/>
              <a:ext cx="11625" cy="11050"/>
            </a:xfrm>
            <a:custGeom>
              <a:rect b="b" l="l" r="r" t="t"/>
              <a:pathLst>
                <a:path extrusionOk="0" h="442" w="465">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28" name="Google Shape;928;p47"/>
          <p:cNvSpPr/>
          <p:nvPr/>
        </p:nvSpPr>
        <p:spPr>
          <a:xfrm rot="1720377">
            <a:off x="7543202" y="-323487"/>
            <a:ext cx="927086" cy="845552"/>
          </a:xfrm>
          <a:custGeom>
            <a:rect b="b" l="l" r="r" t="t"/>
            <a:pathLst>
              <a:path extrusionOk="0" h="8624" w="9977">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47"/>
          <p:cNvSpPr/>
          <p:nvPr/>
        </p:nvSpPr>
        <p:spPr>
          <a:xfrm rot="842110">
            <a:off x="8523020" y="-44893"/>
            <a:ext cx="497132" cy="491131"/>
          </a:xfrm>
          <a:custGeom>
            <a:rect b="b" l="l" r="r" t="t"/>
            <a:pathLst>
              <a:path extrusionOk="0" h="5058" w="512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30" name="Google Shape;930;p47"/>
          <p:cNvGrpSpPr/>
          <p:nvPr/>
        </p:nvGrpSpPr>
        <p:grpSpPr>
          <a:xfrm rot="-6757396">
            <a:off x="1094034" y="323603"/>
            <a:ext cx="414892" cy="1399056"/>
            <a:chOff x="954700" y="3672025"/>
            <a:chExt cx="106825" cy="360200"/>
          </a:xfrm>
        </p:grpSpPr>
        <p:sp>
          <p:nvSpPr>
            <p:cNvPr id="931" name="Google Shape;931;p47"/>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47"/>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47"/>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47"/>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47"/>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p47"/>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p47"/>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p47"/>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47"/>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0" name="Google Shape;940;p47"/>
          <p:cNvGrpSpPr/>
          <p:nvPr/>
        </p:nvGrpSpPr>
        <p:grpSpPr>
          <a:xfrm flipH="1" rot="-4839262">
            <a:off x="7749945" y="491434"/>
            <a:ext cx="735585" cy="735614"/>
            <a:chOff x="2894600" y="3171950"/>
            <a:chExt cx="210450" cy="217125"/>
          </a:xfrm>
        </p:grpSpPr>
        <p:sp>
          <p:nvSpPr>
            <p:cNvPr id="941" name="Google Shape;941;p47"/>
            <p:cNvSpPr/>
            <p:nvPr/>
          </p:nvSpPr>
          <p:spPr>
            <a:xfrm>
              <a:off x="2894600" y="3171950"/>
              <a:ext cx="210450" cy="217125"/>
            </a:xfrm>
            <a:custGeom>
              <a:rect b="b" l="l" r="r" t="t"/>
              <a:pathLst>
                <a:path extrusionOk="0" h="8685" w="8418">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47"/>
            <p:cNvSpPr/>
            <p:nvPr/>
          </p:nvSpPr>
          <p:spPr>
            <a:xfrm>
              <a:off x="2978175" y="3240450"/>
              <a:ext cx="81300" cy="82450"/>
            </a:xfrm>
            <a:custGeom>
              <a:rect b="b" l="l" r="r" t="t"/>
              <a:pathLst>
                <a:path extrusionOk="0" h="3298" w="3252">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ONE_COLUMN_TEXT_1_1_1">
    <p:bg>
      <p:bgPr>
        <a:solidFill>
          <a:schemeClr val="accent1"/>
        </a:solidFill>
      </p:bgPr>
    </p:bg>
    <p:spTree>
      <p:nvGrpSpPr>
        <p:cNvPr id="943" name="Shape 943"/>
        <p:cNvGrpSpPr/>
        <p:nvPr/>
      </p:nvGrpSpPr>
      <p:grpSpPr>
        <a:xfrm>
          <a:off x="0" y="0"/>
          <a:ext cx="0" cy="0"/>
          <a:chOff x="0" y="0"/>
          <a:chExt cx="0" cy="0"/>
        </a:xfrm>
      </p:grpSpPr>
      <p:sp>
        <p:nvSpPr>
          <p:cNvPr id="944" name="Google Shape;944;p48"/>
          <p:cNvSpPr txBox="1"/>
          <p:nvPr>
            <p:ph type="ctrTitle"/>
          </p:nvPr>
        </p:nvSpPr>
        <p:spPr>
          <a:xfrm>
            <a:off x="2377500" y="422850"/>
            <a:ext cx="4389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grpSp>
        <p:nvGrpSpPr>
          <p:cNvPr id="945" name="Google Shape;945;p48"/>
          <p:cNvGrpSpPr/>
          <p:nvPr/>
        </p:nvGrpSpPr>
        <p:grpSpPr>
          <a:xfrm rot="-2700065">
            <a:off x="5167" y="1112073"/>
            <a:ext cx="598768" cy="1110833"/>
            <a:chOff x="2369275" y="3344925"/>
            <a:chExt cx="160525" cy="297800"/>
          </a:xfrm>
        </p:grpSpPr>
        <p:sp>
          <p:nvSpPr>
            <p:cNvPr id="946" name="Google Shape;946;p48"/>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p48"/>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p48"/>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48"/>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48"/>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p48"/>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48"/>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p48"/>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p48"/>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48"/>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 name="Google Shape;956;p48"/>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 name="Google Shape;957;p48"/>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48"/>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p48"/>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48"/>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61" name="Google Shape;961;p48"/>
          <p:cNvSpPr/>
          <p:nvPr/>
        </p:nvSpPr>
        <p:spPr>
          <a:xfrm rot="1184892">
            <a:off x="888716" y="133998"/>
            <a:ext cx="890332" cy="812016"/>
          </a:xfrm>
          <a:custGeom>
            <a:rect b="b" l="l" r="r" t="t"/>
            <a:pathLst>
              <a:path extrusionOk="0" h="8624" w="9977">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48"/>
          <p:cNvSpPr/>
          <p:nvPr/>
        </p:nvSpPr>
        <p:spPr>
          <a:xfrm rot="-290954">
            <a:off x="83173" y="3527901"/>
            <a:ext cx="477421" cy="471651"/>
          </a:xfrm>
          <a:custGeom>
            <a:rect b="b" l="l" r="r" t="t"/>
            <a:pathLst>
              <a:path extrusionOk="0" h="5058" w="512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63" name="Google Shape;963;p48"/>
          <p:cNvGrpSpPr/>
          <p:nvPr/>
        </p:nvGrpSpPr>
        <p:grpSpPr>
          <a:xfrm rot="-6261324">
            <a:off x="1338660" y="608466"/>
            <a:ext cx="358602" cy="1165471"/>
            <a:chOff x="954700" y="3672025"/>
            <a:chExt cx="106825" cy="360200"/>
          </a:xfrm>
        </p:grpSpPr>
        <p:sp>
          <p:nvSpPr>
            <p:cNvPr id="964" name="Google Shape;964;p48"/>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48"/>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48"/>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48"/>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p48"/>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48"/>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 name="Google Shape;970;p48"/>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 name="Google Shape;971;p48"/>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 name="Google Shape;972;p48"/>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3" name="Google Shape;973;p48"/>
          <p:cNvGrpSpPr/>
          <p:nvPr/>
        </p:nvGrpSpPr>
        <p:grpSpPr>
          <a:xfrm rot="-4044333">
            <a:off x="262800" y="4144473"/>
            <a:ext cx="1234481" cy="919854"/>
            <a:chOff x="1954550" y="2620525"/>
            <a:chExt cx="310850" cy="231625"/>
          </a:xfrm>
        </p:grpSpPr>
        <p:sp>
          <p:nvSpPr>
            <p:cNvPr id="974" name="Google Shape;974;p48"/>
            <p:cNvSpPr/>
            <p:nvPr/>
          </p:nvSpPr>
          <p:spPr>
            <a:xfrm>
              <a:off x="1954550" y="2620525"/>
              <a:ext cx="310850" cy="231625"/>
            </a:xfrm>
            <a:custGeom>
              <a:rect b="b" l="l" r="r" t="t"/>
              <a:pathLst>
                <a:path extrusionOk="0" h="9265" w="12434">
                  <a:moveTo>
                    <a:pt x="11783" y="2357"/>
                  </a:moveTo>
                  <a:cubicBezTo>
                    <a:pt x="11842" y="2368"/>
                    <a:pt x="11900" y="2368"/>
                    <a:pt x="11946" y="2380"/>
                  </a:cubicBezTo>
                  <a:cubicBezTo>
                    <a:pt x="12050" y="2426"/>
                    <a:pt x="12143" y="2496"/>
                    <a:pt x="12155" y="2612"/>
                  </a:cubicBezTo>
                  <a:cubicBezTo>
                    <a:pt x="12190" y="2844"/>
                    <a:pt x="12259" y="3065"/>
                    <a:pt x="12364" y="3286"/>
                  </a:cubicBezTo>
                  <a:cubicBezTo>
                    <a:pt x="12376" y="3309"/>
                    <a:pt x="12387" y="3355"/>
                    <a:pt x="12387" y="3402"/>
                  </a:cubicBezTo>
                  <a:cubicBezTo>
                    <a:pt x="12364" y="3738"/>
                    <a:pt x="12434" y="4063"/>
                    <a:pt x="12422" y="4400"/>
                  </a:cubicBezTo>
                  <a:cubicBezTo>
                    <a:pt x="12410" y="4725"/>
                    <a:pt x="12422" y="5050"/>
                    <a:pt x="12422" y="5387"/>
                  </a:cubicBezTo>
                  <a:cubicBezTo>
                    <a:pt x="12422" y="5677"/>
                    <a:pt x="12376" y="5723"/>
                    <a:pt x="12074" y="5781"/>
                  </a:cubicBezTo>
                  <a:cubicBezTo>
                    <a:pt x="12062" y="5781"/>
                    <a:pt x="12039" y="5793"/>
                    <a:pt x="12004" y="5805"/>
                  </a:cubicBezTo>
                  <a:lnTo>
                    <a:pt x="12004" y="5979"/>
                  </a:lnTo>
                  <a:cubicBezTo>
                    <a:pt x="12004" y="6559"/>
                    <a:pt x="12004" y="7140"/>
                    <a:pt x="12016" y="7720"/>
                  </a:cubicBezTo>
                  <a:cubicBezTo>
                    <a:pt x="12016" y="7894"/>
                    <a:pt x="11958" y="8045"/>
                    <a:pt x="11911" y="8208"/>
                  </a:cubicBezTo>
                  <a:cubicBezTo>
                    <a:pt x="11888" y="8301"/>
                    <a:pt x="11795" y="8382"/>
                    <a:pt x="11691" y="8394"/>
                  </a:cubicBezTo>
                  <a:cubicBezTo>
                    <a:pt x="11505" y="8417"/>
                    <a:pt x="11331" y="8510"/>
                    <a:pt x="11133" y="8510"/>
                  </a:cubicBezTo>
                  <a:cubicBezTo>
                    <a:pt x="10982" y="8510"/>
                    <a:pt x="10820" y="8568"/>
                    <a:pt x="10681" y="8591"/>
                  </a:cubicBezTo>
                  <a:cubicBezTo>
                    <a:pt x="10274" y="8672"/>
                    <a:pt x="9880" y="8742"/>
                    <a:pt x="9473" y="8811"/>
                  </a:cubicBezTo>
                  <a:cubicBezTo>
                    <a:pt x="9369" y="8823"/>
                    <a:pt x="9276" y="8846"/>
                    <a:pt x="9171" y="8846"/>
                  </a:cubicBezTo>
                  <a:cubicBezTo>
                    <a:pt x="8997" y="8846"/>
                    <a:pt x="8823" y="8858"/>
                    <a:pt x="8661" y="8904"/>
                  </a:cubicBezTo>
                  <a:cubicBezTo>
                    <a:pt x="8556" y="8928"/>
                    <a:pt x="8463" y="8928"/>
                    <a:pt x="8359" y="8928"/>
                  </a:cubicBezTo>
                  <a:lnTo>
                    <a:pt x="7256" y="8928"/>
                  </a:lnTo>
                  <a:cubicBezTo>
                    <a:pt x="7093" y="8928"/>
                    <a:pt x="6931" y="8928"/>
                    <a:pt x="6780" y="8986"/>
                  </a:cubicBezTo>
                  <a:cubicBezTo>
                    <a:pt x="6699" y="9020"/>
                    <a:pt x="6617" y="8997"/>
                    <a:pt x="6524" y="8997"/>
                  </a:cubicBezTo>
                  <a:lnTo>
                    <a:pt x="6037" y="8997"/>
                  </a:lnTo>
                  <a:cubicBezTo>
                    <a:pt x="5979" y="8997"/>
                    <a:pt x="5909" y="8986"/>
                    <a:pt x="5851" y="9020"/>
                  </a:cubicBezTo>
                  <a:cubicBezTo>
                    <a:pt x="5619" y="9113"/>
                    <a:pt x="5364" y="9078"/>
                    <a:pt x="5120" y="9090"/>
                  </a:cubicBezTo>
                  <a:cubicBezTo>
                    <a:pt x="4899" y="9090"/>
                    <a:pt x="4667" y="9078"/>
                    <a:pt x="4458" y="9160"/>
                  </a:cubicBezTo>
                  <a:cubicBezTo>
                    <a:pt x="4400" y="9195"/>
                    <a:pt x="4307" y="9171"/>
                    <a:pt x="4237" y="9171"/>
                  </a:cubicBezTo>
                  <a:lnTo>
                    <a:pt x="3657" y="9171"/>
                  </a:lnTo>
                  <a:cubicBezTo>
                    <a:pt x="3506" y="9171"/>
                    <a:pt x="3378" y="9171"/>
                    <a:pt x="3239" y="9229"/>
                  </a:cubicBezTo>
                  <a:cubicBezTo>
                    <a:pt x="3146" y="9264"/>
                    <a:pt x="3030" y="9264"/>
                    <a:pt x="2926" y="9264"/>
                  </a:cubicBezTo>
                  <a:cubicBezTo>
                    <a:pt x="2229" y="9264"/>
                    <a:pt x="1533" y="9253"/>
                    <a:pt x="836" y="9253"/>
                  </a:cubicBezTo>
                  <a:cubicBezTo>
                    <a:pt x="662" y="9253"/>
                    <a:pt x="569" y="9171"/>
                    <a:pt x="511" y="9032"/>
                  </a:cubicBezTo>
                  <a:cubicBezTo>
                    <a:pt x="430" y="8858"/>
                    <a:pt x="360" y="8672"/>
                    <a:pt x="372" y="8475"/>
                  </a:cubicBezTo>
                  <a:cubicBezTo>
                    <a:pt x="372" y="8335"/>
                    <a:pt x="372" y="8173"/>
                    <a:pt x="314" y="8034"/>
                  </a:cubicBezTo>
                  <a:cubicBezTo>
                    <a:pt x="290" y="7952"/>
                    <a:pt x="290" y="7860"/>
                    <a:pt x="290" y="7755"/>
                  </a:cubicBezTo>
                  <a:lnTo>
                    <a:pt x="290" y="6791"/>
                  </a:lnTo>
                  <a:cubicBezTo>
                    <a:pt x="290" y="6722"/>
                    <a:pt x="302" y="6652"/>
                    <a:pt x="279" y="6583"/>
                  </a:cubicBezTo>
                  <a:cubicBezTo>
                    <a:pt x="186" y="6385"/>
                    <a:pt x="232" y="6165"/>
                    <a:pt x="186" y="5979"/>
                  </a:cubicBezTo>
                  <a:cubicBezTo>
                    <a:pt x="128" y="5735"/>
                    <a:pt x="116" y="5468"/>
                    <a:pt x="116" y="5224"/>
                  </a:cubicBezTo>
                  <a:cubicBezTo>
                    <a:pt x="116" y="5213"/>
                    <a:pt x="116" y="5178"/>
                    <a:pt x="105" y="5166"/>
                  </a:cubicBezTo>
                  <a:cubicBezTo>
                    <a:pt x="0" y="4934"/>
                    <a:pt x="23" y="4690"/>
                    <a:pt x="23" y="4446"/>
                  </a:cubicBezTo>
                  <a:lnTo>
                    <a:pt x="23" y="3309"/>
                  </a:lnTo>
                  <a:cubicBezTo>
                    <a:pt x="23" y="3227"/>
                    <a:pt x="12" y="3123"/>
                    <a:pt x="58" y="3042"/>
                  </a:cubicBezTo>
                  <a:cubicBezTo>
                    <a:pt x="128" y="2868"/>
                    <a:pt x="116" y="2705"/>
                    <a:pt x="116" y="2531"/>
                  </a:cubicBezTo>
                  <a:cubicBezTo>
                    <a:pt x="116" y="2368"/>
                    <a:pt x="116" y="2229"/>
                    <a:pt x="174" y="2078"/>
                  </a:cubicBezTo>
                  <a:cubicBezTo>
                    <a:pt x="197" y="2008"/>
                    <a:pt x="186" y="1892"/>
                    <a:pt x="221" y="1800"/>
                  </a:cubicBezTo>
                  <a:cubicBezTo>
                    <a:pt x="290" y="1591"/>
                    <a:pt x="290" y="1370"/>
                    <a:pt x="314" y="1149"/>
                  </a:cubicBezTo>
                  <a:cubicBezTo>
                    <a:pt x="337" y="964"/>
                    <a:pt x="430" y="848"/>
                    <a:pt x="604" y="801"/>
                  </a:cubicBezTo>
                  <a:cubicBezTo>
                    <a:pt x="743" y="778"/>
                    <a:pt x="859" y="697"/>
                    <a:pt x="998" y="720"/>
                  </a:cubicBezTo>
                  <a:cubicBezTo>
                    <a:pt x="1057" y="720"/>
                    <a:pt x="1115" y="685"/>
                    <a:pt x="1173" y="673"/>
                  </a:cubicBezTo>
                  <a:cubicBezTo>
                    <a:pt x="1242" y="650"/>
                    <a:pt x="1335" y="627"/>
                    <a:pt x="1405" y="627"/>
                  </a:cubicBezTo>
                  <a:cubicBezTo>
                    <a:pt x="1533" y="627"/>
                    <a:pt x="1672" y="615"/>
                    <a:pt x="1800" y="569"/>
                  </a:cubicBezTo>
                  <a:cubicBezTo>
                    <a:pt x="1858" y="557"/>
                    <a:pt x="1916" y="557"/>
                    <a:pt x="1974" y="546"/>
                  </a:cubicBezTo>
                  <a:cubicBezTo>
                    <a:pt x="2055" y="523"/>
                    <a:pt x="2148" y="511"/>
                    <a:pt x="2252" y="499"/>
                  </a:cubicBezTo>
                  <a:cubicBezTo>
                    <a:pt x="2334" y="488"/>
                    <a:pt x="2403" y="464"/>
                    <a:pt x="2496" y="464"/>
                  </a:cubicBezTo>
                  <a:cubicBezTo>
                    <a:pt x="2635" y="453"/>
                    <a:pt x="2786" y="488"/>
                    <a:pt x="2902" y="383"/>
                  </a:cubicBezTo>
                  <a:cubicBezTo>
                    <a:pt x="2926" y="348"/>
                    <a:pt x="2995" y="348"/>
                    <a:pt x="3042" y="348"/>
                  </a:cubicBezTo>
                  <a:cubicBezTo>
                    <a:pt x="3274" y="348"/>
                    <a:pt x="3494" y="290"/>
                    <a:pt x="3715" y="279"/>
                  </a:cubicBezTo>
                  <a:cubicBezTo>
                    <a:pt x="3994" y="256"/>
                    <a:pt x="4261" y="256"/>
                    <a:pt x="4539" y="256"/>
                  </a:cubicBezTo>
                  <a:cubicBezTo>
                    <a:pt x="4771" y="256"/>
                    <a:pt x="5004" y="256"/>
                    <a:pt x="5236" y="197"/>
                  </a:cubicBezTo>
                  <a:cubicBezTo>
                    <a:pt x="5352" y="163"/>
                    <a:pt x="5480" y="174"/>
                    <a:pt x="5596" y="174"/>
                  </a:cubicBezTo>
                  <a:cubicBezTo>
                    <a:pt x="6118" y="197"/>
                    <a:pt x="6641" y="139"/>
                    <a:pt x="7151" y="58"/>
                  </a:cubicBezTo>
                  <a:cubicBezTo>
                    <a:pt x="7569" y="0"/>
                    <a:pt x="7987" y="35"/>
                    <a:pt x="8417" y="47"/>
                  </a:cubicBezTo>
                  <a:cubicBezTo>
                    <a:pt x="8556" y="47"/>
                    <a:pt x="8707" y="58"/>
                    <a:pt x="8835" y="58"/>
                  </a:cubicBezTo>
                  <a:cubicBezTo>
                    <a:pt x="9380" y="58"/>
                    <a:pt x="9938" y="81"/>
                    <a:pt x="10495" y="58"/>
                  </a:cubicBezTo>
                  <a:cubicBezTo>
                    <a:pt x="10727" y="58"/>
                    <a:pt x="10936" y="105"/>
                    <a:pt x="11145" y="174"/>
                  </a:cubicBezTo>
                  <a:cubicBezTo>
                    <a:pt x="11377" y="256"/>
                    <a:pt x="11493" y="453"/>
                    <a:pt x="11516" y="697"/>
                  </a:cubicBezTo>
                  <a:cubicBezTo>
                    <a:pt x="11540" y="790"/>
                    <a:pt x="11516" y="859"/>
                    <a:pt x="11516" y="952"/>
                  </a:cubicBezTo>
                  <a:cubicBezTo>
                    <a:pt x="11516" y="1045"/>
                    <a:pt x="11540" y="1149"/>
                    <a:pt x="11563" y="1254"/>
                  </a:cubicBezTo>
                  <a:cubicBezTo>
                    <a:pt x="11609" y="1382"/>
                    <a:pt x="11621" y="1533"/>
                    <a:pt x="11609" y="1672"/>
                  </a:cubicBezTo>
                  <a:cubicBezTo>
                    <a:pt x="11656" y="1892"/>
                    <a:pt x="11679" y="2113"/>
                    <a:pt x="11783" y="2357"/>
                  </a:cubicBezTo>
                  <a:close/>
                  <a:moveTo>
                    <a:pt x="1765" y="1823"/>
                  </a:moveTo>
                  <a:cubicBezTo>
                    <a:pt x="1637" y="1962"/>
                    <a:pt x="1591" y="2125"/>
                    <a:pt x="1614" y="2299"/>
                  </a:cubicBezTo>
                  <a:cubicBezTo>
                    <a:pt x="1625" y="2484"/>
                    <a:pt x="1614" y="2659"/>
                    <a:pt x="1614" y="2844"/>
                  </a:cubicBezTo>
                  <a:cubicBezTo>
                    <a:pt x="1614" y="2937"/>
                    <a:pt x="1614" y="3007"/>
                    <a:pt x="1579" y="3100"/>
                  </a:cubicBezTo>
                  <a:cubicBezTo>
                    <a:pt x="1533" y="3216"/>
                    <a:pt x="1533" y="3344"/>
                    <a:pt x="1533" y="3460"/>
                  </a:cubicBezTo>
                  <a:lnTo>
                    <a:pt x="1533" y="5247"/>
                  </a:lnTo>
                  <a:cubicBezTo>
                    <a:pt x="1533" y="5317"/>
                    <a:pt x="1521" y="5387"/>
                    <a:pt x="1556" y="5456"/>
                  </a:cubicBezTo>
                  <a:cubicBezTo>
                    <a:pt x="1637" y="5665"/>
                    <a:pt x="1614" y="5863"/>
                    <a:pt x="1625" y="6072"/>
                  </a:cubicBezTo>
                  <a:cubicBezTo>
                    <a:pt x="1625" y="6130"/>
                    <a:pt x="1614" y="6199"/>
                    <a:pt x="1637" y="6246"/>
                  </a:cubicBezTo>
                  <a:cubicBezTo>
                    <a:pt x="1730" y="6408"/>
                    <a:pt x="1707" y="6583"/>
                    <a:pt x="1695" y="6757"/>
                  </a:cubicBezTo>
                  <a:cubicBezTo>
                    <a:pt x="1683" y="7058"/>
                    <a:pt x="1811" y="7337"/>
                    <a:pt x="1811" y="7627"/>
                  </a:cubicBezTo>
                  <a:cubicBezTo>
                    <a:pt x="1811" y="7697"/>
                    <a:pt x="1858" y="7778"/>
                    <a:pt x="1869" y="7860"/>
                  </a:cubicBezTo>
                  <a:cubicBezTo>
                    <a:pt x="1881" y="7952"/>
                    <a:pt x="1916" y="8034"/>
                    <a:pt x="2020" y="8103"/>
                  </a:cubicBezTo>
                  <a:lnTo>
                    <a:pt x="2960" y="8103"/>
                  </a:lnTo>
                  <a:cubicBezTo>
                    <a:pt x="3007" y="8103"/>
                    <a:pt x="3077" y="8103"/>
                    <a:pt x="3100" y="8092"/>
                  </a:cubicBezTo>
                  <a:cubicBezTo>
                    <a:pt x="3239" y="8010"/>
                    <a:pt x="3378" y="8034"/>
                    <a:pt x="3529" y="8034"/>
                  </a:cubicBezTo>
                  <a:cubicBezTo>
                    <a:pt x="3773" y="8010"/>
                    <a:pt x="4028" y="8068"/>
                    <a:pt x="4284" y="7941"/>
                  </a:cubicBezTo>
                  <a:cubicBezTo>
                    <a:pt x="4307" y="7929"/>
                    <a:pt x="4365" y="7929"/>
                    <a:pt x="4400" y="7929"/>
                  </a:cubicBezTo>
                  <a:cubicBezTo>
                    <a:pt x="4725" y="7906"/>
                    <a:pt x="5062" y="7929"/>
                    <a:pt x="5398" y="7860"/>
                  </a:cubicBezTo>
                  <a:cubicBezTo>
                    <a:pt x="5689" y="7801"/>
                    <a:pt x="5979" y="7836"/>
                    <a:pt x="6281" y="7767"/>
                  </a:cubicBezTo>
                  <a:cubicBezTo>
                    <a:pt x="6443" y="7720"/>
                    <a:pt x="6606" y="7755"/>
                    <a:pt x="6757" y="7697"/>
                  </a:cubicBezTo>
                  <a:cubicBezTo>
                    <a:pt x="6815" y="7662"/>
                    <a:pt x="6873" y="7674"/>
                    <a:pt x="6931" y="7662"/>
                  </a:cubicBezTo>
                  <a:cubicBezTo>
                    <a:pt x="7012" y="7651"/>
                    <a:pt x="7082" y="7662"/>
                    <a:pt x="7151" y="7639"/>
                  </a:cubicBezTo>
                  <a:cubicBezTo>
                    <a:pt x="7279" y="7581"/>
                    <a:pt x="7407" y="7593"/>
                    <a:pt x="7546" y="7581"/>
                  </a:cubicBezTo>
                  <a:cubicBezTo>
                    <a:pt x="7767" y="7581"/>
                    <a:pt x="7999" y="7604"/>
                    <a:pt x="8208" y="7523"/>
                  </a:cubicBezTo>
                  <a:cubicBezTo>
                    <a:pt x="8266" y="7488"/>
                    <a:pt x="8324" y="7523"/>
                    <a:pt x="8405" y="7511"/>
                  </a:cubicBezTo>
                  <a:cubicBezTo>
                    <a:pt x="8463" y="7511"/>
                    <a:pt x="8533" y="7511"/>
                    <a:pt x="8579" y="7476"/>
                  </a:cubicBezTo>
                  <a:cubicBezTo>
                    <a:pt x="8719" y="7418"/>
                    <a:pt x="8870" y="7418"/>
                    <a:pt x="9020" y="7418"/>
                  </a:cubicBezTo>
                  <a:cubicBezTo>
                    <a:pt x="9160" y="7418"/>
                    <a:pt x="9299" y="7430"/>
                    <a:pt x="9415" y="7395"/>
                  </a:cubicBezTo>
                  <a:cubicBezTo>
                    <a:pt x="9566" y="7349"/>
                    <a:pt x="9717" y="7349"/>
                    <a:pt x="9868" y="7337"/>
                  </a:cubicBezTo>
                  <a:cubicBezTo>
                    <a:pt x="9972" y="7337"/>
                    <a:pt x="10065" y="7337"/>
                    <a:pt x="10170" y="7314"/>
                  </a:cubicBezTo>
                  <a:cubicBezTo>
                    <a:pt x="10356" y="7105"/>
                    <a:pt x="10274" y="6873"/>
                    <a:pt x="10286" y="6652"/>
                  </a:cubicBezTo>
                  <a:cubicBezTo>
                    <a:pt x="10042" y="6524"/>
                    <a:pt x="10042" y="6524"/>
                    <a:pt x="10042" y="6269"/>
                  </a:cubicBezTo>
                  <a:lnTo>
                    <a:pt x="10042" y="5944"/>
                  </a:lnTo>
                  <a:cubicBezTo>
                    <a:pt x="10042" y="5886"/>
                    <a:pt x="10042" y="5805"/>
                    <a:pt x="10030" y="5770"/>
                  </a:cubicBezTo>
                  <a:cubicBezTo>
                    <a:pt x="9972" y="5654"/>
                    <a:pt x="9972" y="5538"/>
                    <a:pt x="9972" y="5398"/>
                  </a:cubicBezTo>
                  <a:cubicBezTo>
                    <a:pt x="9972" y="5201"/>
                    <a:pt x="9984" y="4992"/>
                    <a:pt x="9891" y="4806"/>
                  </a:cubicBezTo>
                  <a:cubicBezTo>
                    <a:pt x="9880" y="4760"/>
                    <a:pt x="9880" y="4702"/>
                    <a:pt x="9880" y="4667"/>
                  </a:cubicBezTo>
                  <a:lnTo>
                    <a:pt x="9833" y="4354"/>
                  </a:lnTo>
                  <a:cubicBezTo>
                    <a:pt x="9822" y="4284"/>
                    <a:pt x="9810" y="4214"/>
                    <a:pt x="9810" y="4133"/>
                  </a:cubicBezTo>
                  <a:cubicBezTo>
                    <a:pt x="9810" y="3936"/>
                    <a:pt x="9822" y="3727"/>
                    <a:pt x="9740" y="3529"/>
                  </a:cubicBezTo>
                  <a:cubicBezTo>
                    <a:pt x="9705" y="3471"/>
                    <a:pt x="9717" y="3413"/>
                    <a:pt x="9717" y="3344"/>
                  </a:cubicBezTo>
                  <a:lnTo>
                    <a:pt x="9717" y="1962"/>
                  </a:lnTo>
                  <a:cubicBezTo>
                    <a:pt x="9717" y="1800"/>
                    <a:pt x="9763" y="1683"/>
                    <a:pt x="9914" y="1602"/>
                  </a:cubicBezTo>
                  <a:cubicBezTo>
                    <a:pt x="9938" y="1579"/>
                    <a:pt x="9961" y="1556"/>
                    <a:pt x="9996" y="1521"/>
                  </a:cubicBezTo>
                  <a:cubicBezTo>
                    <a:pt x="9961" y="1451"/>
                    <a:pt x="9938" y="1405"/>
                    <a:pt x="9926" y="1358"/>
                  </a:cubicBezTo>
                  <a:cubicBezTo>
                    <a:pt x="9891" y="1300"/>
                    <a:pt x="9880" y="1254"/>
                    <a:pt x="9856" y="1196"/>
                  </a:cubicBezTo>
                  <a:lnTo>
                    <a:pt x="8788" y="1196"/>
                  </a:lnTo>
                  <a:cubicBezTo>
                    <a:pt x="8603" y="1196"/>
                    <a:pt x="8428" y="1173"/>
                    <a:pt x="8243" y="1254"/>
                  </a:cubicBezTo>
                  <a:cubicBezTo>
                    <a:pt x="8185" y="1277"/>
                    <a:pt x="8092" y="1266"/>
                    <a:pt x="8022" y="1266"/>
                  </a:cubicBezTo>
                  <a:cubicBezTo>
                    <a:pt x="7802" y="1266"/>
                    <a:pt x="7604" y="1277"/>
                    <a:pt x="7384" y="1312"/>
                  </a:cubicBezTo>
                  <a:cubicBezTo>
                    <a:pt x="7209" y="1335"/>
                    <a:pt x="7035" y="1335"/>
                    <a:pt x="6861" y="1358"/>
                  </a:cubicBezTo>
                  <a:cubicBezTo>
                    <a:pt x="6780" y="1370"/>
                    <a:pt x="6675" y="1358"/>
                    <a:pt x="6583" y="1382"/>
                  </a:cubicBezTo>
                  <a:cubicBezTo>
                    <a:pt x="6432" y="1440"/>
                    <a:pt x="6269" y="1440"/>
                    <a:pt x="6107" y="1440"/>
                  </a:cubicBezTo>
                  <a:lnTo>
                    <a:pt x="5340" y="1440"/>
                  </a:lnTo>
                  <a:cubicBezTo>
                    <a:pt x="5247" y="1440"/>
                    <a:pt x="5166" y="1440"/>
                    <a:pt x="5097" y="1451"/>
                  </a:cubicBezTo>
                  <a:cubicBezTo>
                    <a:pt x="4888" y="1521"/>
                    <a:pt x="4690" y="1509"/>
                    <a:pt x="4481" y="1509"/>
                  </a:cubicBezTo>
                  <a:cubicBezTo>
                    <a:pt x="4365" y="1509"/>
                    <a:pt x="4226" y="1498"/>
                    <a:pt x="4121" y="1544"/>
                  </a:cubicBezTo>
                  <a:cubicBezTo>
                    <a:pt x="3947" y="1614"/>
                    <a:pt x="3761" y="1602"/>
                    <a:pt x="3587" y="1602"/>
                  </a:cubicBezTo>
                  <a:cubicBezTo>
                    <a:pt x="3332" y="1614"/>
                    <a:pt x="3077" y="1567"/>
                    <a:pt x="2833" y="1672"/>
                  </a:cubicBezTo>
                  <a:cubicBezTo>
                    <a:pt x="2775" y="1695"/>
                    <a:pt x="2717" y="1683"/>
                    <a:pt x="2635" y="1683"/>
                  </a:cubicBezTo>
                  <a:cubicBezTo>
                    <a:pt x="2403" y="1683"/>
                    <a:pt x="2171" y="1672"/>
                    <a:pt x="1939" y="1776"/>
                  </a:cubicBezTo>
                  <a:cubicBezTo>
                    <a:pt x="1881" y="1823"/>
                    <a:pt x="1823" y="1823"/>
                    <a:pt x="1765" y="1823"/>
                  </a:cubicBezTo>
                  <a:close/>
                  <a:moveTo>
                    <a:pt x="1695" y="8277"/>
                  </a:moveTo>
                  <a:cubicBezTo>
                    <a:pt x="1567" y="7987"/>
                    <a:pt x="1474" y="7709"/>
                    <a:pt x="1498" y="7418"/>
                  </a:cubicBezTo>
                  <a:cubicBezTo>
                    <a:pt x="1498" y="7360"/>
                    <a:pt x="1498" y="7291"/>
                    <a:pt x="1463" y="7244"/>
                  </a:cubicBezTo>
                  <a:cubicBezTo>
                    <a:pt x="1405" y="7105"/>
                    <a:pt x="1405" y="6942"/>
                    <a:pt x="1405" y="6791"/>
                  </a:cubicBezTo>
                  <a:cubicBezTo>
                    <a:pt x="1405" y="6675"/>
                    <a:pt x="1416" y="6559"/>
                    <a:pt x="1382" y="6466"/>
                  </a:cubicBezTo>
                  <a:cubicBezTo>
                    <a:pt x="1324" y="6316"/>
                    <a:pt x="1324" y="6153"/>
                    <a:pt x="1324" y="6014"/>
                  </a:cubicBezTo>
                  <a:cubicBezTo>
                    <a:pt x="1324" y="5898"/>
                    <a:pt x="1300" y="5793"/>
                    <a:pt x="1289" y="5677"/>
                  </a:cubicBezTo>
                  <a:cubicBezTo>
                    <a:pt x="1277" y="5573"/>
                    <a:pt x="1242" y="5480"/>
                    <a:pt x="1242" y="5375"/>
                  </a:cubicBezTo>
                  <a:lnTo>
                    <a:pt x="1242" y="3344"/>
                  </a:lnTo>
                  <a:cubicBezTo>
                    <a:pt x="1242" y="3251"/>
                    <a:pt x="1265" y="3146"/>
                    <a:pt x="1277" y="3065"/>
                  </a:cubicBezTo>
                  <a:cubicBezTo>
                    <a:pt x="1289" y="2960"/>
                    <a:pt x="1324" y="2868"/>
                    <a:pt x="1324" y="2763"/>
                  </a:cubicBezTo>
                  <a:cubicBezTo>
                    <a:pt x="1324" y="2601"/>
                    <a:pt x="1335" y="2450"/>
                    <a:pt x="1324" y="2299"/>
                  </a:cubicBezTo>
                  <a:cubicBezTo>
                    <a:pt x="1300" y="2067"/>
                    <a:pt x="1358" y="1858"/>
                    <a:pt x="1474" y="1660"/>
                  </a:cubicBezTo>
                  <a:cubicBezTo>
                    <a:pt x="1533" y="1556"/>
                    <a:pt x="1591" y="1498"/>
                    <a:pt x="1707" y="1498"/>
                  </a:cubicBezTo>
                  <a:cubicBezTo>
                    <a:pt x="1765" y="1498"/>
                    <a:pt x="1846" y="1509"/>
                    <a:pt x="1881" y="1486"/>
                  </a:cubicBezTo>
                  <a:cubicBezTo>
                    <a:pt x="2078" y="1382"/>
                    <a:pt x="2264" y="1405"/>
                    <a:pt x="2450" y="1405"/>
                  </a:cubicBezTo>
                  <a:cubicBezTo>
                    <a:pt x="2577" y="1405"/>
                    <a:pt x="2717" y="1405"/>
                    <a:pt x="2844" y="1358"/>
                  </a:cubicBezTo>
                  <a:cubicBezTo>
                    <a:pt x="2914" y="1324"/>
                    <a:pt x="3007" y="1324"/>
                    <a:pt x="3088" y="1324"/>
                  </a:cubicBezTo>
                  <a:lnTo>
                    <a:pt x="3669" y="1324"/>
                  </a:lnTo>
                  <a:cubicBezTo>
                    <a:pt x="3738" y="1324"/>
                    <a:pt x="3820" y="1335"/>
                    <a:pt x="3889" y="1312"/>
                  </a:cubicBezTo>
                  <a:cubicBezTo>
                    <a:pt x="4063" y="1231"/>
                    <a:pt x="4249" y="1254"/>
                    <a:pt x="4423" y="1254"/>
                  </a:cubicBezTo>
                  <a:cubicBezTo>
                    <a:pt x="4632" y="1254"/>
                    <a:pt x="4830" y="1254"/>
                    <a:pt x="5039" y="1184"/>
                  </a:cubicBezTo>
                  <a:cubicBezTo>
                    <a:pt x="5108" y="1149"/>
                    <a:pt x="5189" y="1149"/>
                    <a:pt x="5282" y="1149"/>
                  </a:cubicBezTo>
                  <a:lnTo>
                    <a:pt x="5770" y="1149"/>
                  </a:lnTo>
                  <a:cubicBezTo>
                    <a:pt x="6049" y="1149"/>
                    <a:pt x="6327" y="1184"/>
                    <a:pt x="6606" y="1080"/>
                  </a:cubicBezTo>
                  <a:cubicBezTo>
                    <a:pt x="6664" y="1045"/>
                    <a:pt x="6745" y="1068"/>
                    <a:pt x="6815" y="1068"/>
                  </a:cubicBezTo>
                  <a:cubicBezTo>
                    <a:pt x="7024" y="1068"/>
                    <a:pt x="7221" y="1068"/>
                    <a:pt x="7430" y="1022"/>
                  </a:cubicBezTo>
                  <a:cubicBezTo>
                    <a:pt x="7511" y="998"/>
                    <a:pt x="7616" y="987"/>
                    <a:pt x="7709" y="987"/>
                  </a:cubicBezTo>
                  <a:cubicBezTo>
                    <a:pt x="7918" y="987"/>
                    <a:pt x="8150" y="1010"/>
                    <a:pt x="8370" y="917"/>
                  </a:cubicBezTo>
                  <a:cubicBezTo>
                    <a:pt x="8428" y="906"/>
                    <a:pt x="8486" y="906"/>
                    <a:pt x="8556" y="906"/>
                  </a:cubicBezTo>
                  <a:lnTo>
                    <a:pt x="9856" y="906"/>
                  </a:lnTo>
                  <a:lnTo>
                    <a:pt x="9972" y="906"/>
                  </a:lnTo>
                  <a:cubicBezTo>
                    <a:pt x="10089" y="917"/>
                    <a:pt x="10147" y="964"/>
                    <a:pt x="10147" y="1080"/>
                  </a:cubicBezTo>
                  <a:cubicBezTo>
                    <a:pt x="10158" y="1254"/>
                    <a:pt x="10239" y="1405"/>
                    <a:pt x="10332" y="1556"/>
                  </a:cubicBezTo>
                  <a:cubicBezTo>
                    <a:pt x="10402" y="1556"/>
                    <a:pt x="10472" y="1567"/>
                    <a:pt x="10553" y="1567"/>
                  </a:cubicBezTo>
                  <a:cubicBezTo>
                    <a:pt x="10820" y="1591"/>
                    <a:pt x="10971" y="1741"/>
                    <a:pt x="10982" y="2020"/>
                  </a:cubicBezTo>
                  <a:cubicBezTo>
                    <a:pt x="10982" y="2125"/>
                    <a:pt x="10959" y="2229"/>
                    <a:pt x="11017" y="2322"/>
                  </a:cubicBezTo>
                  <a:cubicBezTo>
                    <a:pt x="11145" y="2357"/>
                    <a:pt x="11273" y="2345"/>
                    <a:pt x="11389" y="2310"/>
                  </a:cubicBezTo>
                  <a:cubicBezTo>
                    <a:pt x="11400" y="2183"/>
                    <a:pt x="11424" y="1451"/>
                    <a:pt x="11389" y="1382"/>
                  </a:cubicBezTo>
                  <a:cubicBezTo>
                    <a:pt x="11307" y="1196"/>
                    <a:pt x="11319" y="1010"/>
                    <a:pt x="11319" y="813"/>
                  </a:cubicBezTo>
                  <a:cubicBezTo>
                    <a:pt x="11319" y="627"/>
                    <a:pt x="11226" y="511"/>
                    <a:pt x="11052" y="441"/>
                  </a:cubicBezTo>
                  <a:cubicBezTo>
                    <a:pt x="10913" y="383"/>
                    <a:pt x="10750" y="337"/>
                    <a:pt x="10576" y="337"/>
                  </a:cubicBezTo>
                  <a:cubicBezTo>
                    <a:pt x="9972" y="348"/>
                    <a:pt x="9369" y="337"/>
                    <a:pt x="8765" y="337"/>
                  </a:cubicBezTo>
                  <a:cubicBezTo>
                    <a:pt x="8544" y="337"/>
                    <a:pt x="8312" y="383"/>
                    <a:pt x="8115" y="279"/>
                  </a:cubicBezTo>
                  <a:cubicBezTo>
                    <a:pt x="8092" y="267"/>
                    <a:pt x="8069" y="267"/>
                    <a:pt x="8057" y="267"/>
                  </a:cubicBezTo>
                  <a:cubicBezTo>
                    <a:pt x="7767" y="267"/>
                    <a:pt x="7476" y="256"/>
                    <a:pt x="7198" y="279"/>
                  </a:cubicBezTo>
                  <a:cubicBezTo>
                    <a:pt x="6838" y="314"/>
                    <a:pt x="6490" y="372"/>
                    <a:pt x="6141" y="406"/>
                  </a:cubicBezTo>
                  <a:cubicBezTo>
                    <a:pt x="5944" y="430"/>
                    <a:pt x="5747" y="441"/>
                    <a:pt x="5561" y="441"/>
                  </a:cubicBezTo>
                  <a:cubicBezTo>
                    <a:pt x="5306" y="441"/>
                    <a:pt x="5062" y="453"/>
                    <a:pt x="4830" y="488"/>
                  </a:cubicBezTo>
                  <a:cubicBezTo>
                    <a:pt x="4412" y="546"/>
                    <a:pt x="4005" y="569"/>
                    <a:pt x="3587" y="615"/>
                  </a:cubicBezTo>
                  <a:lnTo>
                    <a:pt x="3193" y="662"/>
                  </a:lnTo>
                  <a:cubicBezTo>
                    <a:pt x="2786" y="720"/>
                    <a:pt x="2403" y="871"/>
                    <a:pt x="1985" y="871"/>
                  </a:cubicBezTo>
                  <a:cubicBezTo>
                    <a:pt x="1974" y="871"/>
                    <a:pt x="1939" y="871"/>
                    <a:pt x="1927" y="894"/>
                  </a:cubicBezTo>
                  <a:cubicBezTo>
                    <a:pt x="1695" y="987"/>
                    <a:pt x="1416" y="917"/>
                    <a:pt x="1184" y="1033"/>
                  </a:cubicBezTo>
                  <a:cubicBezTo>
                    <a:pt x="998" y="1022"/>
                    <a:pt x="859" y="1091"/>
                    <a:pt x="685" y="1196"/>
                  </a:cubicBezTo>
                  <a:cubicBezTo>
                    <a:pt x="650" y="1312"/>
                    <a:pt x="639" y="1440"/>
                    <a:pt x="592" y="1556"/>
                  </a:cubicBezTo>
                  <a:cubicBezTo>
                    <a:pt x="534" y="1718"/>
                    <a:pt x="546" y="1904"/>
                    <a:pt x="511" y="2067"/>
                  </a:cubicBezTo>
                  <a:cubicBezTo>
                    <a:pt x="464" y="2241"/>
                    <a:pt x="464" y="2415"/>
                    <a:pt x="453" y="2577"/>
                  </a:cubicBezTo>
                  <a:cubicBezTo>
                    <a:pt x="453" y="2705"/>
                    <a:pt x="453" y="2833"/>
                    <a:pt x="406" y="2960"/>
                  </a:cubicBezTo>
                  <a:cubicBezTo>
                    <a:pt x="372" y="3077"/>
                    <a:pt x="360" y="3181"/>
                    <a:pt x="360" y="3297"/>
                  </a:cubicBezTo>
                  <a:lnTo>
                    <a:pt x="360" y="4644"/>
                  </a:lnTo>
                  <a:cubicBezTo>
                    <a:pt x="360" y="4725"/>
                    <a:pt x="348" y="4795"/>
                    <a:pt x="372" y="4864"/>
                  </a:cubicBezTo>
                  <a:cubicBezTo>
                    <a:pt x="464" y="5050"/>
                    <a:pt x="453" y="5247"/>
                    <a:pt x="453" y="5433"/>
                  </a:cubicBezTo>
                  <a:cubicBezTo>
                    <a:pt x="453" y="5503"/>
                    <a:pt x="430" y="5573"/>
                    <a:pt x="464" y="5654"/>
                  </a:cubicBezTo>
                  <a:cubicBezTo>
                    <a:pt x="534" y="5793"/>
                    <a:pt x="523" y="5956"/>
                    <a:pt x="523" y="6095"/>
                  </a:cubicBezTo>
                  <a:cubicBezTo>
                    <a:pt x="523" y="6153"/>
                    <a:pt x="523" y="6211"/>
                    <a:pt x="534" y="6246"/>
                  </a:cubicBezTo>
                  <a:cubicBezTo>
                    <a:pt x="627" y="6420"/>
                    <a:pt x="604" y="6606"/>
                    <a:pt x="604" y="6780"/>
                  </a:cubicBezTo>
                  <a:cubicBezTo>
                    <a:pt x="604" y="7070"/>
                    <a:pt x="604" y="7349"/>
                    <a:pt x="627" y="7639"/>
                  </a:cubicBezTo>
                  <a:cubicBezTo>
                    <a:pt x="627" y="7720"/>
                    <a:pt x="627" y="7813"/>
                    <a:pt x="650" y="7883"/>
                  </a:cubicBezTo>
                  <a:cubicBezTo>
                    <a:pt x="708" y="8010"/>
                    <a:pt x="708" y="8150"/>
                    <a:pt x="708" y="8277"/>
                  </a:cubicBezTo>
                  <a:cubicBezTo>
                    <a:pt x="708" y="8475"/>
                    <a:pt x="801" y="8672"/>
                    <a:pt x="859" y="8870"/>
                  </a:cubicBezTo>
                  <a:cubicBezTo>
                    <a:pt x="998" y="8870"/>
                    <a:pt x="1149" y="8881"/>
                    <a:pt x="1289" y="8881"/>
                  </a:cubicBezTo>
                  <a:cubicBezTo>
                    <a:pt x="1416" y="8881"/>
                    <a:pt x="1556" y="8881"/>
                    <a:pt x="1683" y="8916"/>
                  </a:cubicBezTo>
                  <a:cubicBezTo>
                    <a:pt x="1823" y="8939"/>
                    <a:pt x="1962" y="8904"/>
                    <a:pt x="2101" y="8870"/>
                  </a:cubicBezTo>
                  <a:cubicBezTo>
                    <a:pt x="2159" y="8858"/>
                    <a:pt x="2217" y="8870"/>
                    <a:pt x="2287" y="8870"/>
                  </a:cubicBezTo>
                  <a:lnTo>
                    <a:pt x="2902" y="8870"/>
                  </a:lnTo>
                  <a:cubicBezTo>
                    <a:pt x="2972" y="8870"/>
                    <a:pt x="3042" y="8881"/>
                    <a:pt x="3123" y="8858"/>
                  </a:cubicBezTo>
                  <a:cubicBezTo>
                    <a:pt x="3367" y="8753"/>
                    <a:pt x="3622" y="8788"/>
                    <a:pt x="3878" y="8788"/>
                  </a:cubicBezTo>
                  <a:cubicBezTo>
                    <a:pt x="4121" y="8788"/>
                    <a:pt x="4365" y="8811"/>
                    <a:pt x="4597" y="8730"/>
                  </a:cubicBezTo>
                  <a:cubicBezTo>
                    <a:pt x="4655" y="8695"/>
                    <a:pt x="4748" y="8707"/>
                    <a:pt x="4818" y="8707"/>
                  </a:cubicBezTo>
                  <a:lnTo>
                    <a:pt x="5364" y="8707"/>
                  </a:lnTo>
                  <a:cubicBezTo>
                    <a:pt x="5445" y="8707"/>
                    <a:pt x="5514" y="8730"/>
                    <a:pt x="5584" y="8695"/>
                  </a:cubicBezTo>
                  <a:cubicBezTo>
                    <a:pt x="5793" y="8614"/>
                    <a:pt x="5990" y="8637"/>
                    <a:pt x="6199" y="8626"/>
                  </a:cubicBezTo>
                  <a:cubicBezTo>
                    <a:pt x="6432" y="8626"/>
                    <a:pt x="6664" y="8649"/>
                    <a:pt x="6896" y="8556"/>
                  </a:cubicBezTo>
                  <a:cubicBezTo>
                    <a:pt x="6966" y="8521"/>
                    <a:pt x="7047" y="8533"/>
                    <a:pt x="7140" y="8533"/>
                  </a:cubicBezTo>
                  <a:lnTo>
                    <a:pt x="8324" y="8533"/>
                  </a:lnTo>
                  <a:cubicBezTo>
                    <a:pt x="8428" y="8533"/>
                    <a:pt x="8533" y="8556"/>
                    <a:pt x="8637" y="8510"/>
                  </a:cubicBezTo>
                  <a:cubicBezTo>
                    <a:pt x="8812" y="8452"/>
                    <a:pt x="8986" y="8452"/>
                    <a:pt x="9160" y="8452"/>
                  </a:cubicBezTo>
                  <a:cubicBezTo>
                    <a:pt x="9241" y="8452"/>
                    <a:pt x="9311" y="8452"/>
                    <a:pt x="9404" y="8440"/>
                  </a:cubicBezTo>
                  <a:cubicBezTo>
                    <a:pt x="9868" y="8359"/>
                    <a:pt x="10332" y="8289"/>
                    <a:pt x="10797" y="8196"/>
                  </a:cubicBezTo>
                  <a:cubicBezTo>
                    <a:pt x="10924" y="8173"/>
                    <a:pt x="11052" y="8127"/>
                    <a:pt x="11191" y="8115"/>
                  </a:cubicBezTo>
                  <a:cubicBezTo>
                    <a:pt x="11366" y="8103"/>
                    <a:pt x="11505" y="8068"/>
                    <a:pt x="11633" y="7987"/>
                  </a:cubicBezTo>
                  <a:cubicBezTo>
                    <a:pt x="11725" y="7836"/>
                    <a:pt x="11749" y="7697"/>
                    <a:pt x="11749" y="7534"/>
                  </a:cubicBezTo>
                  <a:cubicBezTo>
                    <a:pt x="11749" y="6954"/>
                    <a:pt x="11772" y="6374"/>
                    <a:pt x="11772" y="5793"/>
                  </a:cubicBezTo>
                  <a:cubicBezTo>
                    <a:pt x="11772" y="5781"/>
                    <a:pt x="11749" y="5758"/>
                    <a:pt x="11737" y="5723"/>
                  </a:cubicBezTo>
                  <a:cubicBezTo>
                    <a:pt x="11598" y="5700"/>
                    <a:pt x="11447" y="5677"/>
                    <a:pt x="11284" y="5747"/>
                  </a:cubicBezTo>
                  <a:lnTo>
                    <a:pt x="11284" y="6083"/>
                  </a:lnTo>
                  <a:cubicBezTo>
                    <a:pt x="11307" y="6269"/>
                    <a:pt x="11249" y="6443"/>
                    <a:pt x="11099" y="6594"/>
                  </a:cubicBezTo>
                  <a:cubicBezTo>
                    <a:pt x="10959" y="6606"/>
                    <a:pt x="10797" y="6617"/>
                    <a:pt x="10623" y="6629"/>
                  </a:cubicBezTo>
                  <a:cubicBezTo>
                    <a:pt x="10623" y="6722"/>
                    <a:pt x="10611" y="6791"/>
                    <a:pt x="10611" y="6873"/>
                  </a:cubicBezTo>
                  <a:cubicBezTo>
                    <a:pt x="10623" y="7058"/>
                    <a:pt x="10576" y="7233"/>
                    <a:pt x="10506" y="7407"/>
                  </a:cubicBezTo>
                  <a:cubicBezTo>
                    <a:pt x="10472" y="7488"/>
                    <a:pt x="10414" y="7534"/>
                    <a:pt x="10332" y="7546"/>
                  </a:cubicBezTo>
                  <a:lnTo>
                    <a:pt x="10216" y="7546"/>
                  </a:lnTo>
                  <a:cubicBezTo>
                    <a:pt x="9949" y="7546"/>
                    <a:pt x="9682" y="7523"/>
                    <a:pt x="9427" y="7616"/>
                  </a:cubicBezTo>
                  <a:cubicBezTo>
                    <a:pt x="9404" y="7639"/>
                    <a:pt x="9346" y="7616"/>
                    <a:pt x="9311" y="7616"/>
                  </a:cubicBezTo>
                  <a:cubicBezTo>
                    <a:pt x="9079" y="7616"/>
                    <a:pt x="8846" y="7604"/>
                    <a:pt x="8614" y="7697"/>
                  </a:cubicBezTo>
                  <a:cubicBezTo>
                    <a:pt x="8579" y="7709"/>
                    <a:pt x="8521" y="7697"/>
                    <a:pt x="8475" y="7709"/>
                  </a:cubicBezTo>
                  <a:cubicBezTo>
                    <a:pt x="8417" y="7709"/>
                    <a:pt x="8347" y="7709"/>
                    <a:pt x="8301" y="7743"/>
                  </a:cubicBezTo>
                  <a:cubicBezTo>
                    <a:pt x="8138" y="7813"/>
                    <a:pt x="7964" y="7825"/>
                    <a:pt x="7790" y="7790"/>
                  </a:cubicBezTo>
                  <a:cubicBezTo>
                    <a:pt x="7488" y="7767"/>
                    <a:pt x="7198" y="7894"/>
                    <a:pt x="6873" y="7894"/>
                  </a:cubicBezTo>
                  <a:cubicBezTo>
                    <a:pt x="6733" y="7964"/>
                    <a:pt x="6559" y="7987"/>
                    <a:pt x="6397" y="7964"/>
                  </a:cubicBezTo>
                  <a:cubicBezTo>
                    <a:pt x="6350" y="7964"/>
                    <a:pt x="6292" y="7964"/>
                    <a:pt x="6257" y="7999"/>
                  </a:cubicBezTo>
                  <a:cubicBezTo>
                    <a:pt x="6118" y="8057"/>
                    <a:pt x="5979" y="8057"/>
                    <a:pt x="5828" y="8057"/>
                  </a:cubicBezTo>
                  <a:cubicBezTo>
                    <a:pt x="5712" y="8057"/>
                    <a:pt x="5573" y="8022"/>
                    <a:pt x="5468" y="8068"/>
                  </a:cubicBezTo>
                  <a:cubicBezTo>
                    <a:pt x="5224" y="8161"/>
                    <a:pt x="4992" y="8127"/>
                    <a:pt x="4748" y="8138"/>
                  </a:cubicBezTo>
                  <a:cubicBezTo>
                    <a:pt x="4644" y="8138"/>
                    <a:pt x="4528" y="8115"/>
                    <a:pt x="4435" y="8161"/>
                  </a:cubicBezTo>
                  <a:cubicBezTo>
                    <a:pt x="4191" y="8277"/>
                    <a:pt x="3936" y="8231"/>
                    <a:pt x="3680" y="8231"/>
                  </a:cubicBezTo>
                  <a:cubicBezTo>
                    <a:pt x="3587" y="8231"/>
                    <a:pt x="3471" y="8219"/>
                    <a:pt x="3378" y="8243"/>
                  </a:cubicBezTo>
                  <a:cubicBezTo>
                    <a:pt x="3216" y="8324"/>
                    <a:pt x="3065" y="8289"/>
                    <a:pt x="2902" y="8277"/>
                  </a:cubicBezTo>
                  <a:lnTo>
                    <a:pt x="2508" y="8231"/>
                  </a:lnTo>
                  <a:cubicBezTo>
                    <a:pt x="2194" y="8324"/>
                    <a:pt x="1939" y="8289"/>
                    <a:pt x="1695" y="8277"/>
                  </a:cubicBezTo>
                  <a:close/>
                  <a:moveTo>
                    <a:pt x="11865" y="2670"/>
                  </a:moveTo>
                  <a:cubicBezTo>
                    <a:pt x="11540" y="2601"/>
                    <a:pt x="10994" y="2601"/>
                    <a:pt x="10739" y="2659"/>
                  </a:cubicBezTo>
                  <a:cubicBezTo>
                    <a:pt x="10739" y="2891"/>
                    <a:pt x="10692" y="3123"/>
                    <a:pt x="10785" y="3344"/>
                  </a:cubicBezTo>
                  <a:cubicBezTo>
                    <a:pt x="10808" y="3413"/>
                    <a:pt x="10808" y="3506"/>
                    <a:pt x="10808" y="3587"/>
                  </a:cubicBezTo>
                  <a:cubicBezTo>
                    <a:pt x="10843" y="3820"/>
                    <a:pt x="10843" y="4052"/>
                    <a:pt x="10913" y="4284"/>
                  </a:cubicBezTo>
                  <a:cubicBezTo>
                    <a:pt x="10971" y="4470"/>
                    <a:pt x="10971" y="4644"/>
                    <a:pt x="10982" y="4818"/>
                  </a:cubicBezTo>
                  <a:cubicBezTo>
                    <a:pt x="10982" y="5004"/>
                    <a:pt x="10959" y="5178"/>
                    <a:pt x="10994" y="5352"/>
                  </a:cubicBezTo>
                  <a:cubicBezTo>
                    <a:pt x="11099" y="5398"/>
                    <a:pt x="11191" y="5445"/>
                    <a:pt x="11273" y="5491"/>
                  </a:cubicBezTo>
                  <a:cubicBezTo>
                    <a:pt x="11400" y="5445"/>
                    <a:pt x="11540" y="5410"/>
                    <a:pt x="11691" y="5468"/>
                  </a:cubicBezTo>
                  <a:cubicBezTo>
                    <a:pt x="11807" y="5514"/>
                    <a:pt x="11958" y="5503"/>
                    <a:pt x="12085" y="5456"/>
                  </a:cubicBezTo>
                  <a:cubicBezTo>
                    <a:pt x="12097" y="5410"/>
                    <a:pt x="12120" y="5375"/>
                    <a:pt x="12120" y="5340"/>
                  </a:cubicBezTo>
                  <a:cubicBezTo>
                    <a:pt x="12120" y="5004"/>
                    <a:pt x="12097" y="4690"/>
                    <a:pt x="12132" y="4354"/>
                  </a:cubicBezTo>
                  <a:cubicBezTo>
                    <a:pt x="12155" y="4017"/>
                    <a:pt x="12027" y="3692"/>
                    <a:pt x="12074" y="3355"/>
                  </a:cubicBezTo>
                  <a:cubicBezTo>
                    <a:pt x="12074" y="3320"/>
                    <a:pt x="12039" y="3297"/>
                    <a:pt x="12027" y="3262"/>
                  </a:cubicBezTo>
                  <a:cubicBezTo>
                    <a:pt x="12016" y="3227"/>
                    <a:pt x="11981" y="3181"/>
                    <a:pt x="11969" y="3123"/>
                  </a:cubicBezTo>
                  <a:cubicBezTo>
                    <a:pt x="11946" y="3007"/>
                    <a:pt x="11911" y="2844"/>
                    <a:pt x="11865" y="2670"/>
                  </a:cubicBezTo>
                  <a:close/>
                  <a:moveTo>
                    <a:pt x="9984" y="1916"/>
                  </a:moveTo>
                  <a:cubicBezTo>
                    <a:pt x="9961" y="2020"/>
                    <a:pt x="9961" y="2090"/>
                    <a:pt x="9961" y="2183"/>
                  </a:cubicBezTo>
                  <a:lnTo>
                    <a:pt x="9961" y="3135"/>
                  </a:lnTo>
                  <a:cubicBezTo>
                    <a:pt x="9961" y="3309"/>
                    <a:pt x="9949" y="3483"/>
                    <a:pt x="10019" y="3645"/>
                  </a:cubicBezTo>
                  <a:cubicBezTo>
                    <a:pt x="10054" y="3703"/>
                    <a:pt x="10054" y="3761"/>
                    <a:pt x="10042" y="3820"/>
                  </a:cubicBezTo>
                  <a:cubicBezTo>
                    <a:pt x="9996" y="4145"/>
                    <a:pt x="10158" y="4446"/>
                    <a:pt x="10147" y="4760"/>
                  </a:cubicBezTo>
                  <a:cubicBezTo>
                    <a:pt x="10228" y="4957"/>
                    <a:pt x="10205" y="5143"/>
                    <a:pt x="10216" y="5329"/>
                  </a:cubicBezTo>
                  <a:cubicBezTo>
                    <a:pt x="10216" y="5422"/>
                    <a:pt x="10216" y="5514"/>
                    <a:pt x="10251" y="5607"/>
                  </a:cubicBezTo>
                  <a:cubicBezTo>
                    <a:pt x="10297" y="5723"/>
                    <a:pt x="10309" y="5840"/>
                    <a:pt x="10309" y="5967"/>
                  </a:cubicBezTo>
                  <a:cubicBezTo>
                    <a:pt x="10309" y="6083"/>
                    <a:pt x="10297" y="6211"/>
                    <a:pt x="10344" y="6316"/>
                  </a:cubicBezTo>
                  <a:cubicBezTo>
                    <a:pt x="10506" y="6420"/>
                    <a:pt x="10646" y="6443"/>
                    <a:pt x="10820" y="6432"/>
                  </a:cubicBezTo>
                  <a:cubicBezTo>
                    <a:pt x="10913" y="6420"/>
                    <a:pt x="10948" y="6374"/>
                    <a:pt x="10948" y="6304"/>
                  </a:cubicBezTo>
                  <a:lnTo>
                    <a:pt x="10948" y="5828"/>
                  </a:lnTo>
                  <a:cubicBezTo>
                    <a:pt x="10704" y="5712"/>
                    <a:pt x="10704" y="5712"/>
                    <a:pt x="10704" y="5480"/>
                  </a:cubicBezTo>
                  <a:lnTo>
                    <a:pt x="10704" y="5201"/>
                  </a:lnTo>
                  <a:cubicBezTo>
                    <a:pt x="10692" y="4911"/>
                    <a:pt x="10750" y="4632"/>
                    <a:pt x="10634" y="4354"/>
                  </a:cubicBezTo>
                  <a:cubicBezTo>
                    <a:pt x="10623" y="4319"/>
                    <a:pt x="10634" y="4261"/>
                    <a:pt x="10623" y="4214"/>
                  </a:cubicBezTo>
                  <a:cubicBezTo>
                    <a:pt x="10623" y="4156"/>
                    <a:pt x="10599" y="4087"/>
                    <a:pt x="10588" y="4040"/>
                  </a:cubicBezTo>
                  <a:cubicBezTo>
                    <a:pt x="10530" y="3912"/>
                    <a:pt x="10530" y="3773"/>
                    <a:pt x="10530" y="3645"/>
                  </a:cubicBezTo>
                  <a:cubicBezTo>
                    <a:pt x="10530" y="3587"/>
                    <a:pt x="10530" y="3518"/>
                    <a:pt x="10518" y="3460"/>
                  </a:cubicBezTo>
                  <a:cubicBezTo>
                    <a:pt x="10402" y="3135"/>
                    <a:pt x="10472" y="2810"/>
                    <a:pt x="10460" y="2484"/>
                  </a:cubicBezTo>
                  <a:cubicBezTo>
                    <a:pt x="10460" y="2415"/>
                    <a:pt x="10506" y="2357"/>
                    <a:pt x="10576" y="2322"/>
                  </a:cubicBezTo>
                  <a:cubicBezTo>
                    <a:pt x="10623" y="2310"/>
                    <a:pt x="10657" y="2287"/>
                    <a:pt x="10692" y="2264"/>
                  </a:cubicBezTo>
                  <a:cubicBezTo>
                    <a:pt x="10739" y="2113"/>
                    <a:pt x="10692" y="2008"/>
                    <a:pt x="10576" y="1904"/>
                  </a:cubicBezTo>
                  <a:cubicBezTo>
                    <a:pt x="10402" y="1881"/>
                    <a:pt x="10216" y="1858"/>
                    <a:pt x="9984" y="191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48"/>
            <p:cNvSpPr/>
            <p:nvPr/>
          </p:nvSpPr>
          <p:spPr>
            <a:xfrm>
              <a:off x="2115625" y="2668975"/>
              <a:ext cx="62700" cy="44450"/>
            </a:xfrm>
            <a:custGeom>
              <a:rect b="b" l="l" r="r" t="t"/>
              <a:pathLst>
                <a:path extrusionOk="0" h="1778" w="2508">
                  <a:moveTo>
                    <a:pt x="1579" y="12"/>
                  </a:moveTo>
                  <a:lnTo>
                    <a:pt x="2043" y="12"/>
                  </a:lnTo>
                  <a:cubicBezTo>
                    <a:pt x="2148" y="12"/>
                    <a:pt x="2218" y="36"/>
                    <a:pt x="2310" y="94"/>
                  </a:cubicBezTo>
                  <a:cubicBezTo>
                    <a:pt x="2380" y="152"/>
                    <a:pt x="2415" y="210"/>
                    <a:pt x="2415" y="303"/>
                  </a:cubicBezTo>
                  <a:cubicBezTo>
                    <a:pt x="2415" y="430"/>
                    <a:pt x="2461" y="558"/>
                    <a:pt x="2473" y="697"/>
                  </a:cubicBezTo>
                  <a:cubicBezTo>
                    <a:pt x="2508" y="953"/>
                    <a:pt x="2496" y="1220"/>
                    <a:pt x="2496" y="1487"/>
                  </a:cubicBezTo>
                  <a:cubicBezTo>
                    <a:pt x="2496" y="1580"/>
                    <a:pt x="2415" y="1603"/>
                    <a:pt x="2345" y="1615"/>
                  </a:cubicBezTo>
                  <a:cubicBezTo>
                    <a:pt x="2276" y="1615"/>
                    <a:pt x="2206" y="1638"/>
                    <a:pt x="2125" y="1638"/>
                  </a:cubicBezTo>
                  <a:lnTo>
                    <a:pt x="1393" y="1638"/>
                  </a:lnTo>
                  <a:cubicBezTo>
                    <a:pt x="1312" y="1638"/>
                    <a:pt x="1242" y="1615"/>
                    <a:pt x="1173" y="1661"/>
                  </a:cubicBezTo>
                  <a:cubicBezTo>
                    <a:pt x="952" y="1777"/>
                    <a:pt x="732" y="1719"/>
                    <a:pt x="499" y="1742"/>
                  </a:cubicBezTo>
                  <a:cubicBezTo>
                    <a:pt x="418" y="1742"/>
                    <a:pt x="348" y="1707"/>
                    <a:pt x="302" y="1638"/>
                  </a:cubicBezTo>
                  <a:cubicBezTo>
                    <a:pt x="198" y="1475"/>
                    <a:pt x="81" y="1313"/>
                    <a:pt x="116" y="1115"/>
                  </a:cubicBezTo>
                  <a:cubicBezTo>
                    <a:pt x="116" y="1069"/>
                    <a:pt x="116" y="1022"/>
                    <a:pt x="93" y="999"/>
                  </a:cubicBezTo>
                  <a:cubicBezTo>
                    <a:pt x="0" y="802"/>
                    <a:pt x="35" y="616"/>
                    <a:pt x="35" y="430"/>
                  </a:cubicBezTo>
                  <a:cubicBezTo>
                    <a:pt x="35" y="291"/>
                    <a:pt x="81" y="256"/>
                    <a:pt x="244" y="210"/>
                  </a:cubicBezTo>
                  <a:cubicBezTo>
                    <a:pt x="430" y="152"/>
                    <a:pt x="650" y="140"/>
                    <a:pt x="836" y="94"/>
                  </a:cubicBezTo>
                  <a:cubicBezTo>
                    <a:pt x="1022" y="47"/>
                    <a:pt x="1196" y="36"/>
                    <a:pt x="1382" y="36"/>
                  </a:cubicBezTo>
                  <a:cubicBezTo>
                    <a:pt x="1440" y="1"/>
                    <a:pt x="1509" y="12"/>
                    <a:pt x="1579" y="12"/>
                  </a:cubicBezTo>
                  <a:close/>
                  <a:moveTo>
                    <a:pt x="2206" y="1359"/>
                  </a:moveTo>
                  <a:cubicBezTo>
                    <a:pt x="2310" y="988"/>
                    <a:pt x="2171" y="651"/>
                    <a:pt x="2148" y="314"/>
                  </a:cubicBezTo>
                  <a:cubicBezTo>
                    <a:pt x="1974" y="291"/>
                    <a:pt x="1184" y="268"/>
                    <a:pt x="1068" y="303"/>
                  </a:cubicBezTo>
                  <a:cubicBezTo>
                    <a:pt x="1057" y="303"/>
                    <a:pt x="1033" y="314"/>
                    <a:pt x="1010" y="314"/>
                  </a:cubicBezTo>
                  <a:cubicBezTo>
                    <a:pt x="894" y="372"/>
                    <a:pt x="778" y="384"/>
                    <a:pt x="650" y="372"/>
                  </a:cubicBezTo>
                  <a:cubicBezTo>
                    <a:pt x="523" y="372"/>
                    <a:pt x="418" y="407"/>
                    <a:pt x="302" y="500"/>
                  </a:cubicBezTo>
                  <a:cubicBezTo>
                    <a:pt x="314" y="593"/>
                    <a:pt x="337" y="697"/>
                    <a:pt x="348" y="790"/>
                  </a:cubicBezTo>
                  <a:cubicBezTo>
                    <a:pt x="360" y="872"/>
                    <a:pt x="395" y="941"/>
                    <a:pt x="395" y="999"/>
                  </a:cubicBezTo>
                  <a:cubicBezTo>
                    <a:pt x="395" y="1162"/>
                    <a:pt x="453" y="1289"/>
                    <a:pt x="569" y="1417"/>
                  </a:cubicBezTo>
                  <a:cubicBezTo>
                    <a:pt x="697" y="1417"/>
                    <a:pt x="836" y="1440"/>
                    <a:pt x="952" y="1406"/>
                  </a:cubicBezTo>
                  <a:cubicBezTo>
                    <a:pt x="1115" y="1348"/>
                    <a:pt x="1277" y="1348"/>
                    <a:pt x="1440" y="1348"/>
                  </a:cubicBezTo>
                  <a:cubicBezTo>
                    <a:pt x="1684" y="1359"/>
                    <a:pt x="1939" y="1359"/>
                    <a:pt x="2206" y="135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48"/>
            <p:cNvSpPr/>
            <p:nvPr/>
          </p:nvSpPr>
          <p:spPr>
            <a:xfrm>
              <a:off x="2021300" y="2692200"/>
              <a:ext cx="10750" cy="104500"/>
            </a:xfrm>
            <a:custGeom>
              <a:rect b="b" l="l" r="r" t="t"/>
              <a:pathLst>
                <a:path extrusionOk="0" h="4180" w="430">
                  <a:moveTo>
                    <a:pt x="430" y="4145"/>
                  </a:moveTo>
                  <a:cubicBezTo>
                    <a:pt x="302" y="4180"/>
                    <a:pt x="244" y="4099"/>
                    <a:pt x="221" y="4017"/>
                  </a:cubicBezTo>
                  <a:cubicBezTo>
                    <a:pt x="198" y="3924"/>
                    <a:pt x="198" y="3832"/>
                    <a:pt x="198" y="3739"/>
                  </a:cubicBezTo>
                  <a:cubicBezTo>
                    <a:pt x="198" y="3565"/>
                    <a:pt x="198" y="3390"/>
                    <a:pt x="140" y="3216"/>
                  </a:cubicBezTo>
                  <a:cubicBezTo>
                    <a:pt x="116" y="3112"/>
                    <a:pt x="116" y="3019"/>
                    <a:pt x="116" y="2914"/>
                  </a:cubicBezTo>
                  <a:lnTo>
                    <a:pt x="116" y="2055"/>
                  </a:lnTo>
                  <a:cubicBezTo>
                    <a:pt x="116" y="1916"/>
                    <a:pt x="105" y="1754"/>
                    <a:pt x="58" y="1603"/>
                  </a:cubicBezTo>
                  <a:cubicBezTo>
                    <a:pt x="0" y="1394"/>
                    <a:pt x="0" y="1161"/>
                    <a:pt x="128" y="953"/>
                  </a:cubicBezTo>
                  <a:cubicBezTo>
                    <a:pt x="232" y="813"/>
                    <a:pt x="232" y="651"/>
                    <a:pt x="163" y="488"/>
                  </a:cubicBezTo>
                  <a:cubicBezTo>
                    <a:pt x="105" y="360"/>
                    <a:pt x="105" y="233"/>
                    <a:pt x="140" y="93"/>
                  </a:cubicBezTo>
                  <a:cubicBezTo>
                    <a:pt x="163" y="70"/>
                    <a:pt x="186" y="35"/>
                    <a:pt x="221" y="1"/>
                  </a:cubicBezTo>
                  <a:cubicBezTo>
                    <a:pt x="244" y="24"/>
                    <a:pt x="290" y="35"/>
                    <a:pt x="290" y="59"/>
                  </a:cubicBezTo>
                  <a:cubicBezTo>
                    <a:pt x="337" y="256"/>
                    <a:pt x="372" y="442"/>
                    <a:pt x="407" y="651"/>
                  </a:cubicBezTo>
                  <a:cubicBezTo>
                    <a:pt x="418" y="790"/>
                    <a:pt x="407" y="941"/>
                    <a:pt x="337" y="1069"/>
                  </a:cubicBezTo>
                  <a:cubicBezTo>
                    <a:pt x="232" y="1243"/>
                    <a:pt x="221" y="1417"/>
                    <a:pt x="302" y="1591"/>
                  </a:cubicBezTo>
                  <a:cubicBezTo>
                    <a:pt x="337" y="1684"/>
                    <a:pt x="348" y="1765"/>
                    <a:pt x="348" y="1870"/>
                  </a:cubicBezTo>
                  <a:cubicBezTo>
                    <a:pt x="348" y="2160"/>
                    <a:pt x="348" y="2439"/>
                    <a:pt x="360" y="2729"/>
                  </a:cubicBezTo>
                  <a:cubicBezTo>
                    <a:pt x="360" y="2926"/>
                    <a:pt x="348" y="3135"/>
                    <a:pt x="418" y="3332"/>
                  </a:cubicBezTo>
                  <a:cubicBezTo>
                    <a:pt x="430" y="3390"/>
                    <a:pt x="430" y="3449"/>
                    <a:pt x="430" y="351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48"/>
            <p:cNvSpPr/>
            <p:nvPr/>
          </p:nvSpPr>
          <p:spPr>
            <a:xfrm>
              <a:off x="2053800" y="2689300"/>
              <a:ext cx="13950" cy="108000"/>
            </a:xfrm>
            <a:custGeom>
              <a:rect b="b" l="l" r="r" t="t"/>
              <a:pathLst>
                <a:path extrusionOk="0" h="4320" w="558">
                  <a:moveTo>
                    <a:pt x="291" y="1417"/>
                  </a:moveTo>
                  <a:lnTo>
                    <a:pt x="291" y="1928"/>
                  </a:lnTo>
                  <a:cubicBezTo>
                    <a:pt x="291" y="2055"/>
                    <a:pt x="314" y="2183"/>
                    <a:pt x="337" y="2322"/>
                  </a:cubicBezTo>
                  <a:cubicBezTo>
                    <a:pt x="384" y="2462"/>
                    <a:pt x="395" y="2624"/>
                    <a:pt x="384" y="2763"/>
                  </a:cubicBezTo>
                  <a:cubicBezTo>
                    <a:pt x="384" y="3042"/>
                    <a:pt x="453" y="3286"/>
                    <a:pt x="500" y="3553"/>
                  </a:cubicBezTo>
                  <a:cubicBezTo>
                    <a:pt x="546" y="3750"/>
                    <a:pt x="546" y="3971"/>
                    <a:pt x="558" y="4191"/>
                  </a:cubicBezTo>
                  <a:cubicBezTo>
                    <a:pt x="558" y="4215"/>
                    <a:pt x="546" y="4261"/>
                    <a:pt x="523" y="4273"/>
                  </a:cubicBezTo>
                  <a:cubicBezTo>
                    <a:pt x="500" y="4307"/>
                    <a:pt x="453" y="4319"/>
                    <a:pt x="430" y="4319"/>
                  </a:cubicBezTo>
                  <a:cubicBezTo>
                    <a:pt x="395" y="4319"/>
                    <a:pt x="372" y="4296"/>
                    <a:pt x="372" y="4261"/>
                  </a:cubicBezTo>
                  <a:cubicBezTo>
                    <a:pt x="349" y="4191"/>
                    <a:pt x="337" y="4122"/>
                    <a:pt x="349" y="4040"/>
                  </a:cubicBezTo>
                  <a:cubicBezTo>
                    <a:pt x="395" y="3797"/>
                    <a:pt x="337" y="3565"/>
                    <a:pt x="256" y="3344"/>
                  </a:cubicBezTo>
                  <a:cubicBezTo>
                    <a:pt x="175" y="3147"/>
                    <a:pt x="163" y="2961"/>
                    <a:pt x="175" y="2752"/>
                  </a:cubicBezTo>
                  <a:cubicBezTo>
                    <a:pt x="175" y="2578"/>
                    <a:pt x="209" y="2404"/>
                    <a:pt x="117" y="2241"/>
                  </a:cubicBezTo>
                  <a:cubicBezTo>
                    <a:pt x="93" y="2183"/>
                    <a:pt x="105" y="2125"/>
                    <a:pt x="105" y="2067"/>
                  </a:cubicBezTo>
                  <a:lnTo>
                    <a:pt x="105" y="1219"/>
                  </a:lnTo>
                  <a:cubicBezTo>
                    <a:pt x="105" y="1010"/>
                    <a:pt x="105" y="813"/>
                    <a:pt x="47" y="604"/>
                  </a:cubicBezTo>
                  <a:cubicBezTo>
                    <a:pt x="0" y="476"/>
                    <a:pt x="24" y="326"/>
                    <a:pt x="24" y="186"/>
                  </a:cubicBezTo>
                  <a:cubicBezTo>
                    <a:pt x="24" y="140"/>
                    <a:pt x="47" y="82"/>
                    <a:pt x="82" y="35"/>
                  </a:cubicBezTo>
                  <a:cubicBezTo>
                    <a:pt x="105" y="0"/>
                    <a:pt x="198" y="12"/>
                    <a:pt x="209" y="59"/>
                  </a:cubicBezTo>
                  <a:cubicBezTo>
                    <a:pt x="221" y="82"/>
                    <a:pt x="233" y="117"/>
                    <a:pt x="233" y="140"/>
                  </a:cubicBezTo>
                  <a:cubicBezTo>
                    <a:pt x="221" y="558"/>
                    <a:pt x="349" y="999"/>
                    <a:pt x="291" y="14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48"/>
            <p:cNvSpPr/>
            <p:nvPr/>
          </p:nvSpPr>
          <p:spPr>
            <a:xfrm>
              <a:off x="2081375" y="2683500"/>
              <a:ext cx="15700" cy="113500"/>
            </a:xfrm>
            <a:custGeom>
              <a:rect b="b" l="l" r="r" t="t"/>
              <a:pathLst>
                <a:path extrusionOk="0" h="4540" w="628">
                  <a:moveTo>
                    <a:pt x="453" y="4539"/>
                  </a:moveTo>
                  <a:cubicBezTo>
                    <a:pt x="349" y="4389"/>
                    <a:pt x="325" y="4272"/>
                    <a:pt x="430" y="4145"/>
                  </a:cubicBezTo>
                  <a:cubicBezTo>
                    <a:pt x="500" y="4064"/>
                    <a:pt x="500" y="3947"/>
                    <a:pt x="453" y="3855"/>
                  </a:cubicBezTo>
                  <a:cubicBezTo>
                    <a:pt x="337" y="3657"/>
                    <a:pt x="337" y="3448"/>
                    <a:pt x="349" y="3228"/>
                  </a:cubicBezTo>
                  <a:cubicBezTo>
                    <a:pt x="372" y="2914"/>
                    <a:pt x="291" y="2624"/>
                    <a:pt x="221" y="2334"/>
                  </a:cubicBezTo>
                  <a:cubicBezTo>
                    <a:pt x="198" y="2218"/>
                    <a:pt x="174" y="2090"/>
                    <a:pt x="174" y="1974"/>
                  </a:cubicBezTo>
                  <a:cubicBezTo>
                    <a:pt x="174" y="1626"/>
                    <a:pt x="174" y="1277"/>
                    <a:pt x="198" y="929"/>
                  </a:cubicBezTo>
                  <a:cubicBezTo>
                    <a:pt x="198" y="767"/>
                    <a:pt x="209" y="604"/>
                    <a:pt x="93" y="465"/>
                  </a:cubicBezTo>
                  <a:cubicBezTo>
                    <a:pt x="0" y="349"/>
                    <a:pt x="0" y="186"/>
                    <a:pt x="47" y="58"/>
                  </a:cubicBezTo>
                  <a:cubicBezTo>
                    <a:pt x="47" y="24"/>
                    <a:pt x="93" y="12"/>
                    <a:pt x="105" y="0"/>
                  </a:cubicBezTo>
                  <a:cubicBezTo>
                    <a:pt x="140" y="0"/>
                    <a:pt x="163" y="12"/>
                    <a:pt x="174" y="35"/>
                  </a:cubicBezTo>
                  <a:cubicBezTo>
                    <a:pt x="198" y="70"/>
                    <a:pt x="209" y="93"/>
                    <a:pt x="209" y="128"/>
                  </a:cubicBezTo>
                  <a:cubicBezTo>
                    <a:pt x="209" y="256"/>
                    <a:pt x="233" y="383"/>
                    <a:pt x="325" y="499"/>
                  </a:cubicBezTo>
                  <a:cubicBezTo>
                    <a:pt x="349" y="546"/>
                    <a:pt x="372" y="616"/>
                    <a:pt x="372" y="674"/>
                  </a:cubicBezTo>
                  <a:cubicBezTo>
                    <a:pt x="383" y="1010"/>
                    <a:pt x="395" y="1347"/>
                    <a:pt x="395" y="1695"/>
                  </a:cubicBezTo>
                  <a:cubicBezTo>
                    <a:pt x="395" y="1997"/>
                    <a:pt x="395" y="2287"/>
                    <a:pt x="488" y="2566"/>
                  </a:cubicBezTo>
                  <a:cubicBezTo>
                    <a:pt x="569" y="2856"/>
                    <a:pt x="558" y="3146"/>
                    <a:pt x="558" y="3437"/>
                  </a:cubicBezTo>
                  <a:cubicBezTo>
                    <a:pt x="558" y="3576"/>
                    <a:pt x="558" y="3715"/>
                    <a:pt x="581" y="3855"/>
                  </a:cubicBezTo>
                  <a:cubicBezTo>
                    <a:pt x="627" y="4075"/>
                    <a:pt x="604" y="4296"/>
                    <a:pt x="453" y="453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 name="Google Shape;979;p48"/>
            <p:cNvSpPr/>
            <p:nvPr/>
          </p:nvSpPr>
          <p:spPr>
            <a:xfrm>
              <a:off x="2165550" y="2722975"/>
              <a:ext cx="12200" cy="58650"/>
            </a:xfrm>
            <a:custGeom>
              <a:rect b="b" l="l" r="r" t="t"/>
              <a:pathLst>
                <a:path extrusionOk="0" h="2346" w="488">
                  <a:moveTo>
                    <a:pt x="93" y="929"/>
                  </a:moveTo>
                  <a:cubicBezTo>
                    <a:pt x="93" y="766"/>
                    <a:pt x="116" y="697"/>
                    <a:pt x="221" y="650"/>
                  </a:cubicBezTo>
                  <a:cubicBezTo>
                    <a:pt x="313" y="604"/>
                    <a:pt x="313" y="523"/>
                    <a:pt x="255" y="453"/>
                  </a:cubicBezTo>
                  <a:cubicBezTo>
                    <a:pt x="209" y="395"/>
                    <a:pt x="139" y="360"/>
                    <a:pt x="93" y="302"/>
                  </a:cubicBezTo>
                  <a:cubicBezTo>
                    <a:pt x="58" y="256"/>
                    <a:pt x="35" y="198"/>
                    <a:pt x="23" y="139"/>
                  </a:cubicBezTo>
                  <a:cubicBezTo>
                    <a:pt x="0" y="81"/>
                    <a:pt x="58" y="12"/>
                    <a:pt x="116" y="12"/>
                  </a:cubicBezTo>
                  <a:cubicBezTo>
                    <a:pt x="174" y="0"/>
                    <a:pt x="267" y="12"/>
                    <a:pt x="279" y="70"/>
                  </a:cubicBezTo>
                  <a:cubicBezTo>
                    <a:pt x="290" y="186"/>
                    <a:pt x="372" y="279"/>
                    <a:pt x="406" y="360"/>
                  </a:cubicBezTo>
                  <a:cubicBezTo>
                    <a:pt x="488" y="511"/>
                    <a:pt x="488" y="662"/>
                    <a:pt x="383" y="801"/>
                  </a:cubicBezTo>
                  <a:cubicBezTo>
                    <a:pt x="325" y="882"/>
                    <a:pt x="290" y="975"/>
                    <a:pt x="337" y="1091"/>
                  </a:cubicBezTo>
                  <a:cubicBezTo>
                    <a:pt x="383" y="1208"/>
                    <a:pt x="372" y="1324"/>
                    <a:pt x="430" y="1440"/>
                  </a:cubicBezTo>
                  <a:cubicBezTo>
                    <a:pt x="464" y="1509"/>
                    <a:pt x="453" y="1614"/>
                    <a:pt x="453" y="1707"/>
                  </a:cubicBezTo>
                  <a:cubicBezTo>
                    <a:pt x="453" y="1869"/>
                    <a:pt x="453" y="2020"/>
                    <a:pt x="441" y="2171"/>
                  </a:cubicBezTo>
                  <a:cubicBezTo>
                    <a:pt x="441" y="2276"/>
                    <a:pt x="395" y="2345"/>
                    <a:pt x="337" y="2334"/>
                  </a:cubicBezTo>
                  <a:cubicBezTo>
                    <a:pt x="255" y="2322"/>
                    <a:pt x="267" y="2241"/>
                    <a:pt x="267" y="2194"/>
                  </a:cubicBezTo>
                  <a:cubicBezTo>
                    <a:pt x="267" y="2067"/>
                    <a:pt x="255" y="1950"/>
                    <a:pt x="267" y="1858"/>
                  </a:cubicBezTo>
                  <a:cubicBezTo>
                    <a:pt x="279" y="1614"/>
                    <a:pt x="221" y="1370"/>
                    <a:pt x="139" y="1149"/>
                  </a:cubicBezTo>
                  <a:cubicBezTo>
                    <a:pt x="116" y="1057"/>
                    <a:pt x="104" y="975"/>
                    <a:pt x="93" y="9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 name="Google Shape;980;p48"/>
            <p:cNvSpPr/>
            <p:nvPr/>
          </p:nvSpPr>
          <p:spPr>
            <a:xfrm>
              <a:off x="2140575" y="2727600"/>
              <a:ext cx="13100" cy="56925"/>
            </a:xfrm>
            <a:custGeom>
              <a:rect b="b" l="l" r="r" t="t"/>
              <a:pathLst>
                <a:path extrusionOk="0" h="2277" w="524">
                  <a:moveTo>
                    <a:pt x="128" y="1"/>
                  </a:moveTo>
                  <a:cubicBezTo>
                    <a:pt x="314" y="59"/>
                    <a:pt x="314" y="59"/>
                    <a:pt x="442" y="175"/>
                  </a:cubicBezTo>
                  <a:cubicBezTo>
                    <a:pt x="395" y="210"/>
                    <a:pt x="349" y="245"/>
                    <a:pt x="291" y="291"/>
                  </a:cubicBezTo>
                  <a:cubicBezTo>
                    <a:pt x="256" y="419"/>
                    <a:pt x="186" y="581"/>
                    <a:pt x="198" y="744"/>
                  </a:cubicBezTo>
                  <a:cubicBezTo>
                    <a:pt x="221" y="906"/>
                    <a:pt x="244" y="1057"/>
                    <a:pt x="337" y="1208"/>
                  </a:cubicBezTo>
                  <a:cubicBezTo>
                    <a:pt x="395" y="1290"/>
                    <a:pt x="442" y="1382"/>
                    <a:pt x="477" y="1464"/>
                  </a:cubicBezTo>
                  <a:cubicBezTo>
                    <a:pt x="523" y="1545"/>
                    <a:pt x="523" y="1626"/>
                    <a:pt x="465" y="1696"/>
                  </a:cubicBezTo>
                  <a:cubicBezTo>
                    <a:pt x="349" y="1835"/>
                    <a:pt x="361" y="1974"/>
                    <a:pt x="395" y="2137"/>
                  </a:cubicBezTo>
                  <a:cubicBezTo>
                    <a:pt x="407" y="2160"/>
                    <a:pt x="395" y="2207"/>
                    <a:pt x="372" y="2276"/>
                  </a:cubicBezTo>
                  <a:cubicBezTo>
                    <a:pt x="314" y="2241"/>
                    <a:pt x="291" y="2218"/>
                    <a:pt x="279" y="2195"/>
                  </a:cubicBezTo>
                  <a:cubicBezTo>
                    <a:pt x="163" y="2067"/>
                    <a:pt x="140" y="1905"/>
                    <a:pt x="163" y="1731"/>
                  </a:cubicBezTo>
                  <a:cubicBezTo>
                    <a:pt x="163" y="1673"/>
                    <a:pt x="186" y="1615"/>
                    <a:pt x="244" y="1580"/>
                  </a:cubicBezTo>
                  <a:cubicBezTo>
                    <a:pt x="279" y="1568"/>
                    <a:pt x="314" y="1545"/>
                    <a:pt x="349" y="1510"/>
                  </a:cubicBezTo>
                  <a:cubicBezTo>
                    <a:pt x="314" y="1440"/>
                    <a:pt x="291" y="1371"/>
                    <a:pt x="244" y="1313"/>
                  </a:cubicBezTo>
                  <a:cubicBezTo>
                    <a:pt x="128" y="1173"/>
                    <a:pt x="105" y="999"/>
                    <a:pt x="24" y="848"/>
                  </a:cubicBezTo>
                  <a:cubicBezTo>
                    <a:pt x="1" y="790"/>
                    <a:pt x="1" y="686"/>
                    <a:pt x="24" y="639"/>
                  </a:cubicBezTo>
                  <a:cubicBezTo>
                    <a:pt x="117" y="512"/>
                    <a:pt x="105" y="361"/>
                    <a:pt x="82" y="221"/>
                  </a:cubicBezTo>
                  <a:cubicBezTo>
                    <a:pt x="117" y="163"/>
                    <a:pt x="117" y="105"/>
                    <a:pt x="128"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 name="Google Shape;981;p48"/>
            <p:cNvSpPr/>
            <p:nvPr/>
          </p:nvSpPr>
          <p:spPr>
            <a:xfrm>
              <a:off x="2121125" y="2724125"/>
              <a:ext cx="9900" cy="43850"/>
            </a:xfrm>
            <a:custGeom>
              <a:rect b="b" l="l" r="r" t="t"/>
              <a:pathLst>
                <a:path extrusionOk="0" h="1754" w="396">
                  <a:moveTo>
                    <a:pt x="1" y="59"/>
                  </a:moveTo>
                  <a:cubicBezTo>
                    <a:pt x="94" y="1"/>
                    <a:pt x="175" y="35"/>
                    <a:pt x="187" y="93"/>
                  </a:cubicBezTo>
                  <a:cubicBezTo>
                    <a:pt x="256" y="372"/>
                    <a:pt x="396" y="616"/>
                    <a:pt x="384" y="906"/>
                  </a:cubicBezTo>
                  <a:cubicBezTo>
                    <a:pt x="372" y="1185"/>
                    <a:pt x="372" y="1475"/>
                    <a:pt x="372" y="1754"/>
                  </a:cubicBezTo>
                  <a:cubicBezTo>
                    <a:pt x="279" y="1754"/>
                    <a:pt x="279" y="1696"/>
                    <a:pt x="268" y="1649"/>
                  </a:cubicBezTo>
                  <a:cubicBezTo>
                    <a:pt x="245" y="1521"/>
                    <a:pt x="198" y="1370"/>
                    <a:pt x="198" y="1231"/>
                  </a:cubicBezTo>
                  <a:cubicBezTo>
                    <a:pt x="198" y="906"/>
                    <a:pt x="187" y="604"/>
                    <a:pt x="47" y="314"/>
                  </a:cubicBezTo>
                  <a:cubicBezTo>
                    <a:pt x="12" y="244"/>
                    <a:pt x="12" y="152"/>
                    <a:pt x="1" y="5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 name="Google Shape;982;p48"/>
            <p:cNvSpPr/>
            <p:nvPr/>
          </p:nvSpPr>
          <p:spPr>
            <a:xfrm>
              <a:off x="2126075" y="2779275"/>
              <a:ext cx="4075" cy="3800"/>
            </a:xfrm>
            <a:custGeom>
              <a:rect b="b" l="l" r="r" t="t"/>
              <a:pathLst>
                <a:path extrusionOk="0" h="152" w="163">
                  <a:moveTo>
                    <a:pt x="163" y="35"/>
                  </a:moveTo>
                  <a:cubicBezTo>
                    <a:pt x="163" y="58"/>
                    <a:pt x="151" y="82"/>
                    <a:pt x="151" y="82"/>
                  </a:cubicBezTo>
                  <a:cubicBezTo>
                    <a:pt x="105" y="116"/>
                    <a:pt x="70" y="151"/>
                    <a:pt x="12" y="116"/>
                  </a:cubicBezTo>
                  <a:cubicBezTo>
                    <a:pt x="12" y="116"/>
                    <a:pt x="0" y="93"/>
                    <a:pt x="0" y="82"/>
                  </a:cubicBezTo>
                  <a:cubicBezTo>
                    <a:pt x="12" y="24"/>
                    <a:pt x="58" y="0"/>
                    <a:pt x="105" y="0"/>
                  </a:cubicBezTo>
                  <a:cubicBezTo>
                    <a:pt x="128" y="12"/>
                    <a:pt x="151" y="24"/>
                    <a:pt x="163" y="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3" name="Google Shape;983;p48"/>
          <p:cNvGrpSpPr/>
          <p:nvPr/>
        </p:nvGrpSpPr>
        <p:grpSpPr>
          <a:xfrm rot="-1012302">
            <a:off x="353529" y="2777724"/>
            <a:ext cx="417388" cy="653682"/>
            <a:chOff x="683900" y="3612800"/>
            <a:chExt cx="105100" cy="164600"/>
          </a:xfrm>
        </p:grpSpPr>
        <p:sp>
          <p:nvSpPr>
            <p:cNvPr id="984" name="Google Shape;984;p48"/>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48"/>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6" name="Google Shape;986;p48"/>
          <p:cNvGrpSpPr/>
          <p:nvPr/>
        </p:nvGrpSpPr>
        <p:grpSpPr>
          <a:xfrm rot="2203129">
            <a:off x="1587612" y="4469229"/>
            <a:ext cx="239083" cy="580024"/>
            <a:chOff x="1282375" y="3450000"/>
            <a:chExt cx="64725" cy="157025"/>
          </a:xfrm>
        </p:grpSpPr>
        <p:sp>
          <p:nvSpPr>
            <p:cNvPr id="987" name="Google Shape;987;p48"/>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48"/>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48"/>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0" name="Google Shape;990;p48"/>
          <p:cNvGrpSpPr/>
          <p:nvPr/>
        </p:nvGrpSpPr>
        <p:grpSpPr>
          <a:xfrm rot="-2161832">
            <a:off x="146056" y="237764"/>
            <a:ext cx="546806" cy="912618"/>
            <a:chOff x="1980950" y="3649100"/>
            <a:chExt cx="146600" cy="244675"/>
          </a:xfrm>
        </p:grpSpPr>
        <p:sp>
          <p:nvSpPr>
            <p:cNvPr id="991" name="Google Shape;991;p48"/>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48"/>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48"/>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48"/>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48"/>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48"/>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48"/>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48"/>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p48"/>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 name="Google Shape;1000;p48"/>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48"/>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1">
    <p:bg>
      <p:bgPr>
        <a:solidFill>
          <a:schemeClr val="accent1"/>
        </a:solidFill>
      </p:bgPr>
    </p:bg>
    <p:spTree>
      <p:nvGrpSpPr>
        <p:cNvPr id="1002" name="Shape 1002"/>
        <p:cNvGrpSpPr/>
        <p:nvPr/>
      </p:nvGrpSpPr>
      <p:grpSpPr>
        <a:xfrm>
          <a:off x="0" y="0"/>
          <a:ext cx="0" cy="0"/>
          <a:chOff x="0" y="0"/>
          <a:chExt cx="0" cy="0"/>
        </a:xfrm>
      </p:grpSpPr>
      <p:grpSp>
        <p:nvGrpSpPr>
          <p:cNvPr id="1003" name="Google Shape;1003;p50"/>
          <p:cNvGrpSpPr/>
          <p:nvPr/>
        </p:nvGrpSpPr>
        <p:grpSpPr>
          <a:xfrm flipH="1" rot="2009154">
            <a:off x="885347" y="-216021"/>
            <a:ext cx="569387" cy="950286"/>
            <a:chOff x="1980950" y="3649100"/>
            <a:chExt cx="146600" cy="244675"/>
          </a:xfrm>
        </p:grpSpPr>
        <p:sp>
          <p:nvSpPr>
            <p:cNvPr id="1004" name="Google Shape;1004;p50"/>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50"/>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50"/>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50"/>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50"/>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50"/>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50"/>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50"/>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50"/>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50"/>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p50"/>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5" name="Google Shape;1015;p50"/>
          <p:cNvGrpSpPr/>
          <p:nvPr/>
        </p:nvGrpSpPr>
        <p:grpSpPr>
          <a:xfrm flipH="1" rot="566270">
            <a:off x="-104719" y="164606"/>
            <a:ext cx="623491" cy="1156677"/>
            <a:chOff x="2369275" y="3344925"/>
            <a:chExt cx="160525" cy="297800"/>
          </a:xfrm>
        </p:grpSpPr>
        <p:sp>
          <p:nvSpPr>
            <p:cNvPr id="1016" name="Google Shape;1016;p50"/>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50"/>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50"/>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50"/>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50"/>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p50"/>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 name="Google Shape;1022;p50"/>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50"/>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 name="Google Shape;1024;p50"/>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p50"/>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50"/>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50"/>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50"/>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50"/>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50"/>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1" name="Google Shape;1031;p50"/>
          <p:cNvGrpSpPr/>
          <p:nvPr/>
        </p:nvGrpSpPr>
        <p:grpSpPr>
          <a:xfrm flipH="1" rot="-7337878">
            <a:off x="646820" y="669576"/>
            <a:ext cx="414887" cy="1399055"/>
            <a:chOff x="954700" y="3672025"/>
            <a:chExt cx="106825" cy="360200"/>
          </a:xfrm>
        </p:grpSpPr>
        <p:sp>
          <p:nvSpPr>
            <p:cNvPr id="1032" name="Google Shape;1032;p50"/>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50"/>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50"/>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50"/>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50"/>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50"/>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50"/>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50"/>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50"/>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1" name="Google Shape;1041;p50"/>
          <p:cNvGrpSpPr/>
          <p:nvPr/>
        </p:nvGrpSpPr>
        <p:grpSpPr>
          <a:xfrm flipH="1" rot="3717561">
            <a:off x="8515339" y="3419439"/>
            <a:ext cx="360249" cy="1149361"/>
            <a:chOff x="616875" y="3027700"/>
            <a:chExt cx="97525" cy="311150"/>
          </a:xfrm>
        </p:grpSpPr>
        <p:sp>
          <p:nvSpPr>
            <p:cNvPr id="1042" name="Google Shape;1042;p50"/>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 name="Google Shape;1043;p50"/>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50"/>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50"/>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50"/>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47" name="Google Shape;1047;p50"/>
          <p:cNvSpPr/>
          <p:nvPr/>
        </p:nvSpPr>
        <p:spPr>
          <a:xfrm flipH="1" rot="-1965861">
            <a:off x="8644466" y="4390720"/>
            <a:ext cx="494402" cy="897086"/>
          </a:xfrm>
          <a:custGeom>
            <a:rect b="b" l="l" r="r" t="t"/>
            <a:pathLst>
              <a:path extrusionOk="0" h="9988" w="5504">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50"/>
          <p:cNvSpPr/>
          <p:nvPr/>
        </p:nvSpPr>
        <p:spPr>
          <a:xfrm flipH="1" rot="-1228039">
            <a:off x="7921507" y="4498224"/>
            <a:ext cx="526617" cy="541772"/>
          </a:xfrm>
          <a:custGeom>
            <a:rect b="b" l="l" r="r" t="t"/>
            <a:pathLst>
              <a:path extrusionOk="0" h="4969" w="483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 name="Google Shape;1049;p50"/>
          <p:cNvSpPr txBox="1"/>
          <p:nvPr>
            <p:ph type="ctrTitle"/>
          </p:nvPr>
        </p:nvSpPr>
        <p:spPr>
          <a:xfrm>
            <a:off x="720000" y="422850"/>
            <a:ext cx="7704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accent1"/>
        </a:solidFill>
      </p:bgPr>
    </p:bg>
    <p:spTree>
      <p:nvGrpSpPr>
        <p:cNvPr id="1050" name="Shape 1050"/>
        <p:cNvGrpSpPr/>
        <p:nvPr/>
      </p:nvGrpSpPr>
      <p:grpSpPr>
        <a:xfrm>
          <a:off x="0" y="0"/>
          <a:ext cx="0" cy="0"/>
          <a:chOff x="0" y="0"/>
          <a:chExt cx="0" cy="0"/>
        </a:xfrm>
      </p:grpSpPr>
      <p:sp>
        <p:nvSpPr>
          <p:cNvPr id="1051" name="Google Shape;1051;p52"/>
          <p:cNvSpPr txBox="1"/>
          <p:nvPr>
            <p:ph idx="1" type="subTitle"/>
          </p:nvPr>
        </p:nvSpPr>
        <p:spPr>
          <a:xfrm>
            <a:off x="1867375" y="2747724"/>
            <a:ext cx="2549400" cy="1081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052" name="Google Shape;1052;p52"/>
          <p:cNvSpPr txBox="1"/>
          <p:nvPr>
            <p:ph type="ctrTitle"/>
          </p:nvPr>
        </p:nvSpPr>
        <p:spPr>
          <a:xfrm>
            <a:off x="2377500" y="422850"/>
            <a:ext cx="4389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
        <p:nvSpPr>
          <p:cNvPr id="1053" name="Google Shape;1053;p52"/>
          <p:cNvSpPr txBox="1"/>
          <p:nvPr>
            <p:ph idx="2" type="subTitle"/>
          </p:nvPr>
        </p:nvSpPr>
        <p:spPr>
          <a:xfrm>
            <a:off x="2020987" y="2449901"/>
            <a:ext cx="2242200" cy="446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p:txBody>
      </p:sp>
      <p:sp>
        <p:nvSpPr>
          <p:cNvPr id="1054" name="Google Shape;1054;p52"/>
          <p:cNvSpPr txBox="1"/>
          <p:nvPr>
            <p:ph idx="3" type="subTitle"/>
          </p:nvPr>
        </p:nvSpPr>
        <p:spPr>
          <a:xfrm>
            <a:off x="4723770" y="2749161"/>
            <a:ext cx="2549400" cy="1081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055" name="Google Shape;1055;p52"/>
          <p:cNvSpPr txBox="1"/>
          <p:nvPr>
            <p:ph idx="4" type="subTitle"/>
          </p:nvPr>
        </p:nvSpPr>
        <p:spPr>
          <a:xfrm>
            <a:off x="4877364" y="2449901"/>
            <a:ext cx="2242200" cy="446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p:txBody>
      </p:sp>
      <p:grpSp>
        <p:nvGrpSpPr>
          <p:cNvPr id="1056" name="Google Shape;1056;p52"/>
          <p:cNvGrpSpPr/>
          <p:nvPr/>
        </p:nvGrpSpPr>
        <p:grpSpPr>
          <a:xfrm flipH="1" rot="-3553717">
            <a:off x="7688754" y="3898355"/>
            <a:ext cx="1657053" cy="1186673"/>
            <a:chOff x="2656025" y="2684075"/>
            <a:chExt cx="464100" cy="332350"/>
          </a:xfrm>
        </p:grpSpPr>
        <p:sp>
          <p:nvSpPr>
            <p:cNvPr id="1057" name="Google Shape;1057;p52"/>
            <p:cNvSpPr/>
            <p:nvPr/>
          </p:nvSpPr>
          <p:spPr>
            <a:xfrm>
              <a:off x="2667050" y="2740950"/>
              <a:ext cx="2650" cy="7000"/>
            </a:xfrm>
            <a:custGeom>
              <a:rect b="b" l="l" r="r" t="t"/>
              <a:pathLst>
                <a:path extrusionOk="0" h="280" w="106">
                  <a:moveTo>
                    <a:pt x="1" y="1"/>
                  </a:moveTo>
                  <a:cubicBezTo>
                    <a:pt x="12" y="105"/>
                    <a:pt x="47" y="198"/>
                    <a:pt x="105" y="280"/>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 name="Google Shape;1058;p52"/>
            <p:cNvSpPr/>
            <p:nvPr/>
          </p:nvSpPr>
          <p:spPr>
            <a:xfrm>
              <a:off x="2656025" y="2684075"/>
              <a:ext cx="464100" cy="332350"/>
            </a:xfrm>
            <a:custGeom>
              <a:rect b="b" l="l" r="r" t="t"/>
              <a:pathLst>
                <a:path extrusionOk="0" h="13294" w="18564">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52"/>
            <p:cNvSpPr/>
            <p:nvPr/>
          </p:nvSpPr>
          <p:spPr>
            <a:xfrm>
              <a:off x="2680700" y="2709625"/>
              <a:ext cx="45600" cy="42675"/>
            </a:xfrm>
            <a:custGeom>
              <a:rect b="b" l="l" r="r" t="t"/>
              <a:pathLst>
                <a:path extrusionOk="0" h="1707" w="1824">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0" name="Google Shape;1060;p52"/>
          <p:cNvGrpSpPr/>
          <p:nvPr/>
        </p:nvGrpSpPr>
        <p:grpSpPr>
          <a:xfrm flipH="1" rot="2084963">
            <a:off x="1022764" y="-103695"/>
            <a:ext cx="1670611" cy="1197127"/>
            <a:chOff x="692625" y="2569725"/>
            <a:chExt cx="463800" cy="332350"/>
          </a:xfrm>
        </p:grpSpPr>
        <p:sp>
          <p:nvSpPr>
            <p:cNvPr id="1061" name="Google Shape;1061;p52"/>
            <p:cNvSpPr/>
            <p:nvPr/>
          </p:nvSpPr>
          <p:spPr>
            <a:xfrm>
              <a:off x="692625" y="2569725"/>
              <a:ext cx="463800" cy="332350"/>
            </a:xfrm>
            <a:custGeom>
              <a:rect b="b" l="l" r="r" t="t"/>
              <a:pathLst>
                <a:path extrusionOk="0" h="13294" w="18552">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p52"/>
            <p:cNvSpPr/>
            <p:nvPr/>
          </p:nvSpPr>
          <p:spPr>
            <a:xfrm>
              <a:off x="1086750" y="2833825"/>
              <a:ext cx="45300" cy="43000"/>
            </a:xfrm>
            <a:custGeom>
              <a:rect b="b" l="l" r="r" t="t"/>
              <a:pathLst>
                <a:path extrusionOk="0" h="1720" w="1812">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3" name="Google Shape;1063;p52"/>
          <p:cNvGrpSpPr/>
          <p:nvPr/>
        </p:nvGrpSpPr>
        <p:grpSpPr>
          <a:xfrm flipH="1" rot="1062273">
            <a:off x="-107477" y="229689"/>
            <a:ext cx="384784" cy="1297441"/>
            <a:chOff x="954700" y="3672025"/>
            <a:chExt cx="106825" cy="360200"/>
          </a:xfrm>
        </p:grpSpPr>
        <p:sp>
          <p:nvSpPr>
            <p:cNvPr id="1064" name="Google Shape;1064;p52"/>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52"/>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52"/>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52"/>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52"/>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52"/>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52"/>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52"/>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52"/>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3" name="Google Shape;1073;p52"/>
          <p:cNvGrpSpPr/>
          <p:nvPr/>
        </p:nvGrpSpPr>
        <p:grpSpPr>
          <a:xfrm flipH="1" rot="-1031363">
            <a:off x="-137267" y="1716289"/>
            <a:ext cx="781001" cy="756958"/>
            <a:chOff x="852825" y="3133350"/>
            <a:chExt cx="216825" cy="210150"/>
          </a:xfrm>
        </p:grpSpPr>
        <p:sp>
          <p:nvSpPr>
            <p:cNvPr id="1074" name="Google Shape;1074;p52"/>
            <p:cNvSpPr/>
            <p:nvPr/>
          </p:nvSpPr>
          <p:spPr>
            <a:xfrm>
              <a:off x="852825" y="3133350"/>
              <a:ext cx="216825" cy="210150"/>
            </a:xfrm>
            <a:custGeom>
              <a:rect b="b" l="l" r="r" t="t"/>
              <a:pathLst>
                <a:path extrusionOk="0" h="8406" w="8673">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52"/>
            <p:cNvSpPr/>
            <p:nvPr/>
          </p:nvSpPr>
          <p:spPr>
            <a:xfrm>
              <a:off x="918700" y="3216650"/>
              <a:ext cx="82450" cy="81275"/>
            </a:xfrm>
            <a:custGeom>
              <a:rect b="b" l="l" r="r" t="t"/>
              <a:pathLst>
                <a:path extrusionOk="0" h="3251" w="3298">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6" name="Google Shape;1076;p52"/>
          <p:cNvGrpSpPr/>
          <p:nvPr/>
        </p:nvGrpSpPr>
        <p:grpSpPr>
          <a:xfrm flipH="1" rot="9086648">
            <a:off x="2361570" y="-673704"/>
            <a:ext cx="351283" cy="1120755"/>
            <a:chOff x="616875" y="3027700"/>
            <a:chExt cx="97525" cy="311150"/>
          </a:xfrm>
        </p:grpSpPr>
        <p:sp>
          <p:nvSpPr>
            <p:cNvPr id="1077" name="Google Shape;1077;p52"/>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52"/>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52"/>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52"/>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52"/>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2" name="Google Shape;1082;p52"/>
          <p:cNvGrpSpPr/>
          <p:nvPr/>
        </p:nvGrpSpPr>
        <p:grpSpPr>
          <a:xfrm flipH="1" rot="-1974894">
            <a:off x="1370005" y="872286"/>
            <a:ext cx="233139" cy="565604"/>
            <a:chOff x="1282375" y="3450000"/>
            <a:chExt cx="64725" cy="157025"/>
          </a:xfrm>
        </p:grpSpPr>
        <p:sp>
          <p:nvSpPr>
            <p:cNvPr id="1083" name="Google Shape;1083;p52"/>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p52"/>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52"/>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6" name="Google Shape;1086;p52"/>
          <p:cNvGrpSpPr/>
          <p:nvPr/>
        </p:nvGrpSpPr>
        <p:grpSpPr>
          <a:xfrm flipH="1" rot="-1302591">
            <a:off x="6086406" y="4653389"/>
            <a:ext cx="378569" cy="592888"/>
            <a:chOff x="683900" y="3612800"/>
            <a:chExt cx="105100" cy="164600"/>
          </a:xfrm>
        </p:grpSpPr>
        <p:sp>
          <p:nvSpPr>
            <p:cNvPr id="1087" name="Google Shape;1087;p52"/>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 name="Google Shape;1088;p52"/>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9" name="Google Shape;1089;p52"/>
          <p:cNvGrpSpPr/>
          <p:nvPr/>
        </p:nvGrpSpPr>
        <p:grpSpPr>
          <a:xfrm flipH="1" rot="-1974894">
            <a:off x="8706980" y="2937336"/>
            <a:ext cx="233139" cy="565604"/>
            <a:chOff x="1282375" y="3450000"/>
            <a:chExt cx="64725" cy="157025"/>
          </a:xfrm>
        </p:grpSpPr>
        <p:sp>
          <p:nvSpPr>
            <p:cNvPr id="1090" name="Google Shape;1090;p52"/>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52"/>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 name="Google Shape;1092;p52"/>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3" name="Google Shape;1093;p52"/>
          <p:cNvGrpSpPr/>
          <p:nvPr/>
        </p:nvGrpSpPr>
        <p:grpSpPr>
          <a:xfrm flipH="1" rot="762759">
            <a:off x="7516114" y="3314521"/>
            <a:ext cx="590931" cy="1096303"/>
            <a:chOff x="2369275" y="3344925"/>
            <a:chExt cx="160525" cy="297800"/>
          </a:xfrm>
        </p:grpSpPr>
        <p:sp>
          <p:nvSpPr>
            <p:cNvPr id="1094" name="Google Shape;1094;p52"/>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52"/>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52"/>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52"/>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52"/>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52"/>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52"/>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52"/>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52"/>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52"/>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52"/>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52"/>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52"/>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52"/>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52"/>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9" name="Google Shape;1109;p52"/>
          <p:cNvGrpSpPr/>
          <p:nvPr/>
        </p:nvGrpSpPr>
        <p:grpSpPr>
          <a:xfrm flipH="1" rot="-4092482">
            <a:off x="344761" y="-173701"/>
            <a:ext cx="773115" cy="298133"/>
            <a:chOff x="1154075" y="3734125"/>
            <a:chExt cx="201750" cy="77800"/>
          </a:xfrm>
        </p:grpSpPr>
        <p:sp>
          <p:nvSpPr>
            <p:cNvPr id="1110" name="Google Shape;1110;p52"/>
            <p:cNvSpPr/>
            <p:nvPr/>
          </p:nvSpPr>
          <p:spPr>
            <a:xfrm>
              <a:off x="1154075" y="3734125"/>
              <a:ext cx="201750" cy="77800"/>
            </a:xfrm>
            <a:custGeom>
              <a:rect b="b" l="l" r="r" t="t"/>
              <a:pathLst>
                <a:path extrusionOk="0" h="3112" w="807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52"/>
            <p:cNvSpPr/>
            <p:nvPr/>
          </p:nvSpPr>
          <p:spPr>
            <a:xfrm>
              <a:off x="1260300" y="3765475"/>
              <a:ext cx="8450" cy="6400"/>
            </a:xfrm>
            <a:custGeom>
              <a:rect b="b" l="l" r="r" t="t"/>
              <a:pathLst>
                <a:path extrusionOk="0" h="256" w="338">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52"/>
            <p:cNvSpPr/>
            <p:nvPr/>
          </p:nvSpPr>
          <p:spPr>
            <a:xfrm>
              <a:off x="1248125" y="3760250"/>
              <a:ext cx="9025" cy="6400"/>
            </a:xfrm>
            <a:custGeom>
              <a:rect b="b" l="l" r="r" t="t"/>
              <a:pathLst>
                <a:path extrusionOk="0" h="256" w="361">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p52"/>
            <p:cNvSpPr/>
            <p:nvPr/>
          </p:nvSpPr>
          <p:spPr>
            <a:xfrm>
              <a:off x="1237675" y="3776500"/>
              <a:ext cx="7275" cy="6125"/>
            </a:xfrm>
            <a:custGeom>
              <a:rect b="b" l="l" r="r" t="t"/>
              <a:pathLst>
                <a:path extrusionOk="0" h="245" w="291">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52"/>
            <p:cNvSpPr/>
            <p:nvPr/>
          </p:nvSpPr>
          <p:spPr>
            <a:xfrm>
              <a:off x="1231000" y="3764600"/>
              <a:ext cx="7275" cy="5250"/>
            </a:xfrm>
            <a:custGeom>
              <a:rect b="b" l="l" r="r" t="t"/>
              <a:pathLst>
                <a:path extrusionOk="0" h="210" w="291">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52"/>
            <p:cNvSpPr/>
            <p:nvPr/>
          </p:nvSpPr>
          <p:spPr>
            <a:xfrm>
              <a:off x="1248400" y="3769825"/>
              <a:ext cx="7875" cy="6700"/>
            </a:xfrm>
            <a:custGeom>
              <a:rect b="b" l="l" r="r" t="t"/>
              <a:pathLst>
                <a:path extrusionOk="0" h="268" w="315">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p52"/>
            <p:cNvSpPr/>
            <p:nvPr/>
          </p:nvSpPr>
          <p:spPr>
            <a:xfrm>
              <a:off x="1256250" y="3784325"/>
              <a:ext cx="4375" cy="5850"/>
            </a:xfrm>
            <a:custGeom>
              <a:rect b="b" l="l" r="r" t="t"/>
              <a:pathLst>
                <a:path extrusionOk="0" h="234" w="175">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7" name="Google Shape;1117;p52"/>
          <p:cNvGrpSpPr/>
          <p:nvPr/>
        </p:nvGrpSpPr>
        <p:grpSpPr>
          <a:xfrm flipH="1" rot="-1415750">
            <a:off x="430215" y="501184"/>
            <a:ext cx="602211" cy="1005088"/>
            <a:chOff x="1980950" y="3649100"/>
            <a:chExt cx="146600" cy="244675"/>
          </a:xfrm>
        </p:grpSpPr>
        <p:sp>
          <p:nvSpPr>
            <p:cNvPr id="1118" name="Google Shape;1118;p52"/>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 name="Google Shape;1119;p52"/>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52"/>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 name="Google Shape;1121;p52"/>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 name="Google Shape;1122;p52"/>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 name="Google Shape;1123;p52"/>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 name="Google Shape;1124;p52"/>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 name="Google Shape;1125;p52"/>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 name="Google Shape;1126;p52"/>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p52"/>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 name="Google Shape;1128;p52"/>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29" name="Google Shape;1129;p52"/>
          <p:cNvSpPr/>
          <p:nvPr/>
        </p:nvSpPr>
        <p:spPr>
          <a:xfrm flipH="1" rot="-897778">
            <a:off x="825036" y="1701916"/>
            <a:ext cx="540259" cy="223794"/>
          </a:xfrm>
          <a:custGeom>
            <a:rect b="b" l="l" r="r" t="t"/>
            <a:pathLst>
              <a:path extrusionOk="0" h="2602" w="6282">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30" name="Google Shape;1130;p52"/>
          <p:cNvGrpSpPr/>
          <p:nvPr/>
        </p:nvGrpSpPr>
        <p:grpSpPr>
          <a:xfrm flipH="1" rot="-1425117">
            <a:off x="6647985" y="4272006"/>
            <a:ext cx="870560" cy="1160758"/>
            <a:chOff x="2957300" y="3608175"/>
            <a:chExt cx="231325" cy="310850"/>
          </a:xfrm>
        </p:grpSpPr>
        <p:sp>
          <p:nvSpPr>
            <p:cNvPr id="1131" name="Google Shape;1131;p52"/>
            <p:cNvSpPr/>
            <p:nvPr/>
          </p:nvSpPr>
          <p:spPr>
            <a:xfrm>
              <a:off x="3005750" y="3695225"/>
              <a:ext cx="44725" cy="62725"/>
            </a:xfrm>
            <a:custGeom>
              <a:rect b="b" l="l" r="r" t="t"/>
              <a:pathLst>
                <a:path extrusionOk="0" h="2509" w="1789">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52"/>
            <p:cNvSpPr/>
            <p:nvPr/>
          </p:nvSpPr>
          <p:spPr>
            <a:xfrm>
              <a:off x="3028975" y="3841800"/>
              <a:ext cx="104500" cy="10775"/>
            </a:xfrm>
            <a:custGeom>
              <a:rect b="b" l="l" r="r" t="t"/>
              <a:pathLst>
                <a:path extrusionOk="0" h="431" w="418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52"/>
            <p:cNvSpPr/>
            <p:nvPr/>
          </p:nvSpPr>
          <p:spPr>
            <a:xfrm>
              <a:off x="3025775" y="3805825"/>
              <a:ext cx="108300" cy="13950"/>
            </a:xfrm>
            <a:custGeom>
              <a:rect b="b" l="l" r="r" t="t"/>
              <a:pathLst>
                <a:path extrusionOk="0" h="558" w="4332">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p52"/>
            <p:cNvSpPr/>
            <p:nvPr/>
          </p:nvSpPr>
          <p:spPr>
            <a:xfrm>
              <a:off x="3020275" y="3776800"/>
              <a:ext cx="113800" cy="15675"/>
            </a:xfrm>
            <a:custGeom>
              <a:rect b="b" l="l" r="r" t="t"/>
              <a:pathLst>
                <a:path extrusionOk="0" h="627" w="4552">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p52"/>
            <p:cNvSpPr/>
            <p:nvPr/>
          </p:nvSpPr>
          <p:spPr>
            <a:xfrm>
              <a:off x="3060025" y="3695825"/>
              <a:ext cx="58650" cy="12200"/>
            </a:xfrm>
            <a:custGeom>
              <a:rect b="b" l="l" r="r" t="t"/>
              <a:pathLst>
                <a:path extrusionOk="0" h="488" w="2346">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52"/>
            <p:cNvSpPr/>
            <p:nvPr/>
          </p:nvSpPr>
          <p:spPr>
            <a:xfrm>
              <a:off x="3064675" y="3720200"/>
              <a:ext cx="56900" cy="13075"/>
            </a:xfrm>
            <a:custGeom>
              <a:rect b="b" l="l" r="r" t="t"/>
              <a:pathLst>
                <a:path extrusionOk="0" h="523" w="2276">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52"/>
            <p:cNvSpPr/>
            <p:nvPr/>
          </p:nvSpPr>
          <p:spPr>
            <a:xfrm>
              <a:off x="3060600" y="3742250"/>
              <a:ext cx="43850" cy="10175"/>
            </a:xfrm>
            <a:custGeom>
              <a:rect b="b" l="l" r="r" t="t"/>
              <a:pathLst>
                <a:path extrusionOk="0" h="407" w="1754">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 name="Google Shape;1138;p52"/>
            <p:cNvSpPr/>
            <p:nvPr/>
          </p:nvSpPr>
          <p:spPr>
            <a:xfrm>
              <a:off x="3115750" y="3743425"/>
              <a:ext cx="4100" cy="4075"/>
            </a:xfrm>
            <a:custGeom>
              <a:rect b="b" l="l" r="r" t="t"/>
              <a:pathLst>
                <a:path extrusionOk="0" h="163" w="164">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52"/>
            <p:cNvSpPr/>
            <p:nvPr/>
          </p:nvSpPr>
          <p:spPr>
            <a:xfrm>
              <a:off x="2957300" y="3608175"/>
              <a:ext cx="231325" cy="310850"/>
            </a:xfrm>
            <a:custGeom>
              <a:rect b="b" l="l" r="r" t="t"/>
              <a:pathLst>
                <a:path extrusionOk="0" h="12434" w="9253">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AND_TWO_COLUMNS_1_1">
    <p:bg>
      <p:bgPr>
        <a:solidFill>
          <a:schemeClr val="accent1"/>
        </a:solidFill>
      </p:bgPr>
    </p:bg>
    <p:spTree>
      <p:nvGrpSpPr>
        <p:cNvPr id="1140" name="Shape 1140"/>
        <p:cNvGrpSpPr/>
        <p:nvPr/>
      </p:nvGrpSpPr>
      <p:grpSpPr>
        <a:xfrm>
          <a:off x="0" y="0"/>
          <a:ext cx="0" cy="0"/>
          <a:chOff x="0" y="0"/>
          <a:chExt cx="0" cy="0"/>
        </a:xfrm>
      </p:grpSpPr>
      <p:sp>
        <p:nvSpPr>
          <p:cNvPr id="1141" name="Google Shape;1141;p53"/>
          <p:cNvSpPr txBox="1"/>
          <p:nvPr>
            <p:ph type="ctrTitle"/>
          </p:nvPr>
        </p:nvSpPr>
        <p:spPr>
          <a:xfrm>
            <a:off x="2377500" y="422850"/>
            <a:ext cx="4389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grpSp>
        <p:nvGrpSpPr>
          <p:cNvPr id="1142" name="Google Shape;1142;p53"/>
          <p:cNvGrpSpPr/>
          <p:nvPr/>
        </p:nvGrpSpPr>
        <p:grpSpPr>
          <a:xfrm flipH="1" rot="2918387">
            <a:off x="8800296" y="-91325"/>
            <a:ext cx="569392" cy="950297"/>
            <a:chOff x="1980950" y="3649100"/>
            <a:chExt cx="146600" cy="244675"/>
          </a:xfrm>
        </p:grpSpPr>
        <p:sp>
          <p:nvSpPr>
            <p:cNvPr id="1143" name="Google Shape;1143;p53"/>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 name="Google Shape;1144;p53"/>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 name="Google Shape;1145;p53"/>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 name="Google Shape;1146;p53"/>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p53"/>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p53"/>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p53"/>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 name="Google Shape;1150;p53"/>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 name="Google Shape;1151;p53"/>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 name="Google Shape;1152;p53"/>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p53"/>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4" name="Google Shape;1154;p53"/>
          <p:cNvGrpSpPr/>
          <p:nvPr/>
        </p:nvGrpSpPr>
        <p:grpSpPr>
          <a:xfrm flipH="1" rot="2013131">
            <a:off x="-147533" y="615950"/>
            <a:ext cx="623487" cy="1156670"/>
            <a:chOff x="2369275" y="3344925"/>
            <a:chExt cx="160525" cy="297800"/>
          </a:xfrm>
        </p:grpSpPr>
        <p:sp>
          <p:nvSpPr>
            <p:cNvPr id="1155" name="Google Shape;1155;p53"/>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53"/>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53"/>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p53"/>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53"/>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53"/>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53"/>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53"/>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53"/>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53"/>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53"/>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53"/>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53"/>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p53"/>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p53"/>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0" name="Google Shape;1170;p53"/>
          <p:cNvGrpSpPr/>
          <p:nvPr/>
        </p:nvGrpSpPr>
        <p:grpSpPr>
          <a:xfrm flipH="1" rot="-6235069">
            <a:off x="7577088" y="-220963"/>
            <a:ext cx="817372" cy="843276"/>
            <a:chOff x="2894600" y="3171950"/>
            <a:chExt cx="210450" cy="217125"/>
          </a:xfrm>
        </p:grpSpPr>
        <p:sp>
          <p:nvSpPr>
            <p:cNvPr id="1171" name="Google Shape;1171;p53"/>
            <p:cNvSpPr/>
            <p:nvPr/>
          </p:nvSpPr>
          <p:spPr>
            <a:xfrm>
              <a:off x="2894600" y="3171950"/>
              <a:ext cx="210450" cy="217125"/>
            </a:xfrm>
            <a:custGeom>
              <a:rect b="b" l="l" r="r" t="t"/>
              <a:pathLst>
                <a:path extrusionOk="0" h="8685" w="8418">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53"/>
            <p:cNvSpPr/>
            <p:nvPr/>
          </p:nvSpPr>
          <p:spPr>
            <a:xfrm>
              <a:off x="2978175" y="3240450"/>
              <a:ext cx="81300" cy="82450"/>
            </a:xfrm>
            <a:custGeom>
              <a:rect b="b" l="l" r="r" t="t"/>
              <a:pathLst>
                <a:path extrusionOk="0" h="3298" w="3252">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3" name="Google Shape;1173;p53"/>
          <p:cNvGrpSpPr/>
          <p:nvPr/>
        </p:nvGrpSpPr>
        <p:grpSpPr>
          <a:xfrm flipH="1" rot="-6698716">
            <a:off x="8427757" y="846037"/>
            <a:ext cx="1139236" cy="832555"/>
            <a:chOff x="3261275" y="2943825"/>
            <a:chExt cx="293325" cy="214350"/>
          </a:xfrm>
        </p:grpSpPr>
        <p:sp>
          <p:nvSpPr>
            <p:cNvPr id="1174" name="Google Shape;1174;p53"/>
            <p:cNvSpPr/>
            <p:nvPr/>
          </p:nvSpPr>
          <p:spPr>
            <a:xfrm>
              <a:off x="3432400" y="3092650"/>
              <a:ext cx="43550" cy="51800"/>
            </a:xfrm>
            <a:custGeom>
              <a:rect b="b" l="l" r="r" t="t"/>
              <a:pathLst>
                <a:path extrusionOk="0" h="2072" w="1742">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 name="Google Shape;1175;p53"/>
            <p:cNvSpPr/>
            <p:nvPr/>
          </p:nvSpPr>
          <p:spPr>
            <a:xfrm>
              <a:off x="3261275" y="2943825"/>
              <a:ext cx="293325" cy="214350"/>
            </a:xfrm>
            <a:custGeom>
              <a:rect b="b" l="l" r="r" t="t"/>
              <a:pathLst>
                <a:path extrusionOk="0" h="8574" w="11733">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p53"/>
            <p:cNvSpPr/>
            <p:nvPr/>
          </p:nvSpPr>
          <p:spPr>
            <a:xfrm>
              <a:off x="3476500" y="3005250"/>
              <a:ext cx="55750" cy="36425"/>
            </a:xfrm>
            <a:custGeom>
              <a:rect b="b" l="l" r="r" t="t"/>
              <a:pathLst>
                <a:path extrusionOk="0" h="1457" w="223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53"/>
            <p:cNvSpPr/>
            <p:nvPr/>
          </p:nvSpPr>
          <p:spPr>
            <a:xfrm>
              <a:off x="3352000" y="2998975"/>
              <a:ext cx="11625" cy="11050"/>
            </a:xfrm>
            <a:custGeom>
              <a:rect b="b" l="l" r="r" t="t"/>
              <a:pathLst>
                <a:path extrusionOk="0" h="442" w="465">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78" name="Google Shape;1178;p53"/>
          <p:cNvSpPr/>
          <p:nvPr/>
        </p:nvSpPr>
        <p:spPr>
          <a:xfrm flipH="1" rot="-1720377">
            <a:off x="743057" y="-323487"/>
            <a:ext cx="927086" cy="845552"/>
          </a:xfrm>
          <a:custGeom>
            <a:rect b="b" l="l" r="r" t="t"/>
            <a:pathLst>
              <a:path extrusionOk="0" h="8624" w="9977">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p53"/>
          <p:cNvSpPr/>
          <p:nvPr/>
        </p:nvSpPr>
        <p:spPr>
          <a:xfrm flipH="1" rot="-842110">
            <a:off x="123693" y="52957"/>
            <a:ext cx="497132" cy="491131"/>
          </a:xfrm>
          <a:custGeom>
            <a:rect b="b" l="l" r="r" t="t"/>
            <a:pathLst>
              <a:path extrusionOk="0" h="5058" w="512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80" name="Google Shape;1180;p53"/>
          <p:cNvGrpSpPr/>
          <p:nvPr/>
        </p:nvGrpSpPr>
        <p:grpSpPr>
          <a:xfrm flipH="1" rot="6757396">
            <a:off x="7704419" y="323603"/>
            <a:ext cx="414892" cy="1399056"/>
            <a:chOff x="954700" y="3672025"/>
            <a:chExt cx="106825" cy="360200"/>
          </a:xfrm>
        </p:grpSpPr>
        <p:sp>
          <p:nvSpPr>
            <p:cNvPr id="1181" name="Google Shape;1181;p53"/>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53"/>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53"/>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53"/>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p53"/>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 name="Google Shape;1186;p53"/>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 name="Google Shape;1187;p53"/>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 name="Google Shape;1188;p53"/>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 name="Google Shape;1189;p53"/>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0" name="Google Shape;1190;p53"/>
          <p:cNvGrpSpPr/>
          <p:nvPr/>
        </p:nvGrpSpPr>
        <p:grpSpPr>
          <a:xfrm rot="4839262">
            <a:off x="727815" y="491434"/>
            <a:ext cx="735585" cy="735614"/>
            <a:chOff x="2894600" y="3171950"/>
            <a:chExt cx="210450" cy="217125"/>
          </a:xfrm>
        </p:grpSpPr>
        <p:sp>
          <p:nvSpPr>
            <p:cNvPr id="1191" name="Google Shape;1191;p53"/>
            <p:cNvSpPr/>
            <p:nvPr/>
          </p:nvSpPr>
          <p:spPr>
            <a:xfrm>
              <a:off x="2894600" y="3171950"/>
              <a:ext cx="210450" cy="217125"/>
            </a:xfrm>
            <a:custGeom>
              <a:rect b="b" l="l" r="r" t="t"/>
              <a:pathLst>
                <a:path extrusionOk="0" h="8685" w="8418">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p53"/>
            <p:cNvSpPr/>
            <p:nvPr/>
          </p:nvSpPr>
          <p:spPr>
            <a:xfrm>
              <a:off x="2978175" y="3240450"/>
              <a:ext cx="81300" cy="82450"/>
            </a:xfrm>
            <a:custGeom>
              <a:rect b="b" l="l" r="r" t="t"/>
              <a:pathLst>
                <a:path extrusionOk="0" h="3298" w="3252">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ONE_COLUMN_TEXT_1_1_2">
    <p:bg>
      <p:bgPr>
        <a:solidFill>
          <a:schemeClr val="accent1"/>
        </a:solidFill>
      </p:bgPr>
    </p:bg>
    <p:spTree>
      <p:nvGrpSpPr>
        <p:cNvPr id="1193" name="Shape 1193"/>
        <p:cNvGrpSpPr/>
        <p:nvPr/>
      </p:nvGrpSpPr>
      <p:grpSpPr>
        <a:xfrm>
          <a:off x="0" y="0"/>
          <a:ext cx="0" cy="0"/>
          <a:chOff x="0" y="0"/>
          <a:chExt cx="0" cy="0"/>
        </a:xfrm>
      </p:grpSpPr>
      <p:sp>
        <p:nvSpPr>
          <p:cNvPr id="1194" name="Google Shape;1194;p55"/>
          <p:cNvSpPr txBox="1"/>
          <p:nvPr>
            <p:ph idx="1" type="subTitle"/>
          </p:nvPr>
        </p:nvSpPr>
        <p:spPr>
          <a:xfrm>
            <a:off x="1988886" y="3456857"/>
            <a:ext cx="2313300" cy="119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195" name="Google Shape;1195;p55"/>
          <p:cNvSpPr txBox="1"/>
          <p:nvPr>
            <p:ph idx="2" type="subTitle"/>
          </p:nvPr>
        </p:nvSpPr>
        <p:spPr>
          <a:xfrm>
            <a:off x="2269535" y="3188100"/>
            <a:ext cx="1752000" cy="416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9pPr>
          </a:lstStyle>
          <a:p/>
        </p:txBody>
      </p:sp>
      <p:sp>
        <p:nvSpPr>
          <p:cNvPr id="1196" name="Google Shape;1196;p55"/>
          <p:cNvSpPr txBox="1"/>
          <p:nvPr>
            <p:ph type="ctrTitle"/>
          </p:nvPr>
        </p:nvSpPr>
        <p:spPr>
          <a:xfrm>
            <a:off x="2377500" y="422850"/>
            <a:ext cx="4389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
        <p:nvSpPr>
          <p:cNvPr id="1197" name="Google Shape;1197;p55"/>
          <p:cNvSpPr txBox="1"/>
          <p:nvPr>
            <p:ph idx="3" type="subTitle"/>
          </p:nvPr>
        </p:nvSpPr>
        <p:spPr>
          <a:xfrm>
            <a:off x="4841814" y="3456857"/>
            <a:ext cx="2313300" cy="119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198" name="Google Shape;1198;p55"/>
          <p:cNvSpPr txBox="1"/>
          <p:nvPr>
            <p:ph idx="4" type="subTitle"/>
          </p:nvPr>
        </p:nvSpPr>
        <p:spPr>
          <a:xfrm>
            <a:off x="5122464" y="3186660"/>
            <a:ext cx="1752000" cy="416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9pPr>
          </a:lstStyle>
          <a:p/>
        </p:txBody>
      </p:sp>
      <p:grpSp>
        <p:nvGrpSpPr>
          <p:cNvPr id="1199" name="Google Shape;1199;p55"/>
          <p:cNvGrpSpPr/>
          <p:nvPr/>
        </p:nvGrpSpPr>
        <p:grpSpPr>
          <a:xfrm rot="-2700065">
            <a:off x="-105208" y="747786"/>
            <a:ext cx="598768" cy="1110833"/>
            <a:chOff x="2369275" y="3344925"/>
            <a:chExt cx="160525" cy="297800"/>
          </a:xfrm>
        </p:grpSpPr>
        <p:sp>
          <p:nvSpPr>
            <p:cNvPr id="1200" name="Google Shape;1200;p55"/>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 name="Google Shape;1201;p55"/>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 name="Google Shape;1202;p55"/>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 name="Google Shape;1203;p55"/>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 name="Google Shape;1204;p55"/>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 name="Google Shape;1205;p55"/>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 name="Google Shape;1206;p55"/>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 name="Google Shape;1207;p55"/>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p55"/>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55"/>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 name="Google Shape;1210;p55"/>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 name="Google Shape;1211;p55"/>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 name="Google Shape;1212;p55"/>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 name="Google Shape;1213;p55"/>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 name="Google Shape;1214;p55"/>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15" name="Google Shape;1215;p55"/>
          <p:cNvSpPr/>
          <p:nvPr/>
        </p:nvSpPr>
        <p:spPr>
          <a:xfrm rot="1184892">
            <a:off x="897616" y="-33814"/>
            <a:ext cx="890332" cy="812016"/>
          </a:xfrm>
          <a:custGeom>
            <a:rect b="b" l="l" r="r" t="t"/>
            <a:pathLst>
              <a:path extrusionOk="0" h="8624" w="9977">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16" name="Google Shape;1216;p55"/>
          <p:cNvGrpSpPr/>
          <p:nvPr/>
        </p:nvGrpSpPr>
        <p:grpSpPr>
          <a:xfrm rot="-6261324">
            <a:off x="1228297" y="434228"/>
            <a:ext cx="358602" cy="1165471"/>
            <a:chOff x="954700" y="3672025"/>
            <a:chExt cx="106825" cy="360200"/>
          </a:xfrm>
        </p:grpSpPr>
        <p:sp>
          <p:nvSpPr>
            <p:cNvPr id="1217" name="Google Shape;1217;p55"/>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 name="Google Shape;1218;p55"/>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 name="Google Shape;1219;p55"/>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 name="Google Shape;1220;p55"/>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 name="Google Shape;1221;p55"/>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 name="Google Shape;1222;p55"/>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 name="Google Shape;1223;p55"/>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 name="Google Shape;1224;p55"/>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 name="Google Shape;1225;p55"/>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6" name="Google Shape;1226;p55"/>
          <p:cNvGrpSpPr/>
          <p:nvPr/>
        </p:nvGrpSpPr>
        <p:grpSpPr>
          <a:xfrm rot="-2161832">
            <a:off x="219781" y="57677"/>
            <a:ext cx="546806" cy="912618"/>
            <a:chOff x="1980950" y="3649100"/>
            <a:chExt cx="146600" cy="244675"/>
          </a:xfrm>
        </p:grpSpPr>
        <p:sp>
          <p:nvSpPr>
            <p:cNvPr id="1227" name="Google Shape;1227;p55"/>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 name="Google Shape;1228;p55"/>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 name="Google Shape;1229;p55"/>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 name="Google Shape;1230;p55"/>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 name="Google Shape;1231;p55"/>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 name="Google Shape;1232;p55"/>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p55"/>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 name="Google Shape;1234;p55"/>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p55"/>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p55"/>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p55"/>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8" name="Google Shape;1238;p55"/>
          <p:cNvGrpSpPr/>
          <p:nvPr/>
        </p:nvGrpSpPr>
        <p:grpSpPr>
          <a:xfrm rot="-2700000">
            <a:off x="8525949" y="3948162"/>
            <a:ext cx="388232" cy="608020"/>
            <a:chOff x="683900" y="3612800"/>
            <a:chExt cx="105100" cy="164600"/>
          </a:xfrm>
        </p:grpSpPr>
        <p:sp>
          <p:nvSpPr>
            <p:cNvPr id="1239" name="Google Shape;1239;p55"/>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55"/>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1" name="Google Shape;1241;p55"/>
          <p:cNvGrpSpPr/>
          <p:nvPr/>
        </p:nvGrpSpPr>
        <p:grpSpPr>
          <a:xfrm rot="3303917">
            <a:off x="7811565" y="4352123"/>
            <a:ext cx="360250" cy="1149365"/>
            <a:chOff x="616875" y="3027700"/>
            <a:chExt cx="97525" cy="311150"/>
          </a:xfrm>
        </p:grpSpPr>
        <p:sp>
          <p:nvSpPr>
            <p:cNvPr id="1242" name="Google Shape;1242;p55"/>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 name="Google Shape;1243;p55"/>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 name="Google Shape;1244;p55"/>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 name="Google Shape;1245;p55"/>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 name="Google Shape;1246;p55"/>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47" name="Google Shape;1247;p55"/>
          <p:cNvSpPr/>
          <p:nvPr/>
        </p:nvSpPr>
        <p:spPr>
          <a:xfrm rot="2153135">
            <a:off x="8561175" y="4655913"/>
            <a:ext cx="526615" cy="541771"/>
          </a:xfrm>
          <a:custGeom>
            <a:rect b="b" l="l" r="r" t="t"/>
            <a:pathLst>
              <a:path extrusionOk="0" h="4969" w="483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ITLE_AND_BODY_1">
    <p:bg>
      <p:bgPr>
        <a:solidFill>
          <a:schemeClr val="accent1"/>
        </a:solidFill>
      </p:bgPr>
    </p:bg>
    <p:spTree>
      <p:nvGrpSpPr>
        <p:cNvPr id="112" name="Shape 112"/>
        <p:cNvGrpSpPr/>
        <p:nvPr/>
      </p:nvGrpSpPr>
      <p:grpSpPr>
        <a:xfrm>
          <a:off x="0" y="0"/>
          <a:ext cx="0" cy="0"/>
          <a:chOff x="0" y="0"/>
          <a:chExt cx="0" cy="0"/>
        </a:xfrm>
      </p:grpSpPr>
      <p:sp>
        <p:nvSpPr>
          <p:cNvPr id="113" name="Google Shape;113;p39"/>
          <p:cNvSpPr txBox="1"/>
          <p:nvPr>
            <p:ph idx="1" type="subTitle"/>
          </p:nvPr>
        </p:nvSpPr>
        <p:spPr>
          <a:xfrm>
            <a:off x="871980" y="2181727"/>
            <a:ext cx="2279400" cy="627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14" name="Google Shape;114;p39"/>
          <p:cNvSpPr txBox="1"/>
          <p:nvPr>
            <p:ph type="title"/>
          </p:nvPr>
        </p:nvSpPr>
        <p:spPr>
          <a:xfrm>
            <a:off x="1596968" y="1427025"/>
            <a:ext cx="829200" cy="446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Font typeface="Neucha"/>
              <a:buNone/>
              <a:defRPr b="1" sz="3000">
                <a:latin typeface="Neucha"/>
                <a:ea typeface="Neucha"/>
                <a:cs typeface="Neucha"/>
                <a:sym typeface="Neucha"/>
              </a:defRPr>
            </a:lvl1pPr>
            <a:lvl2pPr lvl="1" algn="ctr">
              <a:lnSpc>
                <a:spcPct val="100000"/>
              </a:lnSpc>
              <a:spcBef>
                <a:spcPts val="0"/>
              </a:spcBef>
              <a:spcAft>
                <a:spcPts val="0"/>
              </a:spcAft>
              <a:buSzPts val="3000"/>
              <a:buFont typeface="Neucha"/>
              <a:buNone/>
              <a:defRPr b="1" sz="3000">
                <a:latin typeface="Neucha"/>
                <a:ea typeface="Neucha"/>
                <a:cs typeface="Neucha"/>
                <a:sym typeface="Neucha"/>
              </a:defRPr>
            </a:lvl2pPr>
            <a:lvl3pPr lvl="2" algn="ctr">
              <a:lnSpc>
                <a:spcPct val="100000"/>
              </a:lnSpc>
              <a:spcBef>
                <a:spcPts val="0"/>
              </a:spcBef>
              <a:spcAft>
                <a:spcPts val="0"/>
              </a:spcAft>
              <a:buSzPts val="3000"/>
              <a:buFont typeface="Neucha"/>
              <a:buNone/>
              <a:defRPr b="1" sz="3000">
                <a:latin typeface="Neucha"/>
                <a:ea typeface="Neucha"/>
                <a:cs typeface="Neucha"/>
                <a:sym typeface="Neucha"/>
              </a:defRPr>
            </a:lvl3pPr>
            <a:lvl4pPr lvl="3" algn="ctr">
              <a:lnSpc>
                <a:spcPct val="100000"/>
              </a:lnSpc>
              <a:spcBef>
                <a:spcPts val="0"/>
              </a:spcBef>
              <a:spcAft>
                <a:spcPts val="0"/>
              </a:spcAft>
              <a:buSzPts val="3000"/>
              <a:buFont typeface="Neucha"/>
              <a:buNone/>
              <a:defRPr b="1" sz="3000">
                <a:latin typeface="Neucha"/>
                <a:ea typeface="Neucha"/>
                <a:cs typeface="Neucha"/>
                <a:sym typeface="Neucha"/>
              </a:defRPr>
            </a:lvl4pPr>
            <a:lvl5pPr lvl="4" algn="ctr">
              <a:lnSpc>
                <a:spcPct val="100000"/>
              </a:lnSpc>
              <a:spcBef>
                <a:spcPts val="0"/>
              </a:spcBef>
              <a:spcAft>
                <a:spcPts val="0"/>
              </a:spcAft>
              <a:buSzPts val="3000"/>
              <a:buFont typeface="Neucha"/>
              <a:buNone/>
              <a:defRPr b="1" sz="3000">
                <a:latin typeface="Neucha"/>
                <a:ea typeface="Neucha"/>
                <a:cs typeface="Neucha"/>
                <a:sym typeface="Neucha"/>
              </a:defRPr>
            </a:lvl5pPr>
            <a:lvl6pPr lvl="5" algn="ctr">
              <a:lnSpc>
                <a:spcPct val="100000"/>
              </a:lnSpc>
              <a:spcBef>
                <a:spcPts val="0"/>
              </a:spcBef>
              <a:spcAft>
                <a:spcPts val="0"/>
              </a:spcAft>
              <a:buSzPts val="3000"/>
              <a:buFont typeface="Neucha"/>
              <a:buNone/>
              <a:defRPr b="1" sz="3000">
                <a:latin typeface="Neucha"/>
                <a:ea typeface="Neucha"/>
                <a:cs typeface="Neucha"/>
                <a:sym typeface="Neucha"/>
              </a:defRPr>
            </a:lvl6pPr>
            <a:lvl7pPr lvl="6" algn="ctr">
              <a:lnSpc>
                <a:spcPct val="100000"/>
              </a:lnSpc>
              <a:spcBef>
                <a:spcPts val="0"/>
              </a:spcBef>
              <a:spcAft>
                <a:spcPts val="0"/>
              </a:spcAft>
              <a:buSzPts val="3000"/>
              <a:buFont typeface="Neucha"/>
              <a:buNone/>
              <a:defRPr b="1" sz="3000">
                <a:latin typeface="Neucha"/>
                <a:ea typeface="Neucha"/>
                <a:cs typeface="Neucha"/>
                <a:sym typeface="Neucha"/>
              </a:defRPr>
            </a:lvl7pPr>
            <a:lvl8pPr lvl="7" algn="ctr">
              <a:lnSpc>
                <a:spcPct val="100000"/>
              </a:lnSpc>
              <a:spcBef>
                <a:spcPts val="0"/>
              </a:spcBef>
              <a:spcAft>
                <a:spcPts val="0"/>
              </a:spcAft>
              <a:buSzPts val="3000"/>
              <a:buFont typeface="Neucha"/>
              <a:buNone/>
              <a:defRPr b="1" sz="3000">
                <a:latin typeface="Neucha"/>
                <a:ea typeface="Neucha"/>
                <a:cs typeface="Neucha"/>
                <a:sym typeface="Neucha"/>
              </a:defRPr>
            </a:lvl8pPr>
            <a:lvl9pPr lvl="8" algn="ctr">
              <a:lnSpc>
                <a:spcPct val="100000"/>
              </a:lnSpc>
              <a:spcBef>
                <a:spcPts val="0"/>
              </a:spcBef>
              <a:spcAft>
                <a:spcPts val="0"/>
              </a:spcAft>
              <a:buSzPts val="3000"/>
              <a:buFont typeface="Neucha"/>
              <a:buNone/>
              <a:defRPr b="1" sz="3000">
                <a:latin typeface="Neucha"/>
                <a:ea typeface="Neucha"/>
                <a:cs typeface="Neucha"/>
                <a:sym typeface="Neucha"/>
              </a:defRPr>
            </a:lvl9pPr>
          </a:lstStyle>
          <a:p/>
        </p:txBody>
      </p:sp>
      <p:sp>
        <p:nvSpPr>
          <p:cNvPr id="115" name="Google Shape;115;p39"/>
          <p:cNvSpPr txBox="1"/>
          <p:nvPr>
            <p:ph idx="2" type="ctrTitle"/>
          </p:nvPr>
        </p:nvSpPr>
        <p:spPr>
          <a:xfrm>
            <a:off x="2377500" y="422850"/>
            <a:ext cx="4389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
        <p:nvSpPr>
          <p:cNvPr id="116" name="Google Shape;116;p39"/>
          <p:cNvSpPr txBox="1"/>
          <p:nvPr>
            <p:ph idx="3" type="subTitle"/>
          </p:nvPr>
        </p:nvSpPr>
        <p:spPr>
          <a:xfrm>
            <a:off x="946380" y="1922291"/>
            <a:ext cx="2130600" cy="446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p:txBody>
      </p:sp>
      <p:sp>
        <p:nvSpPr>
          <p:cNvPr id="117" name="Google Shape;117;p39"/>
          <p:cNvSpPr txBox="1"/>
          <p:nvPr>
            <p:ph idx="4" type="subTitle"/>
          </p:nvPr>
        </p:nvSpPr>
        <p:spPr>
          <a:xfrm>
            <a:off x="3433116" y="2184102"/>
            <a:ext cx="2279400" cy="627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p:txBody>
      </p:sp>
      <p:sp>
        <p:nvSpPr>
          <p:cNvPr id="118" name="Google Shape;118;p39"/>
          <p:cNvSpPr txBox="1"/>
          <p:nvPr>
            <p:ph idx="5" type="title"/>
          </p:nvPr>
        </p:nvSpPr>
        <p:spPr>
          <a:xfrm>
            <a:off x="4158104" y="1429400"/>
            <a:ext cx="829200" cy="446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Font typeface="Neucha"/>
              <a:buNone/>
              <a:defRPr b="1" sz="3000">
                <a:latin typeface="Neucha"/>
                <a:ea typeface="Neucha"/>
                <a:cs typeface="Neucha"/>
                <a:sym typeface="Neucha"/>
              </a:defRPr>
            </a:lvl1pPr>
            <a:lvl2pPr lvl="1" algn="ctr">
              <a:lnSpc>
                <a:spcPct val="100000"/>
              </a:lnSpc>
              <a:spcBef>
                <a:spcPts val="0"/>
              </a:spcBef>
              <a:spcAft>
                <a:spcPts val="0"/>
              </a:spcAft>
              <a:buSzPts val="3000"/>
              <a:buFont typeface="Neucha"/>
              <a:buNone/>
              <a:defRPr b="1" sz="3000">
                <a:latin typeface="Neucha"/>
                <a:ea typeface="Neucha"/>
                <a:cs typeface="Neucha"/>
                <a:sym typeface="Neucha"/>
              </a:defRPr>
            </a:lvl2pPr>
            <a:lvl3pPr lvl="2" algn="ctr">
              <a:lnSpc>
                <a:spcPct val="100000"/>
              </a:lnSpc>
              <a:spcBef>
                <a:spcPts val="0"/>
              </a:spcBef>
              <a:spcAft>
                <a:spcPts val="0"/>
              </a:spcAft>
              <a:buSzPts val="3000"/>
              <a:buFont typeface="Neucha"/>
              <a:buNone/>
              <a:defRPr b="1" sz="3000">
                <a:latin typeface="Neucha"/>
                <a:ea typeface="Neucha"/>
                <a:cs typeface="Neucha"/>
                <a:sym typeface="Neucha"/>
              </a:defRPr>
            </a:lvl3pPr>
            <a:lvl4pPr lvl="3" algn="ctr">
              <a:lnSpc>
                <a:spcPct val="100000"/>
              </a:lnSpc>
              <a:spcBef>
                <a:spcPts val="0"/>
              </a:spcBef>
              <a:spcAft>
                <a:spcPts val="0"/>
              </a:spcAft>
              <a:buSzPts val="3000"/>
              <a:buFont typeface="Neucha"/>
              <a:buNone/>
              <a:defRPr b="1" sz="3000">
                <a:latin typeface="Neucha"/>
                <a:ea typeface="Neucha"/>
                <a:cs typeface="Neucha"/>
                <a:sym typeface="Neucha"/>
              </a:defRPr>
            </a:lvl4pPr>
            <a:lvl5pPr lvl="4" algn="ctr">
              <a:lnSpc>
                <a:spcPct val="100000"/>
              </a:lnSpc>
              <a:spcBef>
                <a:spcPts val="0"/>
              </a:spcBef>
              <a:spcAft>
                <a:spcPts val="0"/>
              </a:spcAft>
              <a:buSzPts val="3000"/>
              <a:buFont typeface="Neucha"/>
              <a:buNone/>
              <a:defRPr b="1" sz="3000">
                <a:latin typeface="Neucha"/>
                <a:ea typeface="Neucha"/>
                <a:cs typeface="Neucha"/>
                <a:sym typeface="Neucha"/>
              </a:defRPr>
            </a:lvl5pPr>
            <a:lvl6pPr lvl="5" algn="ctr">
              <a:lnSpc>
                <a:spcPct val="100000"/>
              </a:lnSpc>
              <a:spcBef>
                <a:spcPts val="0"/>
              </a:spcBef>
              <a:spcAft>
                <a:spcPts val="0"/>
              </a:spcAft>
              <a:buSzPts val="3000"/>
              <a:buFont typeface="Neucha"/>
              <a:buNone/>
              <a:defRPr b="1" sz="3000">
                <a:latin typeface="Neucha"/>
                <a:ea typeface="Neucha"/>
                <a:cs typeface="Neucha"/>
                <a:sym typeface="Neucha"/>
              </a:defRPr>
            </a:lvl6pPr>
            <a:lvl7pPr lvl="6" algn="ctr">
              <a:lnSpc>
                <a:spcPct val="100000"/>
              </a:lnSpc>
              <a:spcBef>
                <a:spcPts val="0"/>
              </a:spcBef>
              <a:spcAft>
                <a:spcPts val="0"/>
              </a:spcAft>
              <a:buSzPts val="3000"/>
              <a:buFont typeface="Neucha"/>
              <a:buNone/>
              <a:defRPr b="1" sz="3000">
                <a:latin typeface="Neucha"/>
                <a:ea typeface="Neucha"/>
                <a:cs typeface="Neucha"/>
                <a:sym typeface="Neucha"/>
              </a:defRPr>
            </a:lvl7pPr>
            <a:lvl8pPr lvl="7" algn="ctr">
              <a:lnSpc>
                <a:spcPct val="100000"/>
              </a:lnSpc>
              <a:spcBef>
                <a:spcPts val="0"/>
              </a:spcBef>
              <a:spcAft>
                <a:spcPts val="0"/>
              </a:spcAft>
              <a:buSzPts val="3000"/>
              <a:buFont typeface="Neucha"/>
              <a:buNone/>
              <a:defRPr b="1" sz="3000">
                <a:latin typeface="Neucha"/>
                <a:ea typeface="Neucha"/>
                <a:cs typeface="Neucha"/>
                <a:sym typeface="Neucha"/>
              </a:defRPr>
            </a:lvl8pPr>
            <a:lvl9pPr lvl="8" algn="ctr">
              <a:lnSpc>
                <a:spcPct val="100000"/>
              </a:lnSpc>
              <a:spcBef>
                <a:spcPts val="0"/>
              </a:spcBef>
              <a:spcAft>
                <a:spcPts val="0"/>
              </a:spcAft>
              <a:buSzPts val="3000"/>
              <a:buFont typeface="Neucha"/>
              <a:buNone/>
              <a:defRPr b="1" sz="3000">
                <a:latin typeface="Neucha"/>
                <a:ea typeface="Neucha"/>
                <a:cs typeface="Neucha"/>
                <a:sym typeface="Neucha"/>
              </a:defRPr>
            </a:lvl9pPr>
          </a:lstStyle>
          <a:p/>
        </p:txBody>
      </p:sp>
      <p:sp>
        <p:nvSpPr>
          <p:cNvPr id="119" name="Google Shape;119;p39"/>
          <p:cNvSpPr txBox="1"/>
          <p:nvPr>
            <p:ph idx="6" type="subTitle"/>
          </p:nvPr>
        </p:nvSpPr>
        <p:spPr>
          <a:xfrm>
            <a:off x="3506700" y="1924666"/>
            <a:ext cx="2130600" cy="446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p:txBody>
      </p:sp>
      <p:sp>
        <p:nvSpPr>
          <p:cNvPr id="120" name="Google Shape;120;p39"/>
          <p:cNvSpPr txBox="1"/>
          <p:nvPr>
            <p:ph idx="7" type="subTitle"/>
          </p:nvPr>
        </p:nvSpPr>
        <p:spPr>
          <a:xfrm>
            <a:off x="5992620" y="2184102"/>
            <a:ext cx="2279400" cy="627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p:txBody>
      </p:sp>
      <p:sp>
        <p:nvSpPr>
          <p:cNvPr id="121" name="Google Shape;121;p39"/>
          <p:cNvSpPr txBox="1"/>
          <p:nvPr>
            <p:ph idx="8" type="title"/>
          </p:nvPr>
        </p:nvSpPr>
        <p:spPr>
          <a:xfrm>
            <a:off x="6717608" y="1429400"/>
            <a:ext cx="829200" cy="446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Font typeface="Neucha"/>
              <a:buNone/>
              <a:defRPr b="1" sz="3000">
                <a:latin typeface="Neucha"/>
                <a:ea typeface="Neucha"/>
                <a:cs typeface="Neucha"/>
                <a:sym typeface="Neucha"/>
              </a:defRPr>
            </a:lvl1pPr>
            <a:lvl2pPr lvl="1" algn="ctr">
              <a:lnSpc>
                <a:spcPct val="100000"/>
              </a:lnSpc>
              <a:spcBef>
                <a:spcPts val="0"/>
              </a:spcBef>
              <a:spcAft>
                <a:spcPts val="0"/>
              </a:spcAft>
              <a:buSzPts val="3000"/>
              <a:buFont typeface="Neucha"/>
              <a:buNone/>
              <a:defRPr b="1" sz="3000">
                <a:latin typeface="Neucha"/>
                <a:ea typeface="Neucha"/>
                <a:cs typeface="Neucha"/>
                <a:sym typeface="Neucha"/>
              </a:defRPr>
            </a:lvl2pPr>
            <a:lvl3pPr lvl="2" algn="ctr">
              <a:lnSpc>
                <a:spcPct val="100000"/>
              </a:lnSpc>
              <a:spcBef>
                <a:spcPts val="0"/>
              </a:spcBef>
              <a:spcAft>
                <a:spcPts val="0"/>
              </a:spcAft>
              <a:buSzPts val="3000"/>
              <a:buFont typeface="Neucha"/>
              <a:buNone/>
              <a:defRPr b="1" sz="3000">
                <a:latin typeface="Neucha"/>
                <a:ea typeface="Neucha"/>
                <a:cs typeface="Neucha"/>
                <a:sym typeface="Neucha"/>
              </a:defRPr>
            </a:lvl3pPr>
            <a:lvl4pPr lvl="3" algn="ctr">
              <a:lnSpc>
                <a:spcPct val="100000"/>
              </a:lnSpc>
              <a:spcBef>
                <a:spcPts val="0"/>
              </a:spcBef>
              <a:spcAft>
                <a:spcPts val="0"/>
              </a:spcAft>
              <a:buSzPts val="3000"/>
              <a:buFont typeface="Neucha"/>
              <a:buNone/>
              <a:defRPr b="1" sz="3000">
                <a:latin typeface="Neucha"/>
                <a:ea typeface="Neucha"/>
                <a:cs typeface="Neucha"/>
                <a:sym typeface="Neucha"/>
              </a:defRPr>
            </a:lvl4pPr>
            <a:lvl5pPr lvl="4" algn="ctr">
              <a:lnSpc>
                <a:spcPct val="100000"/>
              </a:lnSpc>
              <a:spcBef>
                <a:spcPts val="0"/>
              </a:spcBef>
              <a:spcAft>
                <a:spcPts val="0"/>
              </a:spcAft>
              <a:buSzPts val="3000"/>
              <a:buFont typeface="Neucha"/>
              <a:buNone/>
              <a:defRPr b="1" sz="3000">
                <a:latin typeface="Neucha"/>
                <a:ea typeface="Neucha"/>
                <a:cs typeface="Neucha"/>
                <a:sym typeface="Neucha"/>
              </a:defRPr>
            </a:lvl5pPr>
            <a:lvl6pPr lvl="5" algn="ctr">
              <a:lnSpc>
                <a:spcPct val="100000"/>
              </a:lnSpc>
              <a:spcBef>
                <a:spcPts val="0"/>
              </a:spcBef>
              <a:spcAft>
                <a:spcPts val="0"/>
              </a:spcAft>
              <a:buSzPts val="3000"/>
              <a:buFont typeface="Neucha"/>
              <a:buNone/>
              <a:defRPr b="1" sz="3000">
                <a:latin typeface="Neucha"/>
                <a:ea typeface="Neucha"/>
                <a:cs typeface="Neucha"/>
                <a:sym typeface="Neucha"/>
              </a:defRPr>
            </a:lvl6pPr>
            <a:lvl7pPr lvl="6" algn="ctr">
              <a:lnSpc>
                <a:spcPct val="100000"/>
              </a:lnSpc>
              <a:spcBef>
                <a:spcPts val="0"/>
              </a:spcBef>
              <a:spcAft>
                <a:spcPts val="0"/>
              </a:spcAft>
              <a:buSzPts val="3000"/>
              <a:buFont typeface="Neucha"/>
              <a:buNone/>
              <a:defRPr b="1" sz="3000">
                <a:latin typeface="Neucha"/>
                <a:ea typeface="Neucha"/>
                <a:cs typeface="Neucha"/>
                <a:sym typeface="Neucha"/>
              </a:defRPr>
            </a:lvl7pPr>
            <a:lvl8pPr lvl="7" algn="ctr">
              <a:lnSpc>
                <a:spcPct val="100000"/>
              </a:lnSpc>
              <a:spcBef>
                <a:spcPts val="0"/>
              </a:spcBef>
              <a:spcAft>
                <a:spcPts val="0"/>
              </a:spcAft>
              <a:buSzPts val="3000"/>
              <a:buFont typeface="Neucha"/>
              <a:buNone/>
              <a:defRPr b="1" sz="3000">
                <a:latin typeface="Neucha"/>
                <a:ea typeface="Neucha"/>
                <a:cs typeface="Neucha"/>
                <a:sym typeface="Neucha"/>
              </a:defRPr>
            </a:lvl8pPr>
            <a:lvl9pPr lvl="8" algn="ctr">
              <a:lnSpc>
                <a:spcPct val="100000"/>
              </a:lnSpc>
              <a:spcBef>
                <a:spcPts val="0"/>
              </a:spcBef>
              <a:spcAft>
                <a:spcPts val="0"/>
              </a:spcAft>
              <a:buSzPts val="3000"/>
              <a:buFont typeface="Neucha"/>
              <a:buNone/>
              <a:defRPr b="1" sz="3000">
                <a:latin typeface="Neucha"/>
                <a:ea typeface="Neucha"/>
                <a:cs typeface="Neucha"/>
                <a:sym typeface="Neucha"/>
              </a:defRPr>
            </a:lvl9pPr>
          </a:lstStyle>
          <a:p/>
        </p:txBody>
      </p:sp>
      <p:sp>
        <p:nvSpPr>
          <p:cNvPr id="122" name="Google Shape;122;p39"/>
          <p:cNvSpPr txBox="1"/>
          <p:nvPr>
            <p:ph idx="9" type="subTitle"/>
          </p:nvPr>
        </p:nvSpPr>
        <p:spPr>
          <a:xfrm>
            <a:off x="6067020" y="1924675"/>
            <a:ext cx="2130600" cy="446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p:txBody>
      </p:sp>
      <p:sp>
        <p:nvSpPr>
          <p:cNvPr id="123" name="Google Shape;123;p39"/>
          <p:cNvSpPr txBox="1"/>
          <p:nvPr>
            <p:ph idx="13" type="subTitle"/>
          </p:nvPr>
        </p:nvSpPr>
        <p:spPr>
          <a:xfrm>
            <a:off x="2152140" y="3899550"/>
            <a:ext cx="2279400" cy="627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p:txBody>
      </p:sp>
      <p:sp>
        <p:nvSpPr>
          <p:cNvPr id="124" name="Google Shape;124;p39"/>
          <p:cNvSpPr txBox="1"/>
          <p:nvPr>
            <p:ph idx="14" type="title"/>
          </p:nvPr>
        </p:nvSpPr>
        <p:spPr>
          <a:xfrm>
            <a:off x="2877128" y="3144848"/>
            <a:ext cx="829200" cy="446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Font typeface="Neucha"/>
              <a:buNone/>
              <a:defRPr b="1" sz="3000">
                <a:latin typeface="Neucha"/>
                <a:ea typeface="Neucha"/>
                <a:cs typeface="Neucha"/>
                <a:sym typeface="Neucha"/>
              </a:defRPr>
            </a:lvl1pPr>
            <a:lvl2pPr lvl="1" algn="ctr">
              <a:lnSpc>
                <a:spcPct val="100000"/>
              </a:lnSpc>
              <a:spcBef>
                <a:spcPts val="0"/>
              </a:spcBef>
              <a:spcAft>
                <a:spcPts val="0"/>
              </a:spcAft>
              <a:buSzPts val="3000"/>
              <a:buFont typeface="Neucha"/>
              <a:buNone/>
              <a:defRPr b="1" sz="3000">
                <a:latin typeface="Neucha"/>
                <a:ea typeface="Neucha"/>
                <a:cs typeface="Neucha"/>
                <a:sym typeface="Neucha"/>
              </a:defRPr>
            </a:lvl2pPr>
            <a:lvl3pPr lvl="2" algn="ctr">
              <a:lnSpc>
                <a:spcPct val="100000"/>
              </a:lnSpc>
              <a:spcBef>
                <a:spcPts val="0"/>
              </a:spcBef>
              <a:spcAft>
                <a:spcPts val="0"/>
              </a:spcAft>
              <a:buSzPts val="3000"/>
              <a:buFont typeface="Neucha"/>
              <a:buNone/>
              <a:defRPr b="1" sz="3000">
                <a:latin typeface="Neucha"/>
                <a:ea typeface="Neucha"/>
                <a:cs typeface="Neucha"/>
                <a:sym typeface="Neucha"/>
              </a:defRPr>
            </a:lvl3pPr>
            <a:lvl4pPr lvl="3" algn="ctr">
              <a:lnSpc>
                <a:spcPct val="100000"/>
              </a:lnSpc>
              <a:spcBef>
                <a:spcPts val="0"/>
              </a:spcBef>
              <a:spcAft>
                <a:spcPts val="0"/>
              </a:spcAft>
              <a:buSzPts val="3000"/>
              <a:buFont typeface="Neucha"/>
              <a:buNone/>
              <a:defRPr b="1" sz="3000">
                <a:latin typeface="Neucha"/>
                <a:ea typeface="Neucha"/>
                <a:cs typeface="Neucha"/>
                <a:sym typeface="Neucha"/>
              </a:defRPr>
            </a:lvl4pPr>
            <a:lvl5pPr lvl="4" algn="ctr">
              <a:lnSpc>
                <a:spcPct val="100000"/>
              </a:lnSpc>
              <a:spcBef>
                <a:spcPts val="0"/>
              </a:spcBef>
              <a:spcAft>
                <a:spcPts val="0"/>
              </a:spcAft>
              <a:buSzPts val="3000"/>
              <a:buFont typeface="Neucha"/>
              <a:buNone/>
              <a:defRPr b="1" sz="3000">
                <a:latin typeface="Neucha"/>
                <a:ea typeface="Neucha"/>
                <a:cs typeface="Neucha"/>
                <a:sym typeface="Neucha"/>
              </a:defRPr>
            </a:lvl5pPr>
            <a:lvl6pPr lvl="5" algn="ctr">
              <a:lnSpc>
                <a:spcPct val="100000"/>
              </a:lnSpc>
              <a:spcBef>
                <a:spcPts val="0"/>
              </a:spcBef>
              <a:spcAft>
                <a:spcPts val="0"/>
              </a:spcAft>
              <a:buSzPts val="3000"/>
              <a:buFont typeface="Neucha"/>
              <a:buNone/>
              <a:defRPr b="1" sz="3000">
                <a:latin typeface="Neucha"/>
                <a:ea typeface="Neucha"/>
                <a:cs typeface="Neucha"/>
                <a:sym typeface="Neucha"/>
              </a:defRPr>
            </a:lvl6pPr>
            <a:lvl7pPr lvl="6" algn="ctr">
              <a:lnSpc>
                <a:spcPct val="100000"/>
              </a:lnSpc>
              <a:spcBef>
                <a:spcPts val="0"/>
              </a:spcBef>
              <a:spcAft>
                <a:spcPts val="0"/>
              </a:spcAft>
              <a:buSzPts val="3000"/>
              <a:buFont typeface="Neucha"/>
              <a:buNone/>
              <a:defRPr b="1" sz="3000">
                <a:latin typeface="Neucha"/>
                <a:ea typeface="Neucha"/>
                <a:cs typeface="Neucha"/>
                <a:sym typeface="Neucha"/>
              </a:defRPr>
            </a:lvl7pPr>
            <a:lvl8pPr lvl="7" algn="ctr">
              <a:lnSpc>
                <a:spcPct val="100000"/>
              </a:lnSpc>
              <a:spcBef>
                <a:spcPts val="0"/>
              </a:spcBef>
              <a:spcAft>
                <a:spcPts val="0"/>
              </a:spcAft>
              <a:buSzPts val="3000"/>
              <a:buFont typeface="Neucha"/>
              <a:buNone/>
              <a:defRPr b="1" sz="3000">
                <a:latin typeface="Neucha"/>
                <a:ea typeface="Neucha"/>
                <a:cs typeface="Neucha"/>
                <a:sym typeface="Neucha"/>
              </a:defRPr>
            </a:lvl8pPr>
            <a:lvl9pPr lvl="8" algn="ctr">
              <a:lnSpc>
                <a:spcPct val="100000"/>
              </a:lnSpc>
              <a:spcBef>
                <a:spcPts val="0"/>
              </a:spcBef>
              <a:spcAft>
                <a:spcPts val="0"/>
              </a:spcAft>
              <a:buSzPts val="3000"/>
              <a:buFont typeface="Neucha"/>
              <a:buNone/>
              <a:defRPr b="1" sz="3000">
                <a:latin typeface="Neucha"/>
                <a:ea typeface="Neucha"/>
                <a:cs typeface="Neucha"/>
                <a:sym typeface="Neucha"/>
              </a:defRPr>
            </a:lvl9pPr>
          </a:lstStyle>
          <a:p/>
        </p:txBody>
      </p:sp>
      <p:sp>
        <p:nvSpPr>
          <p:cNvPr id="125" name="Google Shape;125;p39"/>
          <p:cNvSpPr txBox="1"/>
          <p:nvPr>
            <p:ph idx="15" type="subTitle"/>
          </p:nvPr>
        </p:nvSpPr>
        <p:spPr>
          <a:xfrm>
            <a:off x="2226540" y="3640114"/>
            <a:ext cx="2130600" cy="446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p:txBody>
      </p:sp>
      <p:sp>
        <p:nvSpPr>
          <p:cNvPr id="126" name="Google Shape;126;p39"/>
          <p:cNvSpPr txBox="1"/>
          <p:nvPr>
            <p:ph idx="16" type="subTitle"/>
          </p:nvPr>
        </p:nvSpPr>
        <p:spPr>
          <a:xfrm>
            <a:off x="4712460" y="3901925"/>
            <a:ext cx="2279400" cy="627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p:txBody>
      </p:sp>
      <p:sp>
        <p:nvSpPr>
          <p:cNvPr id="127" name="Google Shape;127;p39"/>
          <p:cNvSpPr txBox="1"/>
          <p:nvPr>
            <p:ph idx="17" type="title"/>
          </p:nvPr>
        </p:nvSpPr>
        <p:spPr>
          <a:xfrm>
            <a:off x="5437448" y="3147223"/>
            <a:ext cx="829200" cy="446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Font typeface="Neucha"/>
              <a:buNone/>
              <a:defRPr b="1" sz="3000">
                <a:latin typeface="Neucha"/>
                <a:ea typeface="Neucha"/>
                <a:cs typeface="Neucha"/>
                <a:sym typeface="Neucha"/>
              </a:defRPr>
            </a:lvl1pPr>
            <a:lvl2pPr lvl="1" algn="ctr">
              <a:lnSpc>
                <a:spcPct val="100000"/>
              </a:lnSpc>
              <a:spcBef>
                <a:spcPts val="0"/>
              </a:spcBef>
              <a:spcAft>
                <a:spcPts val="0"/>
              </a:spcAft>
              <a:buSzPts val="3000"/>
              <a:buFont typeface="Neucha"/>
              <a:buNone/>
              <a:defRPr b="1" sz="3000">
                <a:latin typeface="Neucha"/>
                <a:ea typeface="Neucha"/>
                <a:cs typeface="Neucha"/>
                <a:sym typeface="Neucha"/>
              </a:defRPr>
            </a:lvl2pPr>
            <a:lvl3pPr lvl="2" algn="ctr">
              <a:lnSpc>
                <a:spcPct val="100000"/>
              </a:lnSpc>
              <a:spcBef>
                <a:spcPts val="0"/>
              </a:spcBef>
              <a:spcAft>
                <a:spcPts val="0"/>
              </a:spcAft>
              <a:buSzPts val="3000"/>
              <a:buFont typeface="Neucha"/>
              <a:buNone/>
              <a:defRPr b="1" sz="3000">
                <a:latin typeface="Neucha"/>
                <a:ea typeface="Neucha"/>
                <a:cs typeface="Neucha"/>
                <a:sym typeface="Neucha"/>
              </a:defRPr>
            </a:lvl3pPr>
            <a:lvl4pPr lvl="3" algn="ctr">
              <a:lnSpc>
                <a:spcPct val="100000"/>
              </a:lnSpc>
              <a:spcBef>
                <a:spcPts val="0"/>
              </a:spcBef>
              <a:spcAft>
                <a:spcPts val="0"/>
              </a:spcAft>
              <a:buSzPts val="3000"/>
              <a:buFont typeface="Neucha"/>
              <a:buNone/>
              <a:defRPr b="1" sz="3000">
                <a:latin typeface="Neucha"/>
                <a:ea typeface="Neucha"/>
                <a:cs typeface="Neucha"/>
                <a:sym typeface="Neucha"/>
              </a:defRPr>
            </a:lvl4pPr>
            <a:lvl5pPr lvl="4" algn="ctr">
              <a:lnSpc>
                <a:spcPct val="100000"/>
              </a:lnSpc>
              <a:spcBef>
                <a:spcPts val="0"/>
              </a:spcBef>
              <a:spcAft>
                <a:spcPts val="0"/>
              </a:spcAft>
              <a:buSzPts val="3000"/>
              <a:buFont typeface="Neucha"/>
              <a:buNone/>
              <a:defRPr b="1" sz="3000">
                <a:latin typeface="Neucha"/>
                <a:ea typeface="Neucha"/>
                <a:cs typeface="Neucha"/>
                <a:sym typeface="Neucha"/>
              </a:defRPr>
            </a:lvl5pPr>
            <a:lvl6pPr lvl="5" algn="ctr">
              <a:lnSpc>
                <a:spcPct val="100000"/>
              </a:lnSpc>
              <a:spcBef>
                <a:spcPts val="0"/>
              </a:spcBef>
              <a:spcAft>
                <a:spcPts val="0"/>
              </a:spcAft>
              <a:buSzPts val="3000"/>
              <a:buFont typeface="Neucha"/>
              <a:buNone/>
              <a:defRPr b="1" sz="3000">
                <a:latin typeface="Neucha"/>
                <a:ea typeface="Neucha"/>
                <a:cs typeface="Neucha"/>
                <a:sym typeface="Neucha"/>
              </a:defRPr>
            </a:lvl6pPr>
            <a:lvl7pPr lvl="6" algn="ctr">
              <a:lnSpc>
                <a:spcPct val="100000"/>
              </a:lnSpc>
              <a:spcBef>
                <a:spcPts val="0"/>
              </a:spcBef>
              <a:spcAft>
                <a:spcPts val="0"/>
              </a:spcAft>
              <a:buSzPts val="3000"/>
              <a:buFont typeface="Neucha"/>
              <a:buNone/>
              <a:defRPr b="1" sz="3000">
                <a:latin typeface="Neucha"/>
                <a:ea typeface="Neucha"/>
                <a:cs typeface="Neucha"/>
                <a:sym typeface="Neucha"/>
              </a:defRPr>
            </a:lvl7pPr>
            <a:lvl8pPr lvl="7" algn="ctr">
              <a:lnSpc>
                <a:spcPct val="100000"/>
              </a:lnSpc>
              <a:spcBef>
                <a:spcPts val="0"/>
              </a:spcBef>
              <a:spcAft>
                <a:spcPts val="0"/>
              </a:spcAft>
              <a:buSzPts val="3000"/>
              <a:buFont typeface="Neucha"/>
              <a:buNone/>
              <a:defRPr b="1" sz="3000">
                <a:latin typeface="Neucha"/>
                <a:ea typeface="Neucha"/>
                <a:cs typeface="Neucha"/>
                <a:sym typeface="Neucha"/>
              </a:defRPr>
            </a:lvl8pPr>
            <a:lvl9pPr lvl="8" algn="ctr">
              <a:lnSpc>
                <a:spcPct val="100000"/>
              </a:lnSpc>
              <a:spcBef>
                <a:spcPts val="0"/>
              </a:spcBef>
              <a:spcAft>
                <a:spcPts val="0"/>
              </a:spcAft>
              <a:buSzPts val="3000"/>
              <a:buFont typeface="Neucha"/>
              <a:buNone/>
              <a:defRPr b="1" sz="3000">
                <a:latin typeface="Neucha"/>
                <a:ea typeface="Neucha"/>
                <a:cs typeface="Neucha"/>
                <a:sym typeface="Neucha"/>
              </a:defRPr>
            </a:lvl9pPr>
          </a:lstStyle>
          <a:p/>
        </p:txBody>
      </p:sp>
      <p:sp>
        <p:nvSpPr>
          <p:cNvPr id="128" name="Google Shape;128;p39"/>
          <p:cNvSpPr txBox="1"/>
          <p:nvPr>
            <p:ph idx="18" type="subTitle"/>
          </p:nvPr>
        </p:nvSpPr>
        <p:spPr>
          <a:xfrm>
            <a:off x="4786860" y="3642489"/>
            <a:ext cx="2130600" cy="446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p:txBody>
      </p:sp>
      <p:grpSp>
        <p:nvGrpSpPr>
          <p:cNvPr id="129" name="Google Shape;129;p39"/>
          <p:cNvGrpSpPr/>
          <p:nvPr/>
        </p:nvGrpSpPr>
        <p:grpSpPr>
          <a:xfrm rot="1403612">
            <a:off x="1257787" y="-167799"/>
            <a:ext cx="933827" cy="906562"/>
            <a:chOff x="1428925" y="2779850"/>
            <a:chExt cx="216825" cy="210450"/>
          </a:xfrm>
        </p:grpSpPr>
        <p:sp>
          <p:nvSpPr>
            <p:cNvPr id="130" name="Google Shape;130;p39"/>
            <p:cNvSpPr/>
            <p:nvPr/>
          </p:nvSpPr>
          <p:spPr>
            <a:xfrm>
              <a:off x="1428925" y="2779850"/>
              <a:ext cx="216825" cy="210450"/>
            </a:xfrm>
            <a:custGeom>
              <a:rect b="b" l="l" r="r" t="t"/>
              <a:pathLst>
                <a:path extrusionOk="0" h="8418" w="8673">
                  <a:moveTo>
                    <a:pt x="3228" y="7988"/>
                  </a:moveTo>
                  <a:cubicBezTo>
                    <a:pt x="3042" y="8301"/>
                    <a:pt x="3042" y="8301"/>
                    <a:pt x="2671" y="8301"/>
                  </a:cubicBezTo>
                  <a:lnTo>
                    <a:pt x="2032" y="8301"/>
                  </a:lnTo>
                  <a:cubicBezTo>
                    <a:pt x="1951" y="8301"/>
                    <a:pt x="1881" y="8301"/>
                    <a:pt x="1812" y="8290"/>
                  </a:cubicBezTo>
                  <a:cubicBezTo>
                    <a:pt x="1649" y="8255"/>
                    <a:pt x="1487" y="8139"/>
                    <a:pt x="1487" y="7964"/>
                  </a:cubicBezTo>
                  <a:cubicBezTo>
                    <a:pt x="1487" y="7918"/>
                    <a:pt x="1475" y="7883"/>
                    <a:pt x="1475" y="7837"/>
                  </a:cubicBezTo>
                  <a:cubicBezTo>
                    <a:pt x="1313" y="7814"/>
                    <a:pt x="1173" y="7779"/>
                    <a:pt x="1022" y="7755"/>
                  </a:cubicBezTo>
                  <a:cubicBezTo>
                    <a:pt x="790" y="7709"/>
                    <a:pt x="639" y="7581"/>
                    <a:pt x="558" y="7338"/>
                  </a:cubicBezTo>
                  <a:cubicBezTo>
                    <a:pt x="384" y="6792"/>
                    <a:pt x="210" y="6223"/>
                    <a:pt x="70" y="5677"/>
                  </a:cubicBezTo>
                  <a:cubicBezTo>
                    <a:pt x="24" y="5503"/>
                    <a:pt x="12" y="5306"/>
                    <a:pt x="12" y="5120"/>
                  </a:cubicBezTo>
                  <a:cubicBezTo>
                    <a:pt x="1" y="4586"/>
                    <a:pt x="1" y="4064"/>
                    <a:pt x="1" y="3530"/>
                  </a:cubicBezTo>
                  <a:cubicBezTo>
                    <a:pt x="1" y="3158"/>
                    <a:pt x="117" y="2833"/>
                    <a:pt x="314" y="2508"/>
                  </a:cubicBezTo>
                  <a:cubicBezTo>
                    <a:pt x="442" y="2288"/>
                    <a:pt x="674" y="2195"/>
                    <a:pt x="906" y="2113"/>
                  </a:cubicBezTo>
                  <a:cubicBezTo>
                    <a:pt x="1046" y="2079"/>
                    <a:pt x="1173" y="2044"/>
                    <a:pt x="1301" y="2032"/>
                  </a:cubicBezTo>
                  <a:cubicBezTo>
                    <a:pt x="1475" y="1997"/>
                    <a:pt x="1649" y="1986"/>
                    <a:pt x="1823" y="1986"/>
                  </a:cubicBezTo>
                  <a:cubicBezTo>
                    <a:pt x="1974" y="1974"/>
                    <a:pt x="2114" y="1997"/>
                    <a:pt x="2276" y="1974"/>
                  </a:cubicBezTo>
                  <a:lnTo>
                    <a:pt x="2276" y="1812"/>
                  </a:lnTo>
                  <a:cubicBezTo>
                    <a:pt x="2241" y="1440"/>
                    <a:pt x="2288" y="1057"/>
                    <a:pt x="2439" y="697"/>
                  </a:cubicBezTo>
                  <a:cubicBezTo>
                    <a:pt x="2555" y="395"/>
                    <a:pt x="2764" y="221"/>
                    <a:pt x="3077" y="128"/>
                  </a:cubicBezTo>
                  <a:cubicBezTo>
                    <a:pt x="3147" y="117"/>
                    <a:pt x="3217" y="82"/>
                    <a:pt x="3275" y="82"/>
                  </a:cubicBezTo>
                  <a:cubicBezTo>
                    <a:pt x="3727" y="59"/>
                    <a:pt x="4180" y="12"/>
                    <a:pt x="4621" y="1"/>
                  </a:cubicBezTo>
                  <a:cubicBezTo>
                    <a:pt x="4842" y="1"/>
                    <a:pt x="5074" y="47"/>
                    <a:pt x="5295" y="70"/>
                  </a:cubicBezTo>
                  <a:cubicBezTo>
                    <a:pt x="5353" y="82"/>
                    <a:pt x="5411" y="105"/>
                    <a:pt x="5469" y="128"/>
                  </a:cubicBezTo>
                  <a:cubicBezTo>
                    <a:pt x="5712" y="233"/>
                    <a:pt x="5875" y="418"/>
                    <a:pt x="5887" y="685"/>
                  </a:cubicBezTo>
                  <a:cubicBezTo>
                    <a:pt x="5898" y="1069"/>
                    <a:pt x="6003" y="1463"/>
                    <a:pt x="5921" y="1870"/>
                  </a:cubicBezTo>
                  <a:cubicBezTo>
                    <a:pt x="6049" y="1939"/>
                    <a:pt x="6165" y="1916"/>
                    <a:pt x="6293" y="1916"/>
                  </a:cubicBezTo>
                  <a:cubicBezTo>
                    <a:pt x="6734" y="1916"/>
                    <a:pt x="7152" y="1939"/>
                    <a:pt x="7570" y="2032"/>
                  </a:cubicBezTo>
                  <a:cubicBezTo>
                    <a:pt x="7686" y="2055"/>
                    <a:pt x="7814" y="2090"/>
                    <a:pt x="7918" y="2137"/>
                  </a:cubicBezTo>
                  <a:cubicBezTo>
                    <a:pt x="8127" y="2218"/>
                    <a:pt x="8267" y="2369"/>
                    <a:pt x="8359" y="2578"/>
                  </a:cubicBezTo>
                  <a:cubicBezTo>
                    <a:pt x="8452" y="2868"/>
                    <a:pt x="8499" y="3181"/>
                    <a:pt x="8534" y="3483"/>
                  </a:cubicBezTo>
                  <a:cubicBezTo>
                    <a:pt x="8568" y="4087"/>
                    <a:pt x="8626" y="4702"/>
                    <a:pt x="8673" y="5306"/>
                  </a:cubicBezTo>
                  <a:lnTo>
                    <a:pt x="8673" y="5527"/>
                  </a:lnTo>
                  <a:cubicBezTo>
                    <a:pt x="8650" y="5828"/>
                    <a:pt x="8626" y="6142"/>
                    <a:pt x="8592" y="6444"/>
                  </a:cubicBezTo>
                  <a:cubicBezTo>
                    <a:pt x="8557" y="6722"/>
                    <a:pt x="8510" y="6989"/>
                    <a:pt x="8441" y="7256"/>
                  </a:cubicBezTo>
                  <a:cubicBezTo>
                    <a:pt x="8359" y="7570"/>
                    <a:pt x="8127" y="7744"/>
                    <a:pt x="7814" y="7802"/>
                  </a:cubicBezTo>
                  <a:cubicBezTo>
                    <a:pt x="7674" y="7837"/>
                    <a:pt x="7547" y="7848"/>
                    <a:pt x="7384" y="7883"/>
                  </a:cubicBezTo>
                  <a:cubicBezTo>
                    <a:pt x="7384" y="7999"/>
                    <a:pt x="7384" y="8115"/>
                    <a:pt x="7373" y="8231"/>
                  </a:cubicBezTo>
                  <a:cubicBezTo>
                    <a:pt x="7349" y="8359"/>
                    <a:pt x="7315" y="8417"/>
                    <a:pt x="7175" y="8417"/>
                  </a:cubicBezTo>
                  <a:lnTo>
                    <a:pt x="6746" y="8417"/>
                  </a:lnTo>
                  <a:lnTo>
                    <a:pt x="6188" y="8417"/>
                  </a:lnTo>
                  <a:cubicBezTo>
                    <a:pt x="5991" y="8417"/>
                    <a:pt x="5933" y="8359"/>
                    <a:pt x="5875" y="8150"/>
                  </a:cubicBezTo>
                  <a:cubicBezTo>
                    <a:pt x="5863" y="8115"/>
                    <a:pt x="5840" y="8057"/>
                    <a:pt x="5817" y="8011"/>
                  </a:cubicBezTo>
                  <a:cubicBezTo>
                    <a:pt x="5527" y="7953"/>
                    <a:pt x="5248" y="7999"/>
                    <a:pt x="4958" y="7964"/>
                  </a:cubicBezTo>
                  <a:cubicBezTo>
                    <a:pt x="4668" y="7953"/>
                    <a:pt x="4366" y="7953"/>
                    <a:pt x="4076" y="7953"/>
                  </a:cubicBezTo>
                  <a:cubicBezTo>
                    <a:pt x="3785" y="7988"/>
                    <a:pt x="3507" y="7964"/>
                    <a:pt x="3228" y="7988"/>
                  </a:cubicBezTo>
                  <a:close/>
                  <a:moveTo>
                    <a:pt x="4424" y="2218"/>
                  </a:moveTo>
                  <a:cubicBezTo>
                    <a:pt x="4424" y="2241"/>
                    <a:pt x="4424" y="2241"/>
                    <a:pt x="4424" y="2218"/>
                  </a:cubicBezTo>
                  <a:cubicBezTo>
                    <a:pt x="3983" y="2241"/>
                    <a:pt x="3542" y="2241"/>
                    <a:pt x="3100" y="2241"/>
                  </a:cubicBezTo>
                  <a:cubicBezTo>
                    <a:pt x="2741" y="2241"/>
                    <a:pt x="2392" y="2218"/>
                    <a:pt x="2032" y="2241"/>
                  </a:cubicBezTo>
                  <a:cubicBezTo>
                    <a:pt x="1823" y="2241"/>
                    <a:pt x="1626" y="2264"/>
                    <a:pt x="1417" y="2311"/>
                  </a:cubicBezTo>
                  <a:cubicBezTo>
                    <a:pt x="1289" y="2334"/>
                    <a:pt x="1173" y="2392"/>
                    <a:pt x="1046" y="2415"/>
                  </a:cubicBezTo>
                  <a:cubicBezTo>
                    <a:pt x="802" y="2438"/>
                    <a:pt x="616" y="2566"/>
                    <a:pt x="512" y="2787"/>
                  </a:cubicBezTo>
                  <a:cubicBezTo>
                    <a:pt x="395" y="3019"/>
                    <a:pt x="326" y="3251"/>
                    <a:pt x="326" y="3530"/>
                  </a:cubicBezTo>
                  <a:cubicBezTo>
                    <a:pt x="349" y="4075"/>
                    <a:pt x="349" y="4633"/>
                    <a:pt x="349" y="5178"/>
                  </a:cubicBezTo>
                  <a:cubicBezTo>
                    <a:pt x="349" y="5318"/>
                    <a:pt x="349" y="5457"/>
                    <a:pt x="384" y="5573"/>
                  </a:cubicBezTo>
                  <a:lnTo>
                    <a:pt x="871" y="7187"/>
                  </a:lnTo>
                  <a:cubicBezTo>
                    <a:pt x="906" y="7314"/>
                    <a:pt x="999" y="7384"/>
                    <a:pt x="1127" y="7419"/>
                  </a:cubicBezTo>
                  <a:lnTo>
                    <a:pt x="1347" y="7465"/>
                  </a:lnTo>
                  <a:cubicBezTo>
                    <a:pt x="1568" y="7488"/>
                    <a:pt x="1777" y="7488"/>
                    <a:pt x="1986" y="7535"/>
                  </a:cubicBezTo>
                  <a:cubicBezTo>
                    <a:pt x="2508" y="7616"/>
                    <a:pt x="3042" y="7663"/>
                    <a:pt x="3565" y="7639"/>
                  </a:cubicBezTo>
                  <a:lnTo>
                    <a:pt x="4273" y="7639"/>
                  </a:lnTo>
                  <a:cubicBezTo>
                    <a:pt x="4668" y="7651"/>
                    <a:pt x="5062" y="7651"/>
                    <a:pt x="5434" y="7663"/>
                  </a:cubicBezTo>
                  <a:cubicBezTo>
                    <a:pt x="6177" y="7697"/>
                    <a:pt x="6931" y="7697"/>
                    <a:pt x="7674" y="7558"/>
                  </a:cubicBezTo>
                  <a:cubicBezTo>
                    <a:pt x="7965" y="7523"/>
                    <a:pt x="8139" y="7372"/>
                    <a:pt x="8208" y="7082"/>
                  </a:cubicBezTo>
                  <a:cubicBezTo>
                    <a:pt x="8220" y="7036"/>
                    <a:pt x="8232" y="6978"/>
                    <a:pt x="8232" y="6943"/>
                  </a:cubicBezTo>
                  <a:cubicBezTo>
                    <a:pt x="8278" y="6595"/>
                    <a:pt x="8313" y="6246"/>
                    <a:pt x="8348" y="5910"/>
                  </a:cubicBezTo>
                  <a:cubicBezTo>
                    <a:pt x="8383" y="5619"/>
                    <a:pt x="8371" y="5341"/>
                    <a:pt x="8325" y="5051"/>
                  </a:cubicBezTo>
                  <a:cubicBezTo>
                    <a:pt x="8278" y="4795"/>
                    <a:pt x="8255" y="4528"/>
                    <a:pt x="8220" y="4273"/>
                  </a:cubicBezTo>
                  <a:cubicBezTo>
                    <a:pt x="8197" y="3890"/>
                    <a:pt x="8174" y="3518"/>
                    <a:pt x="8162" y="3135"/>
                  </a:cubicBezTo>
                  <a:cubicBezTo>
                    <a:pt x="8162" y="2972"/>
                    <a:pt x="8104" y="2833"/>
                    <a:pt x="8058" y="2682"/>
                  </a:cubicBezTo>
                  <a:cubicBezTo>
                    <a:pt x="8023" y="2543"/>
                    <a:pt x="7918" y="2473"/>
                    <a:pt x="7802" y="2415"/>
                  </a:cubicBezTo>
                  <a:cubicBezTo>
                    <a:pt x="7732" y="2380"/>
                    <a:pt x="7640" y="2357"/>
                    <a:pt x="7570" y="2334"/>
                  </a:cubicBezTo>
                  <a:cubicBezTo>
                    <a:pt x="7175" y="2241"/>
                    <a:pt x="6781" y="2218"/>
                    <a:pt x="6374" y="2218"/>
                  </a:cubicBezTo>
                  <a:close/>
                  <a:moveTo>
                    <a:pt x="2868" y="1962"/>
                  </a:moveTo>
                  <a:cubicBezTo>
                    <a:pt x="2868" y="1870"/>
                    <a:pt x="2857" y="1812"/>
                    <a:pt x="2857" y="1777"/>
                  </a:cubicBezTo>
                  <a:cubicBezTo>
                    <a:pt x="2857" y="1614"/>
                    <a:pt x="2857" y="1440"/>
                    <a:pt x="2868" y="1278"/>
                  </a:cubicBezTo>
                  <a:cubicBezTo>
                    <a:pt x="2903" y="1092"/>
                    <a:pt x="2996" y="964"/>
                    <a:pt x="3205" y="929"/>
                  </a:cubicBezTo>
                  <a:cubicBezTo>
                    <a:pt x="3286" y="918"/>
                    <a:pt x="3379" y="883"/>
                    <a:pt x="3484" y="883"/>
                  </a:cubicBezTo>
                  <a:cubicBezTo>
                    <a:pt x="3843" y="883"/>
                    <a:pt x="4192" y="871"/>
                    <a:pt x="4552" y="883"/>
                  </a:cubicBezTo>
                  <a:cubicBezTo>
                    <a:pt x="4830" y="883"/>
                    <a:pt x="5039" y="1022"/>
                    <a:pt x="5109" y="1347"/>
                  </a:cubicBezTo>
                  <a:cubicBezTo>
                    <a:pt x="5132" y="1545"/>
                    <a:pt x="5178" y="1730"/>
                    <a:pt x="5225" y="1928"/>
                  </a:cubicBezTo>
                  <a:cubicBezTo>
                    <a:pt x="5364" y="1951"/>
                    <a:pt x="5480" y="1962"/>
                    <a:pt x="5631" y="1916"/>
                  </a:cubicBezTo>
                  <a:lnTo>
                    <a:pt x="5631" y="1370"/>
                  </a:lnTo>
                  <a:cubicBezTo>
                    <a:pt x="5608" y="1173"/>
                    <a:pt x="5596" y="976"/>
                    <a:pt x="5585" y="790"/>
                  </a:cubicBezTo>
                  <a:cubicBezTo>
                    <a:pt x="5573" y="581"/>
                    <a:pt x="5469" y="465"/>
                    <a:pt x="5283" y="407"/>
                  </a:cubicBezTo>
                  <a:cubicBezTo>
                    <a:pt x="5178" y="372"/>
                    <a:pt x="5074" y="349"/>
                    <a:pt x="4969" y="337"/>
                  </a:cubicBezTo>
                  <a:cubicBezTo>
                    <a:pt x="4366" y="244"/>
                    <a:pt x="3751" y="314"/>
                    <a:pt x="3147" y="407"/>
                  </a:cubicBezTo>
                  <a:cubicBezTo>
                    <a:pt x="2915" y="430"/>
                    <a:pt x="2752" y="593"/>
                    <a:pt x="2648" y="813"/>
                  </a:cubicBezTo>
                  <a:cubicBezTo>
                    <a:pt x="2532" y="1057"/>
                    <a:pt x="2543" y="1324"/>
                    <a:pt x="2520" y="1579"/>
                  </a:cubicBezTo>
                  <a:cubicBezTo>
                    <a:pt x="2508" y="1684"/>
                    <a:pt x="2508" y="1788"/>
                    <a:pt x="2508" y="1893"/>
                  </a:cubicBezTo>
                  <a:cubicBezTo>
                    <a:pt x="2508" y="1904"/>
                    <a:pt x="2520" y="1916"/>
                    <a:pt x="2532" y="1962"/>
                  </a:cubicBezTo>
                  <a:close/>
                  <a:moveTo>
                    <a:pt x="3135" y="1951"/>
                  </a:moveTo>
                  <a:cubicBezTo>
                    <a:pt x="3193" y="1962"/>
                    <a:pt x="3217" y="1974"/>
                    <a:pt x="3251" y="1974"/>
                  </a:cubicBezTo>
                  <a:lnTo>
                    <a:pt x="4795" y="1974"/>
                  </a:lnTo>
                  <a:cubicBezTo>
                    <a:pt x="4830" y="1974"/>
                    <a:pt x="4877" y="1951"/>
                    <a:pt x="4911" y="1928"/>
                  </a:cubicBezTo>
                  <a:cubicBezTo>
                    <a:pt x="4877" y="1730"/>
                    <a:pt x="4842" y="1545"/>
                    <a:pt x="4795" y="1347"/>
                  </a:cubicBezTo>
                  <a:cubicBezTo>
                    <a:pt x="4784" y="1254"/>
                    <a:pt x="4714" y="1196"/>
                    <a:pt x="4610" y="1173"/>
                  </a:cubicBezTo>
                  <a:cubicBezTo>
                    <a:pt x="4528" y="1161"/>
                    <a:pt x="4447" y="1161"/>
                    <a:pt x="4366" y="1161"/>
                  </a:cubicBezTo>
                  <a:lnTo>
                    <a:pt x="3542" y="1161"/>
                  </a:lnTo>
                  <a:cubicBezTo>
                    <a:pt x="3460" y="1161"/>
                    <a:pt x="3391" y="1161"/>
                    <a:pt x="3321" y="1173"/>
                  </a:cubicBezTo>
                  <a:cubicBezTo>
                    <a:pt x="3170" y="1196"/>
                    <a:pt x="3112" y="1254"/>
                    <a:pt x="3100" y="1394"/>
                  </a:cubicBezTo>
                  <a:cubicBezTo>
                    <a:pt x="3112" y="1568"/>
                    <a:pt x="3135" y="1742"/>
                    <a:pt x="3135" y="1951"/>
                  </a:cubicBezTo>
                  <a:close/>
                  <a:moveTo>
                    <a:pt x="7094" y="8022"/>
                  </a:moveTo>
                  <a:cubicBezTo>
                    <a:pt x="6699" y="7988"/>
                    <a:pt x="6281" y="7988"/>
                    <a:pt x="6096" y="8057"/>
                  </a:cubicBezTo>
                  <a:cubicBezTo>
                    <a:pt x="6096" y="8139"/>
                    <a:pt x="6154" y="8185"/>
                    <a:pt x="6223" y="8185"/>
                  </a:cubicBezTo>
                  <a:lnTo>
                    <a:pt x="7024" y="8185"/>
                  </a:lnTo>
                  <a:cubicBezTo>
                    <a:pt x="7106" y="8173"/>
                    <a:pt x="7117" y="8115"/>
                    <a:pt x="7094" y="8022"/>
                  </a:cubicBezTo>
                  <a:close/>
                  <a:moveTo>
                    <a:pt x="2810" y="8022"/>
                  </a:moveTo>
                  <a:cubicBezTo>
                    <a:pt x="2799" y="7964"/>
                    <a:pt x="2752" y="7964"/>
                    <a:pt x="2729" y="7953"/>
                  </a:cubicBezTo>
                  <a:cubicBezTo>
                    <a:pt x="2474" y="7930"/>
                    <a:pt x="2218" y="7895"/>
                    <a:pt x="1974" y="7872"/>
                  </a:cubicBezTo>
                  <a:cubicBezTo>
                    <a:pt x="1928" y="7872"/>
                    <a:pt x="1870" y="7848"/>
                    <a:pt x="1823" y="7872"/>
                  </a:cubicBezTo>
                  <a:cubicBezTo>
                    <a:pt x="1800" y="7872"/>
                    <a:pt x="1765" y="7895"/>
                    <a:pt x="1765" y="7918"/>
                  </a:cubicBezTo>
                  <a:cubicBezTo>
                    <a:pt x="1765" y="7953"/>
                    <a:pt x="1777" y="7999"/>
                    <a:pt x="1800" y="7999"/>
                  </a:cubicBezTo>
                  <a:cubicBezTo>
                    <a:pt x="1858" y="8022"/>
                    <a:pt x="1928" y="8057"/>
                    <a:pt x="1998" y="8057"/>
                  </a:cubicBezTo>
                  <a:lnTo>
                    <a:pt x="2752" y="8057"/>
                  </a:lnTo>
                  <a:cubicBezTo>
                    <a:pt x="2764" y="8057"/>
                    <a:pt x="2799" y="8046"/>
                    <a:pt x="2810" y="802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39"/>
            <p:cNvSpPr/>
            <p:nvPr/>
          </p:nvSpPr>
          <p:spPr>
            <a:xfrm>
              <a:off x="1494525" y="2863725"/>
              <a:ext cx="82150" cy="81300"/>
            </a:xfrm>
            <a:custGeom>
              <a:rect b="b" l="l" r="r" t="t"/>
              <a:pathLst>
                <a:path extrusionOk="0" h="3252" w="3286">
                  <a:moveTo>
                    <a:pt x="2485" y="2148"/>
                  </a:moveTo>
                  <a:cubicBezTo>
                    <a:pt x="2462" y="2230"/>
                    <a:pt x="2462" y="2322"/>
                    <a:pt x="2462" y="2392"/>
                  </a:cubicBezTo>
                  <a:lnTo>
                    <a:pt x="2462" y="2973"/>
                  </a:lnTo>
                  <a:cubicBezTo>
                    <a:pt x="2462" y="3147"/>
                    <a:pt x="2392" y="3216"/>
                    <a:pt x="2229" y="3240"/>
                  </a:cubicBezTo>
                  <a:cubicBezTo>
                    <a:pt x="1974" y="3251"/>
                    <a:pt x="1707" y="3251"/>
                    <a:pt x="1452" y="3182"/>
                  </a:cubicBezTo>
                  <a:cubicBezTo>
                    <a:pt x="1289" y="3135"/>
                    <a:pt x="1208" y="3042"/>
                    <a:pt x="1185" y="2891"/>
                  </a:cubicBezTo>
                  <a:cubicBezTo>
                    <a:pt x="1185" y="2729"/>
                    <a:pt x="1138" y="2578"/>
                    <a:pt x="1068" y="2450"/>
                  </a:cubicBezTo>
                  <a:cubicBezTo>
                    <a:pt x="1057" y="2427"/>
                    <a:pt x="1045" y="2392"/>
                    <a:pt x="1010" y="2346"/>
                  </a:cubicBezTo>
                  <a:lnTo>
                    <a:pt x="662" y="2346"/>
                  </a:lnTo>
                  <a:lnTo>
                    <a:pt x="453" y="2346"/>
                  </a:lnTo>
                  <a:cubicBezTo>
                    <a:pt x="209" y="2322"/>
                    <a:pt x="117" y="2253"/>
                    <a:pt x="70" y="2021"/>
                  </a:cubicBezTo>
                  <a:cubicBezTo>
                    <a:pt x="47" y="1800"/>
                    <a:pt x="24" y="1591"/>
                    <a:pt x="12" y="1382"/>
                  </a:cubicBezTo>
                  <a:cubicBezTo>
                    <a:pt x="0" y="1173"/>
                    <a:pt x="58" y="1127"/>
                    <a:pt x="279" y="1127"/>
                  </a:cubicBezTo>
                  <a:lnTo>
                    <a:pt x="976" y="1127"/>
                  </a:lnTo>
                  <a:cubicBezTo>
                    <a:pt x="987" y="1069"/>
                    <a:pt x="999" y="999"/>
                    <a:pt x="999" y="929"/>
                  </a:cubicBezTo>
                  <a:lnTo>
                    <a:pt x="999" y="291"/>
                  </a:lnTo>
                  <a:cubicBezTo>
                    <a:pt x="999" y="82"/>
                    <a:pt x="1045" y="24"/>
                    <a:pt x="1243" y="12"/>
                  </a:cubicBezTo>
                  <a:cubicBezTo>
                    <a:pt x="1440" y="1"/>
                    <a:pt x="1637" y="12"/>
                    <a:pt x="1823" y="12"/>
                  </a:cubicBezTo>
                  <a:cubicBezTo>
                    <a:pt x="2020" y="12"/>
                    <a:pt x="2148" y="105"/>
                    <a:pt x="2195" y="279"/>
                  </a:cubicBezTo>
                  <a:cubicBezTo>
                    <a:pt x="2241" y="465"/>
                    <a:pt x="2287" y="651"/>
                    <a:pt x="2334" y="836"/>
                  </a:cubicBezTo>
                  <a:cubicBezTo>
                    <a:pt x="2345" y="895"/>
                    <a:pt x="2369" y="953"/>
                    <a:pt x="2369" y="1011"/>
                  </a:cubicBezTo>
                  <a:cubicBezTo>
                    <a:pt x="2520" y="1057"/>
                    <a:pt x="2682" y="1034"/>
                    <a:pt x="2821" y="1045"/>
                  </a:cubicBezTo>
                  <a:cubicBezTo>
                    <a:pt x="2914" y="1057"/>
                    <a:pt x="3019" y="1069"/>
                    <a:pt x="3088" y="1103"/>
                  </a:cubicBezTo>
                  <a:cubicBezTo>
                    <a:pt x="3216" y="1162"/>
                    <a:pt x="3286" y="1278"/>
                    <a:pt x="3286" y="1417"/>
                  </a:cubicBezTo>
                  <a:lnTo>
                    <a:pt x="3286" y="1974"/>
                  </a:lnTo>
                  <a:cubicBezTo>
                    <a:pt x="3286" y="2148"/>
                    <a:pt x="3239" y="2195"/>
                    <a:pt x="3077" y="2206"/>
                  </a:cubicBezTo>
                  <a:cubicBezTo>
                    <a:pt x="2961" y="2206"/>
                    <a:pt x="2821" y="2195"/>
                    <a:pt x="2705" y="2195"/>
                  </a:cubicBezTo>
                  <a:cubicBezTo>
                    <a:pt x="2636" y="2160"/>
                    <a:pt x="2566" y="2148"/>
                    <a:pt x="2485" y="2148"/>
                  </a:cubicBezTo>
                  <a:close/>
                  <a:moveTo>
                    <a:pt x="1173" y="2055"/>
                  </a:moveTo>
                  <a:cubicBezTo>
                    <a:pt x="1324" y="2334"/>
                    <a:pt x="1405" y="2613"/>
                    <a:pt x="1463" y="2903"/>
                  </a:cubicBezTo>
                  <a:cubicBezTo>
                    <a:pt x="1695" y="3007"/>
                    <a:pt x="1928" y="3019"/>
                    <a:pt x="2160" y="2973"/>
                  </a:cubicBezTo>
                  <a:cubicBezTo>
                    <a:pt x="2218" y="2868"/>
                    <a:pt x="2195" y="2775"/>
                    <a:pt x="2206" y="2671"/>
                  </a:cubicBezTo>
                  <a:lnTo>
                    <a:pt x="2206" y="2032"/>
                  </a:lnTo>
                  <a:cubicBezTo>
                    <a:pt x="2206" y="1916"/>
                    <a:pt x="2276" y="1858"/>
                    <a:pt x="2380" y="1870"/>
                  </a:cubicBezTo>
                  <a:cubicBezTo>
                    <a:pt x="2543" y="1881"/>
                    <a:pt x="2682" y="1916"/>
                    <a:pt x="2833" y="1928"/>
                  </a:cubicBezTo>
                  <a:cubicBezTo>
                    <a:pt x="2891" y="1928"/>
                    <a:pt x="2949" y="1916"/>
                    <a:pt x="3019" y="1905"/>
                  </a:cubicBezTo>
                  <a:lnTo>
                    <a:pt x="3019" y="1521"/>
                  </a:lnTo>
                  <a:cubicBezTo>
                    <a:pt x="3019" y="1347"/>
                    <a:pt x="2972" y="1301"/>
                    <a:pt x="2798" y="1289"/>
                  </a:cubicBezTo>
                  <a:lnTo>
                    <a:pt x="2311" y="1289"/>
                  </a:lnTo>
                  <a:cubicBezTo>
                    <a:pt x="2160" y="1289"/>
                    <a:pt x="2102" y="1231"/>
                    <a:pt x="2078" y="1080"/>
                  </a:cubicBezTo>
                  <a:cubicBezTo>
                    <a:pt x="2055" y="1034"/>
                    <a:pt x="2055" y="964"/>
                    <a:pt x="2055" y="895"/>
                  </a:cubicBezTo>
                  <a:cubicBezTo>
                    <a:pt x="2020" y="720"/>
                    <a:pt x="1986" y="558"/>
                    <a:pt x="1939" y="384"/>
                  </a:cubicBezTo>
                  <a:cubicBezTo>
                    <a:pt x="1928" y="337"/>
                    <a:pt x="1870" y="268"/>
                    <a:pt x="1823" y="256"/>
                  </a:cubicBezTo>
                  <a:cubicBezTo>
                    <a:pt x="1626" y="233"/>
                    <a:pt x="1417" y="198"/>
                    <a:pt x="1219" y="291"/>
                  </a:cubicBezTo>
                  <a:lnTo>
                    <a:pt x="1219" y="604"/>
                  </a:lnTo>
                  <a:lnTo>
                    <a:pt x="1219" y="1103"/>
                  </a:lnTo>
                  <a:cubicBezTo>
                    <a:pt x="1219" y="1220"/>
                    <a:pt x="1208" y="1312"/>
                    <a:pt x="1115" y="1405"/>
                  </a:cubicBezTo>
                  <a:cubicBezTo>
                    <a:pt x="836" y="1359"/>
                    <a:pt x="569" y="1359"/>
                    <a:pt x="291" y="1417"/>
                  </a:cubicBezTo>
                  <a:cubicBezTo>
                    <a:pt x="279" y="1649"/>
                    <a:pt x="279" y="1858"/>
                    <a:pt x="372" y="2055"/>
                  </a:cubicBezTo>
                  <a:cubicBezTo>
                    <a:pt x="639" y="2102"/>
                    <a:pt x="894" y="2079"/>
                    <a:pt x="1173" y="2055"/>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2" name="Google Shape;132;p39"/>
          <p:cNvGrpSpPr/>
          <p:nvPr/>
        </p:nvGrpSpPr>
        <p:grpSpPr>
          <a:xfrm>
            <a:off x="116681" y="61445"/>
            <a:ext cx="955214" cy="752646"/>
            <a:chOff x="3402300" y="3827875"/>
            <a:chExt cx="197550" cy="155650"/>
          </a:xfrm>
        </p:grpSpPr>
        <p:sp>
          <p:nvSpPr>
            <p:cNvPr id="133" name="Google Shape;133;p39"/>
            <p:cNvSpPr/>
            <p:nvPr/>
          </p:nvSpPr>
          <p:spPr>
            <a:xfrm>
              <a:off x="3402300" y="3827875"/>
              <a:ext cx="101225" cy="66775"/>
            </a:xfrm>
            <a:custGeom>
              <a:rect b="b" l="l" r="r" t="t"/>
              <a:pathLst>
                <a:path extrusionOk="0" h="2671" w="4049">
                  <a:moveTo>
                    <a:pt x="3181" y="193"/>
                  </a:moveTo>
                  <a:cubicBezTo>
                    <a:pt x="3710" y="193"/>
                    <a:pt x="3879" y="650"/>
                    <a:pt x="3561" y="1034"/>
                  </a:cubicBezTo>
                  <a:cubicBezTo>
                    <a:pt x="3399" y="1219"/>
                    <a:pt x="3213" y="1324"/>
                    <a:pt x="3050" y="1428"/>
                  </a:cubicBezTo>
                  <a:cubicBezTo>
                    <a:pt x="2888" y="1544"/>
                    <a:pt x="2714" y="1649"/>
                    <a:pt x="2563" y="1742"/>
                  </a:cubicBezTo>
                  <a:cubicBezTo>
                    <a:pt x="2586" y="1544"/>
                    <a:pt x="2539" y="1312"/>
                    <a:pt x="2516" y="1208"/>
                  </a:cubicBezTo>
                  <a:cubicBezTo>
                    <a:pt x="2447" y="987"/>
                    <a:pt x="2238" y="697"/>
                    <a:pt x="1994" y="604"/>
                  </a:cubicBezTo>
                  <a:cubicBezTo>
                    <a:pt x="2296" y="430"/>
                    <a:pt x="2702" y="233"/>
                    <a:pt x="3085" y="198"/>
                  </a:cubicBezTo>
                  <a:cubicBezTo>
                    <a:pt x="3118" y="194"/>
                    <a:pt x="3150" y="193"/>
                    <a:pt x="3181" y="193"/>
                  </a:cubicBezTo>
                  <a:close/>
                  <a:moveTo>
                    <a:pt x="1692" y="801"/>
                  </a:moveTo>
                  <a:cubicBezTo>
                    <a:pt x="1808" y="859"/>
                    <a:pt x="1924" y="894"/>
                    <a:pt x="2017" y="975"/>
                  </a:cubicBezTo>
                  <a:cubicBezTo>
                    <a:pt x="2133" y="1080"/>
                    <a:pt x="2226" y="1219"/>
                    <a:pt x="2272" y="1370"/>
                  </a:cubicBezTo>
                  <a:cubicBezTo>
                    <a:pt x="2307" y="1510"/>
                    <a:pt x="2307" y="1660"/>
                    <a:pt x="2272" y="1800"/>
                  </a:cubicBezTo>
                  <a:cubicBezTo>
                    <a:pt x="2249" y="1858"/>
                    <a:pt x="2226" y="1904"/>
                    <a:pt x="2191" y="1962"/>
                  </a:cubicBezTo>
                  <a:cubicBezTo>
                    <a:pt x="1994" y="2067"/>
                    <a:pt x="1808" y="2171"/>
                    <a:pt x="1599" y="2253"/>
                  </a:cubicBezTo>
                  <a:cubicBezTo>
                    <a:pt x="1483" y="2299"/>
                    <a:pt x="1367" y="2369"/>
                    <a:pt x="1239" y="2380"/>
                  </a:cubicBezTo>
                  <a:cubicBezTo>
                    <a:pt x="1143" y="2396"/>
                    <a:pt x="1058" y="2403"/>
                    <a:pt x="983" y="2403"/>
                  </a:cubicBezTo>
                  <a:cubicBezTo>
                    <a:pt x="288" y="2403"/>
                    <a:pt x="455" y="1779"/>
                    <a:pt x="612" y="1591"/>
                  </a:cubicBezTo>
                  <a:cubicBezTo>
                    <a:pt x="891" y="1243"/>
                    <a:pt x="1367" y="987"/>
                    <a:pt x="1541" y="894"/>
                  </a:cubicBezTo>
                  <a:cubicBezTo>
                    <a:pt x="1587" y="859"/>
                    <a:pt x="1634" y="836"/>
                    <a:pt x="1692" y="801"/>
                  </a:cubicBezTo>
                  <a:close/>
                  <a:moveTo>
                    <a:pt x="3179" y="0"/>
                  </a:moveTo>
                  <a:cubicBezTo>
                    <a:pt x="2989" y="0"/>
                    <a:pt x="2805" y="33"/>
                    <a:pt x="2632" y="93"/>
                  </a:cubicBezTo>
                  <a:cubicBezTo>
                    <a:pt x="2238" y="221"/>
                    <a:pt x="1866" y="453"/>
                    <a:pt x="1529" y="639"/>
                  </a:cubicBezTo>
                  <a:cubicBezTo>
                    <a:pt x="1112" y="871"/>
                    <a:pt x="543" y="1208"/>
                    <a:pt x="322" y="1660"/>
                  </a:cubicBezTo>
                  <a:cubicBezTo>
                    <a:pt x="1" y="2339"/>
                    <a:pt x="521" y="2670"/>
                    <a:pt x="1080" y="2670"/>
                  </a:cubicBezTo>
                  <a:cubicBezTo>
                    <a:pt x="1228" y="2670"/>
                    <a:pt x="1379" y="2647"/>
                    <a:pt x="1518" y="2601"/>
                  </a:cubicBezTo>
                  <a:cubicBezTo>
                    <a:pt x="2122" y="2403"/>
                    <a:pt x="2690" y="2032"/>
                    <a:pt x="3213" y="1672"/>
                  </a:cubicBezTo>
                  <a:cubicBezTo>
                    <a:pt x="3526" y="1440"/>
                    <a:pt x="3979" y="1161"/>
                    <a:pt x="4025" y="732"/>
                  </a:cubicBezTo>
                  <a:cubicBezTo>
                    <a:pt x="4049" y="430"/>
                    <a:pt x="3909" y="163"/>
                    <a:pt x="3607" y="58"/>
                  </a:cubicBezTo>
                  <a:cubicBezTo>
                    <a:pt x="3464" y="19"/>
                    <a:pt x="3320" y="0"/>
                    <a:pt x="31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39"/>
            <p:cNvSpPr/>
            <p:nvPr/>
          </p:nvSpPr>
          <p:spPr>
            <a:xfrm>
              <a:off x="3459975" y="3883900"/>
              <a:ext cx="63000" cy="99625"/>
            </a:xfrm>
            <a:custGeom>
              <a:rect b="b" l="l" r="r" t="t"/>
              <a:pathLst>
                <a:path extrusionOk="0" h="3985" w="2520">
                  <a:moveTo>
                    <a:pt x="1670" y="258"/>
                  </a:moveTo>
                  <a:cubicBezTo>
                    <a:pt x="1904" y="258"/>
                    <a:pt x="2092" y="457"/>
                    <a:pt x="2113" y="778"/>
                  </a:cubicBezTo>
                  <a:cubicBezTo>
                    <a:pt x="2136" y="1045"/>
                    <a:pt x="2067" y="1242"/>
                    <a:pt x="2020" y="1439"/>
                  </a:cubicBezTo>
                  <a:lnTo>
                    <a:pt x="1939" y="1823"/>
                  </a:lnTo>
                  <a:cubicBezTo>
                    <a:pt x="1846" y="1741"/>
                    <a:pt x="1742" y="1648"/>
                    <a:pt x="1649" y="1614"/>
                  </a:cubicBezTo>
                  <a:cubicBezTo>
                    <a:pt x="1460" y="1507"/>
                    <a:pt x="1219" y="1435"/>
                    <a:pt x="991" y="1435"/>
                  </a:cubicBezTo>
                  <a:cubicBezTo>
                    <a:pt x="897" y="1435"/>
                    <a:pt x="805" y="1447"/>
                    <a:pt x="720" y="1474"/>
                  </a:cubicBezTo>
                  <a:cubicBezTo>
                    <a:pt x="813" y="1161"/>
                    <a:pt x="975" y="778"/>
                    <a:pt x="1208" y="511"/>
                  </a:cubicBezTo>
                  <a:cubicBezTo>
                    <a:pt x="1360" y="336"/>
                    <a:pt x="1524" y="258"/>
                    <a:pt x="1670" y="258"/>
                  </a:cubicBezTo>
                  <a:close/>
                  <a:moveTo>
                    <a:pt x="963" y="1738"/>
                  </a:moveTo>
                  <a:cubicBezTo>
                    <a:pt x="990" y="1738"/>
                    <a:pt x="1017" y="1739"/>
                    <a:pt x="1045" y="1741"/>
                  </a:cubicBezTo>
                  <a:cubicBezTo>
                    <a:pt x="1231" y="1753"/>
                    <a:pt x="1428" y="1811"/>
                    <a:pt x="1568" y="1927"/>
                  </a:cubicBezTo>
                  <a:cubicBezTo>
                    <a:pt x="1718" y="2032"/>
                    <a:pt x="1765" y="2113"/>
                    <a:pt x="1800" y="2275"/>
                  </a:cubicBezTo>
                  <a:cubicBezTo>
                    <a:pt x="1730" y="2542"/>
                    <a:pt x="1626" y="2786"/>
                    <a:pt x="1533" y="3030"/>
                  </a:cubicBezTo>
                  <a:cubicBezTo>
                    <a:pt x="1475" y="3146"/>
                    <a:pt x="1440" y="3274"/>
                    <a:pt x="1359" y="3378"/>
                  </a:cubicBezTo>
                  <a:cubicBezTo>
                    <a:pt x="1146" y="3651"/>
                    <a:pt x="964" y="3749"/>
                    <a:pt x="815" y="3749"/>
                  </a:cubicBezTo>
                  <a:cubicBezTo>
                    <a:pt x="533" y="3749"/>
                    <a:pt x="371" y="3398"/>
                    <a:pt x="349" y="3216"/>
                  </a:cubicBezTo>
                  <a:cubicBezTo>
                    <a:pt x="314" y="2786"/>
                    <a:pt x="499" y="2275"/>
                    <a:pt x="558" y="2090"/>
                  </a:cubicBezTo>
                  <a:cubicBezTo>
                    <a:pt x="581" y="2020"/>
                    <a:pt x="616" y="1904"/>
                    <a:pt x="639" y="1753"/>
                  </a:cubicBezTo>
                  <a:cubicBezTo>
                    <a:pt x="750" y="1753"/>
                    <a:pt x="854" y="1738"/>
                    <a:pt x="963" y="1738"/>
                  </a:cubicBezTo>
                  <a:close/>
                  <a:moveTo>
                    <a:pt x="1746" y="1"/>
                  </a:moveTo>
                  <a:cubicBezTo>
                    <a:pt x="1661" y="1"/>
                    <a:pt x="1574" y="19"/>
                    <a:pt x="1486" y="58"/>
                  </a:cubicBezTo>
                  <a:cubicBezTo>
                    <a:pt x="1161" y="197"/>
                    <a:pt x="952" y="464"/>
                    <a:pt x="790" y="754"/>
                  </a:cubicBezTo>
                  <a:cubicBezTo>
                    <a:pt x="581" y="1114"/>
                    <a:pt x="465" y="1532"/>
                    <a:pt x="349" y="1892"/>
                  </a:cubicBezTo>
                  <a:cubicBezTo>
                    <a:pt x="209" y="2345"/>
                    <a:pt x="0" y="2983"/>
                    <a:pt x="163" y="3459"/>
                  </a:cubicBezTo>
                  <a:cubicBezTo>
                    <a:pt x="279" y="3837"/>
                    <a:pt x="506" y="3984"/>
                    <a:pt x="754" y="3984"/>
                  </a:cubicBezTo>
                  <a:cubicBezTo>
                    <a:pt x="1101" y="3984"/>
                    <a:pt x="1489" y="3695"/>
                    <a:pt x="1672" y="3343"/>
                  </a:cubicBezTo>
                  <a:cubicBezTo>
                    <a:pt x="1974" y="2786"/>
                    <a:pt x="2148" y="2136"/>
                    <a:pt x="2287" y="1509"/>
                  </a:cubicBezTo>
                  <a:cubicBezTo>
                    <a:pt x="2380" y="1126"/>
                    <a:pt x="2519" y="627"/>
                    <a:pt x="2252" y="279"/>
                  </a:cubicBezTo>
                  <a:cubicBezTo>
                    <a:pt x="2123" y="100"/>
                    <a:pt x="1942" y="1"/>
                    <a:pt x="174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39"/>
            <p:cNvSpPr/>
            <p:nvPr/>
          </p:nvSpPr>
          <p:spPr>
            <a:xfrm>
              <a:off x="3538050" y="3867325"/>
              <a:ext cx="61800" cy="99475"/>
            </a:xfrm>
            <a:custGeom>
              <a:rect b="b" l="l" r="r" t="t"/>
              <a:pathLst>
                <a:path extrusionOk="0" h="3979" w="2472">
                  <a:moveTo>
                    <a:pt x="698" y="281"/>
                  </a:moveTo>
                  <a:cubicBezTo>
                    <a:pt x="841" y="281"/>
                    <a:pt x="998" y="352"/>
                    <a:pt x="1138" y="500"/>
                  </a:cubicBezTo>
                  <a:cubicBezTo>
                    <a:pt x="1312" y="686"/>
                    <a:pt x="1370" y="895"/>
                    <a:pt x="1451" y="1069"/>
                  </a:cubicBezTo>
                  <a:cubicBezTo>
                    <a:pt x="1544" y="1232"/>
                    <a:pt x="1614" y="1394"/>
                    <a:pt x="1683" y="1580"/>
                  </a:cubicBezTo>
                  <a:cubicBezTo>
                    <a:pt x="1613" y="1562"/>
                    <a:pt x="1535" y="1555"/>
                    <a:pt x="1457" y="1555"/>
                  </a:cubicBezTo>
                  <a:cubicBezTo>
                    <a:pt x="1332" y="1555"/>
                    <a:pt x="1208" y="1575"/>
                    <a:pt x="1115" y="1603"/>
                  </a:cubicBezTo>
                  <a:cubicBezTo>
                    <a:pt x="824" y="1696"/>
                    <a:pt x="650" y="1882"/>
                    <a:pt x="557" y="2137"/>
                  </a:cubicBezTo>
                  <a:cubicBezTo>
                    <a:pt x="406" y="1789"/>
                    <a:pt x="232" y="1301"/>
                    <a:pt x="244" y="849"/>
                  </a:cubicBezTo>
                  <a:cubicBezTo>
                    <a:pt x="258" y="479"/>
                    <a:pt x="459" y="281"/>
                    <a:pt x="698" y="281"/>
                  </a:cubicBezTo>
                  <a:close/>
                  <a:moveTo>
                    <a:pt x="1289" y="1766"/>
                  </a:moveTo>
                  <a:cubicBezTo>
                    <a:pt x="1405" y="1766"/>
                    <a:pt x="1521" y="1766"/>
                    <a:pt x="1637" y="1812"/>
                  </a:cubicBezTo>
                  <a:cubicBezTo>
                    <a:pt x="1718" y="1835"/>
                    <a:pt x="1742" y="1847"/>
                    <a:pt x="1788" y="1870"/>
                  </a:cubicBezTo>
                  <a:cubicBezTo>
                    <a:pt x="1892" y="2114"/>
                    <a:pt x="1962" y="2369"/>
                    <a:pt x="2032" y="2636"/>
                  </a:cubicBezTo>
                  <a:cubicBezTo>
                    <a:pt x="2067" y="2764"/>
                    <a:pt x="2125" y="2880"/>
                    <a:pt x="2125" y="3008"/>
                  </a:cubicBezTo>
                  <a:cubicBezTo>
                    <a:pt x="2131" y="3554"/>
                    <a:pt x="1930" y="3713"/>
                    <a:pt x="1712" y="3713"/>
                  </a:cubicBezTo>
                  <a:cubicBezTo>
                    <a:pt x="1526" y="3713"/>
                    <a:pt x="1327" y="3598"/>
                    <a:pt x="1231" y="3507"/>
                  </a:cubicBezTo>
                  <a:cubicBezTo>
                    <a:pt x="929" y="3182"/>
                    <a:pt x="755" y="2683"/>
                    <a:pt x="685" y="2486"/>
                  </a:cubicBezTo>
                  <a:cubicBezTo>
                    <a:pt x="673" y="2451"/>
                    <a:pt x="639" y="2369"/>
                    <a:pt x="592" y="2288"/>
                  </a:cubicBezTo>
                  <a:cubicBezTo>
                    <a:pt x="708" y="1998"/>
                    <a:pt x="975" y="1777"/>
                    <a:pt x="1289" y="1766"/>
                  </a:cubicBezTo>
                  <a:close/>
                  <a:moveTo>
                    <a:pt x="705" y="1"/>
                  </a:moveTo>
                  <a:cubicBezTo>
                    <a:pt x="480" y="1"/>
                    <a:pt x="292" y="100"/>
                    <a:pt x="174" y="326"/>
                  </a:cubicBezTo>
                  <a:cubicBezTo>
                    <a:pt x="12" y="651"/>
                    <a:pt x="0" y="965"/>
                    <a:pt x="58" y="1301"/>
                  </a:cubicBezTo>
                  <a:cubicBezTo>
                    <a:pt x="128" y="1708"/>
                    <a:pt x="302" y="2114"/>
                    <a:pt x="441" y="2474"/>
                  </a:cubicBezTo>
                  <a:cubicBezTo>
                    <a:pt x="592" y="2927"/>
                    <a:pt x="848" y="3554"/>
                    <a:pt x="1266" y="3821"/>
                  </a:cubicBezTo>
                  <a:cubicBezTo>
                    <a:pt x="1430" y="3931"/>
                    <a:pt x="1581" y="3979"/>
                    <a:pt x="1714" y="3979"/>
                  </a:cubicBezTo>
                  <a:cubicBezTo>
                    <a:pt x="2210" y="3979"/>
                    <a:pt x="2472" y="3320"/>
                    <a:pt x="2380" y="2799"/>
                  </a:cubicBezTo>
                  <a:cubicBezTo>
                    <a:pt x="2264" y="2172"/>
                    <a:pt x="2009" y="1545"/>
                    <a:pt x="1718" y="965"/>
                  </a:cubicBezTo>
                  <a:cubicBezTo>
                    <a:pt x="1544" y="616"/>
                    <a:pt x="1335" y="129"/>
                    <a:pt x="906" y="24"/>
                  </a:cubicBezTo>
                  <a:cubicBezTo>
                    <a:pt x="836" y="9"/>
                    <a:pt x="769" y="1"/>
                    <a:pt x="7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6" name="Google Shape;136;p39"/>
          <p:cNvGrpSpPr/>
          <p:nvPr/>
        </p:nvGrpSpPr>
        <p:grpSpPr>
          <a:xfrm>
            <a:off x="-348447" y="597284"/>
            <a:ext cx="794866" cy="917605"/>
            <a:chOff x="3381325" y="3449650"/>
            <a:chExt cx="199700" cy="230525"/>
          </a:xfrm>
        </p:grpSpPr>
        <p:sp>
          <p:nvSpPr>
            <p:cNvPr id="137" name="Google Shape;137;p39"/>
            <p:cNvSpPr/>
            <p:nvPr/>
          </p:nvSpPr>
          <p:spPr>
            <a:xfrm>
              <a:off x="3415575" y="3509525"/>
              <a:ext cx="22075" cy="20200"/>
            </a:xfrm>
            <a:custGeom>
              <a:rect b="b" l="l" r="r" t="t"/>
              <a:pathLst>
                <a:path extrusionOk="0" h="808" w="883">
                  <a:moveTo>
                    <a:pt x="433" y="192"/>
                  </a:moveTo>
                  <a:cubicBezTo>
                    <a:pt x="447" y="192"/>
                    <a:pt x="462" y="193"/>
                    <a:pt x="476" y="196"/>
                  </a:cubicBezTo>
                  <a:cubicBezTo>
                    <a:pt x="522" y="208"/>
                    <a:pt x="557" y="231"/>
                    <a:pt x="592" y="266"/>
                  </a:cubicBezTo>
                  <a:cubicBezTo>
                    <a:pt x="673" y="371"/>
                    <a:pt x="650" y="521"/>
                    <a:pt x="534" y="591"/>
                  </a:cubicBezTo>
                  <a:cubicBezTo>
                    <a:pt x="493" y="616"/>
                    <a:pt x="445" y="629"/>
                    <a:pt x="399" y="629"/>
                  </a:cubicBezTo>
                  <a:cubicBezTo>
                    <a:pt x="313" y="629"/>
                    <a:pt x="232" y="584"/>
                    <a:pt x="209" y="487"/>
                  </a:cubicBezTo>
                  <a:cubicBezTo>
                    <a:pt x="197" y="382"/>
                    <a:pt x="244" y="266"/>
                    <a:pt x="313" y="231"/>
                  </a:cubicBezTo>
                  <a:cubicBezTo>
                    <a:pt x="348" y="205"/>
                    <a:pt x="390" y="192"/>
                    <a:pt x="433" y="192"/>
                  </a:cubicBezTo>
                  <a:close/>
                  <a:moveTo>
                    <a:pt x="414" y="0"/>
                  </a:moveTo>
                  <a:cubicBezTo>
                    <a:pt x="251" y="0"/>
                    <a:pt x="82" y="106"/>
                    <a:pt x="23" y="254"/>
                  </a:cubicBezTo>
                  <a:cubicBezTo>
                    <a:pt x="12" y="289"/>
                    <a:pt x="12" y="312"/>
                    <a:pt x="12" y="336"/>
                  </a:cubicBezTo>
                  <a:cubicBezTo>
                    <a:pt x="0" y="405"/>
                    <a:pt x="0" y="475"/>
                    <a:pt x="23" y="545"/>
                  </a:cubicBezTo>
                  <a:cubicBezTo>
                    <a:pt x="74" y="713"/>
                    <a:pt x="234" y="808"/>
                    <a:pt x="397" y="808"/>
                  </a:cubicBezTo>
                  <a:cubicBezTo>
                    <a:pt x="460" y="808"/>
                    <a:pt x="523" y="794"/>
                    <a:pt x="581" y="765"/>
                  </a:cubicBezTo>
                  <a:cubicBezTo>
                    <a:pt x="778" y="661"/>
                    <a:pt x="882" y="429"/>
                    <a:pt x="766" y="231"/>
                  </a:cubicBezTo>
                  <a:cubicBezTo>
                    <a:pt x="720" y="115"/>
                    <a:pt x="639" y="22"/>
                    <a:pt x="499" y="11"/>
                  </a:cubicBezTo>
                  <a:cubicBezTo>
                    <a:pt x="471" y="4"/>
                    <a:pt x="44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39"/>
            <p:cNvSpPr/>
            <p:nvPr/>
          </p:nvSpPr>
          <p:spPr>
            <a:xfrm>
              <a:off x="3429500" y="3538950"/>
              <a:ext cx="22375" cy="20150"/>
            </a:xfrm>
            <a:custGeom>
              <a:rect b="b" l="l" r="r" t="t"/>
              <a:pathLst>
                <a:path extrusionOk="0" h="806" w="895">
                  <a:moveTo>
                    <a:pt x="445" y="188"/>
                  </a:moveTo>
                  <a:cubicBezTo>
                    <a:pt x="459" y="188"/>
                    <a:pt x="473" y="189"/>
                    <a:pt x="488" y="192"/>
                  </a:cubicBezTo>
                  <a:cubicBezTo>
                    <a:pt x="523" y="215"/>
                    <a:pt x="569" y="227"/>
                    <a:pt x="604" y="273"/>
                  </a:cubicBezTo>
                  <a:cubicBezTo>
                    <a:pt x="685" y="378"/>
                    <a:pt x="662" y="517"/>
                    <a:pt x="546" y="587"/>
                  </a:cubicBezTo>
                  <a:cubicBezTo>
                    <a:pt x="505" y="615"/>
                    <a:pt x="458" y="629"/>
                    <a:pt x="411" y="629"/>
                  </a:cubicBezTo>
                  <a:cubicBezTo>
                    <a:pt x="325" y="629"/>
                    <a:pt x="243" y="580"/>
                    <a:pt x="221" y="482"/>
                  </a:cubicBezTo>
                  <a:cubicBezTo>
                    <a:pt x="209" y="389"/>
                    <a:pt x="256" y="273"/>
                    <a:pt x="325" y="227"/>
                  </a:cubicBezTo>
                  <a:cubicBezTo>
                    <a:pt x="360" y="201"/>
                    <a:pt x="402" y="188"/>
                    <a:pt x="445" y="188"/>
                  </a:cubicBezTo>
                  <a:close/>
                  <a:moveTo>
                    <a:pt x="443" y="0"/>
                  </a:moveTo>
                  <a:cubicBezTo>
                    <a:pt x="275" y="0"/>
                    <a:pt x="96" y="108"/>
                    <a:pt x="35" y="262"/>
                  </a:cubicBezTo>
                  <a:cubicBezTo>
                    <a:pt x="24" y="285"/>
                    <a:pt x="24" y="320"/>
                    <a:pt x="24" y="331"/>
                  </a:cubicBezTo>
                  <a:cubicBezTo>
                    <a:pt x="0" y="401"/>
                    <a:pt x="0" y="471"/>
                    <a:pt x="35" y="552"/>
                  </a:cubicBezTo>
                  <a:cubicBezTo>
                    <a:pt x="85" y="717"/>
                    <a:pt x="240" y="806"/>
                    <a:pt x="396" y="806"/>
                  </a:cubicBezTo>
                  <a:cubicBezTo>
                    <a:pt x="460" y="806"/>
                    <a:pt x="524" y="791"/>
                    <a:pt x="581" y="761"/>
                  </a:cubicBezTo>
                  <a:cubicBezTo>
                    <a:pt x="790" y="668"/>
                    <a:pt x="894" y="436"/>
                    <a:pt x="778" y="227"/>
                  </a:cubicBezTo>
                  <a:cubicBezTo>
                    <a:pt x="732" y="111"/>
                    <a:pt x="639" y="41"/>
                    <a:pt x="511" y="6"/>
                  </a:cubicBezTo>
                  <a:cubicBezTo>
                    <a:pt x="489" y="2"/>
                    <a:pt x="466" y="0"/>
                    <a:pt x="4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39"/>
            <p:cNvSpPr/>
            <p:nvPr/>
          </p:nvSpPr>
          <p:spPr>
            <a:xfrm>
              <a:off x="3445175" y="3566975"/>
              <a:ext cx="22075" cy="20100"/>
            </a:xfrm>
            <a:custGeom>
              <a:rect b="b" l="l" r="r" t="t"/>
              <a:pathLst>
                <a:path extrusionOk="0" h="804" w="883">
                  <a:moveTo>
                    <a:pt x="418" y="192"/>
                  </a:moveTo>
                  <a:cubicBezTo>
                    <a:pt x="433" y="192"/>
                    <a:pt x="449" y="194"/>
                    <a:pt x="465" y="197"/>
                  </a:cubicBezTo>
                  <a:cubicBezTo>
                    <a:pt x="511" y="209"/>
                    <a:pt x="557" y="220"/>
                    <a:pt x="581" y="267"/>
                  </a:cubicBezTo>
                  <a:cubicBezTo>
                    <a:pt x="685" y="371"/>
                    <a:pt x="639" y="510"/>
                    <a:pt x="523" y="592"/>
                  </a:cubicBezTo>
                  <a:cubicBezTo>
                    <a:pt x="484" y="615"/>
                    <a:pt x="439" y="627"/>
                    <a:pt x="395" y="627"/>
                  </a:cubicBezTo>
                  <a:cubicBezTo>
                    <a:pt x="307" y="627"/>
                    <a:pt x="225" y="580"/>
                    <a:pt x="209" y="487"/>
                  </a:cubicBezTo>
                  <a:cubicBezTo>
                    <a:pt x="186" y="383"/>
                    <a:pt x="232" y="267"/>
                    <a:pt x="302" y="220"/>
                  </a:cubicBezTo>
                  <a:cubicBezTo>
                    <a:pt x="336" y="203"/>
                    <a:pt x="376" y="192"/>
                    <a:pt x="418" y="192"/>
                  </a:cubicBezTo>
                  <a:close/>
                  <a:moveTo>
                    <a:pt x="426" y="1"/>
                  </a:moveTo>
                  <a:cubicBezTo>
                    <a:pt x="262" y="1"/>
                    <a:pt x="94" y="107"/>
                    <a:pt x="35" y="255"/>
                  </a:cubicBezTo>
                  <a:cubicBezTo>
                    <a:pt x="12" y="278"/>
                    <a:pt x="12" y="313"/>
                    <a:pt x="12" y="325"/>
                  </a:cubicBezTo>
                  <a:cubicBezTo>
                    <a:pt x="0" y="394"/>
                    <a:pt x="0" y="476"/>
                    <a:pt x="35" y="545"/>
                  </a:cubicBezTo>
                  <a:cubicBezTo>
                    <a:pt x="86" y="714"/>
                    <a:pt x="247" y="803"/>
                    <a:pt x="408" y="803"/>
                  </a:cubicBezTo>
                  <a:cubicBezTo>
                    <a:pt x="467" y="803"/>
                    <a:pt x="527" y="791"/>
                    <a:pt x="581" y="766"/>
                  </a:cubicBezTo>
                  <a:cubicBezTo>
                    <a:pt x="790" y="661"/>
                    <a:pt x="882" y="429"/>
                    <a:pt x="766" y="220"/>
                  </a:cubicBezTo>
                  <a:cubicBezTo>
                    <a:pt x="708" y="104"/>
                    <a:pt x="627" y="23"/>
                    <a:pt x="511" y="11"/>
                  </a:cubicBezTo>
                  <a:cubicBezTo>
                    <a:pt x="483" y="4"/>
                    <a:pt x="454" y="1"/>
                    <a:pt x="42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39"/>
            <p:cNvSpPr/>
            <p:nvPr/>
          </p:nvSpPr>
          <p:spPr>
            <a:xfrm>
              <a:off x="3459100" y="3596000"/>
              <a:ext cx="22075" cy="20100"/>
            </a:xfrm>
            <a:custGeom>
              <a:rect b="b" l="l" r="r" t="t"/>
              <a:pathLst>
                <a:path extrusionOk="0" h="804" w="883">
                  <a:moveTo>
                    <a:pt x="418" y="192"/>
                  </a:moveTo>
                  <a:cubicBezTo>
                    <a:pt x="434" y="192"/>
                    <a:pt x="449" y="194"/>
                    <a:pt x="465" y="197"/>
                  </a:cubicBezTo>
                  <a:cubicBezTo>
                    <a:pt x="500" y="209"/>
                    <a:pt x="546" y="220"/>
                    <a:pt x="581" y="267"/>
                  </a:cubicBezTo>
                  <a:cubicBezTo>
                    <a:pt x="674" y="371"/>
                    <a:pt x="639" y="510"/>
                    <a:pt x="523" y="592"/>
                  </a:cubicBezTo>
                  <a:cubicBezTo>
                    <a:pt x="484" y="615"/>
                    <a:pt x="439" y="626"/>
                    <a:pt x="395" y="626"/>
                  </a:cubicBezTo>
                  <a:cubicBezTo>
                    <a:pt x="306" y="626"/>
                    <a:pt x="221" y="580"/>
                    <a:pt x="198" y="487"/>
                  </a:cubicBezTo>
                  <a:cubicBezTo>
                    <a:pt x="186" y="383"/>
                    <a:pt x="233" y="267"/>
                    <a:pt x="302" y="220"/>
                  </a:cubicBezTo>
                  <a:cubicBezTo>
                    <a:pt x="336" y="203"/>
                    <a:pt x="376" y="192"/>
                    <a:pt x="418" y="192"/>
                  </a:cubicBezTo>
                  <a:close/>
                  <a:moveTo>
                    <a:pt x="414" y="1"/>
                  </a:moveTo>
                  <a:cubicBezTo>
                    <a:pt x="251" y="1"/>
                    <a:pt x="83" y="107"/>
                    <a:pt x="24" y="255"/>
                  </a:cubicBezTo>
                  <a:cubicBezTo>
                    <a:pt x="12" y="278"/>
                    <a:pt x="12" y="313"/>
                    <a:pt x="12" y="325"/>
                  </a:cubicBezTo>
                  <a:cubicBezTo>
                    <a:pt x="0" y="394"/>
                    <a:pt x="0" y="476"/>
                    <a:pt x="24" y="545"/>
                  </a:cubicBezTo>
                  <a:cubicBezTo>
                    <a:pt x="74" y="714"/>
                    <a:pt x="236" y="803"/>
                    <a:pt x="401" y="803"/>
                  </a:cubicBezTo>
                  <a:cubicBezTo>
                    <a:pt x="462" y="803"/>
                    <a:pt x="524" y="791"/>
                    <a:pt x="581" y="766"/>
                  </a:cubicBezTo>
                  <a:cubicBezTo>
                    <a:pt x="778" y="661"/>
                    <a:pt x="883" y="429"/>
                    <a:pt x="767" y="220"/>
                  </a:cubicBezTo>
                  <a:cubicBezTo>
                    <a:pt x="709" y="104"/>
                    <a:pt x="616" y="23"/>
                    <a:pt x="500" y="11"/>
                  </a:cubicBezTo>
                  <a:cubicBezTo>
                    <a:pt x="472" y="4"/>
                    <a:pt x="44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39"/>
            <p:cNvSpPr/>
            <p:nvPr/>
          </p:nvSpPr>
          <p:spPr>
            <a:xfrm>
              <a:off x="3474475" y="3625025"/>
              <a:ext cx="22375" cy="20100"/>
            </a:xfrm>
            <a:custGeom>
              <a:rect b="b" l="l" r="r" t="t"/>
              <a:pathLst>
                <a:path extrusionOk="0" h="804" w="895">
                  <a:moveTo>
                    <a:pt x="419" y="192"/>
                  </a:moveTo>
                  <a:cubicBezTo>
                    <a:pt x="434" y="192"/>
                    <a:pt x="450" y="194"/>
                    <a:pt x="465" y="197"/>
                  </a:cubicBezTo>
                  <a:cubicBezTo>
                    <a:pt x="512" y="208"/>
                    <a:pt x="558" y="220"/>
                    <a:pt x="581" y="267"/>
                  </a:cubicBezTo>
                  <a:cubicBezTo>
                    <a:pt x="686" y="371"/>
                    <a:pt x="662" y="522"/>
                    <a:pt x="523" y="592"/>
                  </a:cubicBezTo>
                  <a:cubicBezTo>
                    <a:pt x="484" y="615"/>
                    <a:pt x="439" y="626"/>
                    <a:pt x="395" y="626"/>
                  </a:cubicBezTo>
                  <a:cubicBezTo>
                    <a:pt x="308" y="626"/>
                    <a:pt x="225" y="580"/>
                    <a:pt x="210" y="487"/>
                  </a:cubicBezTo>
                  <a:cubicBezTo>
                    <a:pt x="198" y="383"/>
                    <a:pt x="233" y="267"/>
                    <a:pt x="314" y="220"/>
                  </a:cubicBezTo>
                  <a:cubicBezTo>
                    <a:pt x="340" y="203"/>
                    <a:pt x="378" y="192"/>
                    <a:pt x="419" y="192"/>
                  </a:cubicBezTo>
                  <a:close/>
                  <a:moveTo>
                    <a:pt x="426" y="1"/>
                  </a:moveTo>
                  <a:cubicBezTo>
                    <a:pt x="263" y="1"/>
                    <a:pt x="95" y="107"/>
                    <a:pt x="36" y="255"/>
                  </a:cubicBezTo>
                  <a:cubicBezTo>
                    <a:pt x="24" y="278"/>
                    <a:pt x="24" y="313"/>
                    <a:pt x="24" y="325"/>
                  </a:cubicBezTo>
                  <a:cubicBezTo>
                    <a:pt x="1" y="394"/>
                    <a:pt x="1" y="475"/>
                    <a:pt x="36" y="545"/>
                  </a:cubicBezTo>
                  <a:cubicBezTo>
                    <a:pt x="86" y="714"/>
                    <a:pt x="248" y="803"/>
                    <a:pt x="408" y="803"/>
                  </a:cubicBezTo>
                  <a:cubicBezTo>
                    <a:pt x="468" y="803"/>
                    <a:pt x="528" y="791"/>
                    <a:pt x="581" y="766"/>
                  </a:cubicBezTo>
                  <a:cubicBezTo>
                    <a:pt x="790" y="661"/>
                    <a:pt x="895" y="429"/>
                    <a:pt x="779" y="220"/>
                  </a:cubicBezTo>
                  <a:cubicBezTo>
                    <a:pt x="732" y="104"/>
                    <a:pt x="628" y="34"/>
                    <a:pt x="512" y="11"/>
                  </a:cubicBezTo>
                  <a:cubicBezTo>
                    <a:pt x="484" y="4"/>
                    <a:pt x="455" y="1"/>
                    <a:pt x="42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39"/>
            <p:cNvSpPr/>
            <p:nvPr/>
          </p:nvSpPr>
          <p:spPr>
            <a:xfrm>
              <a:off x="3469825" y="3481375"/>
              <a:ext cx="22100" cy="20075"/>
            </a:xfrm>
            <a:custGeom>
              <a:rect b="b" l="l" r="r" t="t"/>
              <a:pathLst>
                <a:path extrusionOk="0" h="803" w="884">
                  <a:moveTo>
                    <a:pt x="419" y="192"/>
                  </a:moveTo>
                  <a:cubicBezTo>
                    <a:pt x="434" y="192"/>
                    <a:pt x="450" y="193"/>
                    <a:pt x="465" y="196"/>
                  </a:cubicBezTo>
                  <a:cubicBezTo>
                    <a:pt x="512" y="208"/>
                    <a:pt x="558" y="220"/>
                    <a:pt x="581" y="266"/>
                  </a:cubicBezTo>
                  <a:cubicBezTo>
                    <a:pt x="686" y="370"/>
                    <a:pt x="639" y="510"/>
                    <a:pt x="523" y="591"/>
                  </a:cubicBezTo>
                  <a:cubicBezTo>
                    <a:pt x="485" y="614"/>
                    <a:pt x="440" y="626"/>
                    <a:pt x="396" y="626"/>
                  </a:cubicBezTo>
                  <a:cubicBezTo>
                    <a:pt x="308" y="626"/>
                    <a:pt x="225" y="579"/>
                    <a:pt x="210" y="487"/>
                  </a:cubicBezTo>
                  <a:cubicBezTo>
                    <a:pt x="187" y="382"/>
                    <a:pt x="233" y="266"/>
                    <a:pt x="303" y="220"/>
                  </a:cubicBezTo>
                  <a:cubicBezTo>
                    <a:pt x="337" y="203"/>
                    <a:pt x="377" y="192"/>
                    <a:pt x="419" y="192"/>
                  </a:cubicBezTo>
                  <a:close/>
                  <a:moveTo>
                    <a:pt x="426" y="0"/>
                  </a:moveTo>
                  <a:cubicBezTo>
                    <a:pt x="263" y="0"/>
                    <a:pt x="95" y="106"/>
                    <a:pt x="36" y="254"/>
                  </a:cubicBezTo>
                  <a:cubicBezTo>
                    <a:pt x="13" y="278"/>
                    <a:pt x="13" y="312"/>
                    <a:pt x="13" y="324"/>
                  </a:cubicBezTo>
                  <a:cubicBezTo>
                    <a:pt x="1" y="394"/>
                    <a:pt x="1" y="475"/>
                    <a:pt x="36" y="545"/>
                  </a:cubicBezTo>
                  <a:cubicBezTo>
                    <a:pt x="87" y="714"/>
                    <a:pt x="248" y="803"/>
                    <a:pt x="408" y="803"/>
                  </a:cubicBezTo>
                  <a:cubicBezTo>
                    <a:pt x="468" y="803"/>
                    <a:pt x="528" y="790"/>
                    <a:pt x="581" y="765"/>
                  </a:cubicBezTo>
                  <a:cubicBezTo>
                    <a:pt x="790" y="661"/>
                    <a:pt x="883" y="428"/>
                    <a:pt x="767" y="220"/>
                  </a:cubicBezTo>
                  <a:cubicBezTo>
                    <a:pt x="709" y="103"/>
                    <a:pt x="628" y="34"/>
                    <a:pt x="512" y="11"/>
                  </a:cubicBezTo>
                  <a:cubicBezTo>
                    <a:pt x="484" y="4"/>
                    <a:pt x="455" y="0"/>
                    <a:pt x="42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39"/>
            <p:cNvSpPr/>
            <p:nvPr/>
          </p:nvSpPr>
          <p:spPr>
            <a:xfrm>
              <a:off x="3483775" y="3510675"/>
              <a:ext cx="22075" cy="20225"/>
            </a:xfrm>
            <a:custGeom>
              <a:rect b="b" l="l" r="r" t="t"/>
              <a:pathLst>
                <a:path extrusionOk="0" h="809" w="883">
                  <a:moveTo>
                    <a:pt x="433" y="192"/>
                  </a:moveTo>
                  <a:cubicBezTo>
                    <a:pt x="447" y="192"/>
                    <a:pt x="462" y="194"/>
                    <a:pt x="476" y="197"/>
                  </a:cubicBezTo>
                  <a:cubicBezTo>
                    <a:pt x="523" y="208"/>
                    <a:pt x="557" y="232"/>
                    <a:pt x="592" y="266"/>
                  </a:cubicBezTo>
                  <a:cubicBezTo>
                    <a:pt x="674" y="371"/>
                    <a:pt x="650" y="534"/>
                    <a:pt x="534" y="592"/>
                  </a:cubicBezTo>
                  <a:cubicBezTo>
                    <a:pt x="493" y="616"/>
                    <a:pt x="445" y="629"/>
                    <a:pt x="399" y="629"/>
                  </a:cubicBezTo>
                  <a:cubicBezTo>
                    <a:pt x="313" y="629"/>
                    <a:pt x="232" y="585"/>
                    <a:pt x="209" y="487"/>
                  </a:cubicBezTo>
                  <a:cubicBezTo>
                    <a:pt x="198" y="383"/>
                    <a:pt x="244" y="266"/>
                    <a:pt x="314" y="232"/>
                  </a:cubicBezTo>
                  <a:cubicBezTo>
                    <a:pt x="348" y="206"/>
                    <a:pt x="390" y="192"/>
                    <a:pt x="433" y="192"/>
                  </a:cubicBezTo>
                  <a:close/>
                  <a:moveTo>
                    <a:pt x="414" y="1"/>
                  </a:moveTo>
                  <a:cubicBezTo>
                    <a:pt x="251" y="1"/>
                    <a:pt x="83" y="107"/>
                    <a:pt x="23" y="255"/>
                  </a:cubicBezTo>
                  <a:cubicBezTo>
                    <a:pt x="12" y="290"/>
                    <a:pt x="12" y="313"/>
                    <a:pt x="12" y="325"/>
                  </a:cubicBezTo>
                  <a:cubicBezTo>
                    <a:pt x="0" y="406"/>
                    <a:pt x="0" y="475"/>
                    <a:pt x="23" y="545"/>
                  </a:cubicBezTo>
                  <a:cubicBezTo>
                    <a:pt x="74" y="713"/>
                    <a:pt x="234" y="808"/>
                    <a:pt x="398" y="808"/>
                  </a:cubicBezTo>
                  <a:cubicBezTo>
                    <a:pt x="460" y="808"/>
                    <a:pt x="523" y="795"/>
                    <a:pt x="581" y="766"/>
                  </a:cubicBezTo>
                  <a:cubicBezTo>
                    <a:pt x="778" y="661"/>
                    <a:pt x="883" y="429"/>
                    <a:pt x="766" y="232"/>
                  </a:cubicBezTo>
                  <a:cubicBezTo>
                    <a:pt x="720" y="116"/>
                    <a:pt x="639" y="34"/>
                    <a:pt x="499" y="11"/>
                  </a:cubicBezTo>
                  <a:cubicBezTo>
                    <a:pt x="472" y="4"/>
                    <a:pt x="44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39"/>
            <p:cNvSpPr/>
            <p:nvPr/>
          </p:nvSpPr>
          <p:spPr>
            <a:xfrm>
              <a:off x="3499150" y="3538550"/>
              <a:ext cx="22375" cy="20200"/>
            </a:xfrm>
            <a:custGeom>
              <a:rect b="b" l="l" r="r" t="t"/>
              <a:pathLst>
                <a:path extrusionOk="0" h="808" w="895">
                  <a:moveTo>
                    <a:pt x="422" y="192"/>
                  </a:moveTo>
                  <a:cubicBezTo>
                    <a:pt x="436" y="192"/>
                    <a:pt x="450" y="193"/>
                    <a:pt x="465" y="196"/>
                  </a:cubicBezTo>
                  <a:cubicBezTo>
                    <a:pt x="511" y="208"/>
                    <a:pt x="558" y="231"/>
                    <a:pt x="581" y="266"/>
                  </a:cubicBezTo>
                  <a:cubicBezTo>
                    <a:pt x="685" y="370"/>
                    <a:pt x="662" y="521"/>
                    <a:pt x="523" y="591"/>
                  </a:cubicBezTo>
                  <a:cubicBezTo>
                    <a:pt x="482" y="616"/>
                    <a:pt x="434" y="629"/>
                    <a:pt x="388" y="629"/>
                  </a:cubicBezTo>
                  <a:cubicBezTo>
                    <a:pt x="303" y="629"/>
                    <a:pt x="225" y="584"/>
                    <a:pt x="209" y="487"/>
                  </a:cubicBezTo>
                  <a:cubicBezTo>
                    <a:pt x="198" y="382"/>
                    <a:pt x="233" y="266"/>
                    <a:pt x="314" y="231"/>
                  </a:cubicBezTo>
                  <a:cubicBezTo>
                    <a:pt x="340" y="205"/>
                    <a:pt x="379" y="192"/>
                    <a:pt x="422" y="192"/>
                  </a:cubicBezTo>
                  <a:close/>
                  <a:moveTo>
                    <a:pt x="426" y="0"/>
                  </a:moveTo>
                  <a:cubicBezTo>
                    <a:pt x="263" y="0"/>
                    <a:pt x="95" y="106"/>
                    <a:pt x="35" y="254"/>
                  </a:cubicBezTo>
                  <a:cubicBezTo>
                    <a:pt x="24" y="289"/>
                    <a:pt x="24" y="312"/>
                    <a:pt x="24" y="336"/>
                  </a:cubicBezTo>
                  <a:cubicBezTo>
                    <a:pt x="1" y="405"/>
                    <a:pt x="1" y="475"/>
                    <a:pt x="35" y="545"/>
                  </a:cubicBezTo>
                  <a:cubicBezTo>
                    <a:pt x="86" y="713"/>
                    <a:pt x="246" y="808"/>
                    <a:pt x="405" y="808"/>
                  </a:cubicBezTo>
                  <a:cubicBezTo>
                    <a:pt x="466" y="808"/>
                    <a:pt x="527" y="794"/>
                    <a:pt x="581" y="765"/>
                  </a:cubicBezTo>
                  <a:cubicBezTo>
                    <a:pt x="790" y="661"/>
                    <a:pt x="894" y="429"/>
                    <a:pt x="778" y="231"/>
                  </a:cubicBezTo>
                  <a:cubicBezTo>
                    <a:pt x="732" y="115"/>
                    <a:pt x="639" y="45"/>
                    <a:pt x="511" y="11"/>
                  </a:cubicBezTo>
                  <a:cubicBezTo>
                    <a:pt x="483" y="4"/>
                    <a:pt x="455" y="0"/>
                    <a:pt x="42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39"/>
            <p:cNvSpPr/>
            <p:nvPr/>
          </p:nvSpPr>
          <p:spPr>
            <a:xfrm>
              <a:off x="3513075" y="3567575"/>
              <a:ext cx="22100" cy="20200"/>
            </a:xfrm>
            <a:custGeom>
              <a:rect b="b" l="l" r="r" t="t"/>
              <a:pathLst>
                <a:path extrusionOk="0" h="808" w="884">
                  <a:moveTo>
                    <a:pt x="433" y="192"/>
                  </a:moveTo>
                  <a:cubicBezTo>
                    <a:pt x="448" y="192"/>
                    <a:pt x="462" y="193"/>
                    <a:pt x="477" y="196"/>
                  </a:cubicBezTo>
                  <a:cubicBezTo>
                    <a:pt x="523" y="208"/>
                    <a:pt x="570" y="231"/>
                    <a:pt x="593" y="266"/>
                  </a:cubicBezTo>
                  <a:cubicBezTo>
                    <a:pt x="686" y="370"/>
                    <a:pt x="651" y="521"/>
                    <a:pt x="535" y="591"/>
                  </a:cubicBezTo>
                  <a:cubicBezTo>
                    <a:pt x="494" y="615"/>
                    <a:pt x="446" y="628"/>
                    <a:pt x="400" y="628"/>
                  </a:cubicBezTo>
                  <a:cubicBezTo>
                    <a:pt x="315" y="628"/>
                    <a:pt x="236" y="584"/>
                    <a:pt x="221" y="486"/>
                  </a:cubicBezTo>
                  <a:cubicBezTo>
                    <a:pt x="198" y="382"/>
                    <a:pt x="245" y="266"/>
                    <a:pt x="314" y="231"/>
                  </a:cubicBezTo>
                  <a:cubicBezTo>
                    <a:pt x="349" y="205"/>
                    <a:pt x="390" y="192"/>
                    <a:pt x="433" y="192"/>
                  </a:cubicBezTo>
                  <a:close/>
                  <a:moveTo>
                    <a:pt x="422" y="0"/>
                  </a:moveTo>
                  <a:cubicBezTo>
                    <a:pt x="254" y="0"/>
                    <a:pt x="93" y="106"/>
                    <a:pt x="24" y="254"/>
                  </a:cubicBezTo>
                  <a:cubicBezTo>
                    <a:pt x="12" y="289"/>
                    <a:pt x="12" y="312"/>
                    <a:pt x="12" y="336"/>
                  </a:cubicBezTo>
                  <a:cubicBezTo>
                    <a:pt x="1" y="405"/>
                    <a:pt x="1" y="475"/>
                    <a:pt x="24" y="545"/>
                  </a:cubicBezTo>
                  <a:cubicBezTo>
                    <a:pt x="83" y="713"/>
                    <a:pt x="239" y="808"/>
                    <a:pt x="400" y="808"/>
                  </a:cubicBezTo>
                  <a:cubicBezTo>
                    <a:pt x="461" y="808"/>
                    <a:pt x="524" y="794"/>
                    <a:pt x="581" y="765"/>
                  </a:cubicBezTo>
                  <a:cubicBezTo>
                    <a:pt x="779" y="661"/>
                    <a:pt x="883" y="428"/>
                    <a:pt x="767" y="231"/>
                  </a:cubicBezTo>
                  <a:cubicBezTo>
                    <a:pt x="721" y="115"/>
                    <a:pt x="639" y="45"/>
                    <a:pt x="512" y="10"/>
                  </a:cubicBezTo>
                  <a:cubicBezTo>
                    <a:pt x="482" y="4"/>
                    <a:pt x="452"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39"/>
            <p:cNvSpPr/>
            <p:nvPr/>
          </p:nvSpPr>
          <p:spPr>
            <a:xfrm>
              <a:off x="3528750" y="3596975"/>
              <a:ext cx="22075" cy="20175"/>
            </a:xfrm>
            <a:custGeom>
              <a:rect b="b" l="l" r="r" t="t"/>
              <a:pathLst>
                <a:path extrusionOk="0" h="807" w="883">
                  <a:moveTo>
                    <a:pt x="433" y="188"/>
                  </a:moveTo>
                  <a:cubicBezTo>
                    <a:pt x="448" y="188"/>
                    <a:pt x="462" y="190"/>
                    <a:pt x="477" y="193"/>
                  </a:cubicBezTo>
                  <a:cubicBezTo>
                    <a:pt x="523" y="216"/>
                    <a:pt x="558" y="228"/>
                    <a:pt x="593" y="274"/>
                  </a:cubicBezTo>
                  <a:cubicBezTo>
                    <a:pt x="674" y="379"/>
                    <a:pt x="651" y="518"/>
                    <a:pt x="535" y="587"/>
                  </a:cubicBezTo>
                  <a:cubicBezTo>
                    <a:pt x="494" y="616"/>
                    <a:pt x="446" y="630"/>
                    <a:pt x="400" y="630"/>
                  </a:cubicBezTo>
                  <a:cubicBezTo>
                    <a:pt x="314" y="630"/>
                    <a:pt x="232" y="581"/>
                    <a:pt x="210" y="483"/>
                  </a:cubicBezTo>
                  <a:cubicBezTo>
                    <a:pt x="198" y="390"/>
                    <a:pt x="244" y="274"/>
                    <a:pt x="314" y="228"/>
                  </a:cubicBezTo>
                  <a:cubicBezTo>
                    <a:pt x="349" y="201"/>
                    <a:pt x="390" y="188"/>
                    <a:pt x="433" y="188"/>
                  </a:cubicBezTo>
                  <a:close/>
                  <a:moveTo>
                    <a:pt x="432" y="1"/>
                  </a:moveTo>
                  <a:cubicBezTo>
                    <a:pt x="263" y="1"/>
                    <a:pt x="85" y="109"/>
                    <a:pt x="24" y="262"/>
                  </a:cubicBezTo>
                  <a:cubicBezTo>
                    <a:pt x="12" y="286"/>
                    <a:pt x="12" y="320"/>
                    <a:pt x="12" y="332"/>
                  </a:cubicBezTo>
                  <a:cubicBezTo>
                    <a:pt x="1" y="402"/>
                    <a:pt x="1" y="471"/>
                    <a:pt x="24" y="553"/>
                  </a:cubicBezTo>
                  <a:cubicBezTo>
                    <a:pt x="73" y="718"/>
                    <a:pt x="229" y="807"/>
                    <a:pt x="389" y="807"/>
                  </a:cubicBezTo>
                  <a:cubicBezTo>
                    <a:pt x="454" y="807"/>
                    <a:pt x="521" y="792"/>
                    <a:pt x="581" y="762"/>
                  </a:cubicBezTo>
                  <a:cubicBezTo>
                    <a:pt x="778" y="669"/>
                    <a:pt x="883" y="437"/>
                    <a:pt x="767" y="228"/>
                  </a:cubicBezTo>
                  <a:cubicBezTo>
                    <a:pt x="720" y="112"/>
                    <a:pt x="639" y="42"/>
                    <a:pt x="500" y="7"/>
                  </a:cubicBezTo>
                  <a:cubicBezTo>
                    <a:pt x="478" y="3"/>
                    <a:pt x="455"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39"/>
            <p:cNvSpPr/>
            <p:nvPr/>
          </p:nvSpPr>
          <p:spPr>
            <a:xfrm>
              <a:off x="3447700" y="3490275"/>
              <a:ext cx="73350" cy="147650"/>
            </a:xfrm>
            <a:custGeom>
              <a:rect b="b" l="l" r="r" t="t"/>
              <a:pathLst>
                <a:path extrusionOk="0" h="5906" w="2934">
                  <a:moveTo>
                    <a:pt x="103" y="1"/>
                  </a:moveTo>
                  <a:cubicBezTo>
                    <a:pt x="52" y="1"/>
                    <a:pt x="0" y="37"/>
                    <a:pt x="15" y="96"/>
                  </a:cubicBezTo>
                  <a:cubicBezTo>
                    <a:pt x="352" y="1117"/>
                    <a:pt x="921" y="2023"/>
                    <a:pt x="1327" y="3010"/>
                  </a:cubicBezTo>
                  <a:cubicBezTo>
                    <a:pt x="1513" y="3462"/>
                    <a:pt x="1699" y="3927"/>
                    <a:pt x="1884" y="4368"/>
                  </a:cubicBezTo>
                  <a:cubicBezTo>
                    <a:pt x="2105" y="4855"/>
                    <a:pt x="2442" y="5320"/>
                    <a:pt x="2639" y="5831"/>
                  </a:cubicBezTo>
                  <a:cubicBezTo>
                    <a:pt x="2666" y="5884"/>
                    <a:pt x="2708" y="5906"/>
                    <a:pt x="2752" y="5906"/>
                  </a:cubicBezTo>
                  <a:cubicBezTo>
                    <a:pt x="2841" y="5906"/>
                    <a:pt x="2933" y="5812"/>
                    <a:pt x="2894" y="5703"/>
                  </a:cubicBezTo>
                  <a:cubicBezTo>
                    <a:pt x="2523" y="4797"/>
                    <a:pt x="2047" y="3845"/>
                    <a:pt x="1583" y="3010"/>
                  </a:cubicBezTo>
                  <a:cubicBezTo>
                    <a:pt x="1049" y="2058"/>
                    <a:pt x="770" y="978"/>
                    <a:pt x="178" y="38"/>
                  </a:cubicBezTo>
                  <a:cubicBezTo>
                    <a:pt x="161" y="12"/>
                    <a:pt x="132" y="1"/>
                    <a:pt x="10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39"/>
            <p:cNvSpPr/>
            <p:nvPr/>
          </p:nvSpPr>
          <p:spPr>
            <a:xfrm>
              <a:off x="3381325" y="3449650"/>
              <a:ext cx="199700" cy="230525"/>
            </a:xfrm>
            <a:custGeom>
              <a:rect b="b" l="l" r="r" t="t"/>
              <a:pathLst>
                <a:path extrusionOk="0" h="9221" w="7988">
                  <a:moveTo>
                    <a:pt x="4528" y="386"/>
                  </a:moveTo>
                  <a:cubicBezTo>
                    <a:pt x="4853" y="1326"/>
                    <a:pt x="5294" y="2081"/>
                    <a:pt x="5689" y="3009"/>
                  </a:cubicBezTo>
                  <a:cubicBezTo>
                    <a:pt x="5874" y="3462"/>
                    <a:pt x="6316" y="4205"/>
                    <a:pt x="6513" y="4658"/>
                  </a:cubicBezTo>
                  <a:cubicBezTo>
                    <a:pt x="6734" y="5145"/>
                    <a:pt x="7407" y="6318"/>
                    <a:pt x="7593" y="6829"/>
                  </a:cubicBezTo>
                  <a:cubicBezTo>
                    <a:pt x="6734" y="7223"/>
                    <a:pt x="5782" y="7699"/>
                    <a:pt x="5259" y="7990"/>
                  </a:cubicBezTo>
                  <a:cubicBezTo>
                    <a:pt x="4690" y="8315"/>
                    <a:pt x="4110" y="8559"/>
                    <a:pt x="3529" y="8837"/>
                  </a:cubicBezTo>
                  <a:cubicBezTo>
                    <a:pt x="3146" y="7920"/>
                    <a:pt x="2264" y="6086"/>
                    <a:pt x="1800" y="5273"/>
                  </a:cubicBezTo>
                  <a:cubicBezTo>
                    <a:pt x="1266" y="4333"/>
                    <a:pt x="940" y="3346"/>
                    <a:pt x="360" y="2417"/>
                  </a:cubicBezTo>
                  <a:cubicBezTo>
                    <a:pt x="882" y="2173"/>
                    <a:pt x="1382" y="1930"/>
                    <a:pt x="1962" y="1674"/>
                  </a:cubicBezTo>
                  <a:cubicBezTo>
                    <a:pt x="2415" y="1489"/>
                    <a:pt x="3146" y="1059"/>
                    <a:pt x="3599" y="850"/>
                  </a:cubicBezTo>
                  <a:cubicBezTo>
                    <a:pt x="3820" y="746"/>
                    <a:pt x="4168" y="571"/>
                    <a:pt x="4528" y="386"/>
                  </a:cubicBezTo>
                  <a:close/>
                  <a:moveTo>
                    <a:pt x="4585" y="0"/>
                  </a:moveTo>
                  <a:cubicBezTo>
                    <a:pt x="4581" y="0"/>
                    <a:pt x="4578" y="1"/>
                    <a:pt x="4574" y="3"/>
                  </a:cubicBezTo>
                  <a:cubicBezTo>
                    <a:pt x="3692" y="420"/>
                    <a:pt x="2566" y="966"/>
                    <a:pt x="2009" y="1291"/>
                  </a:cubicBezTo>
                  <a:cubicBezTo>
                    <a:pt x="1683" y="1465"/>
                    <a:pt x="1370" y="1628"/>
                    <a:pt x="1045" y="1779"/>
                  </a:cubicBezTo>
                  <a:cubicBezTo>
                    <a:pt x="882" y="1860"/>
                    <a:pt x="708" y="1930"/>
                    <a:pt x="557" y="1999"/>
                  </a:cubicBezTo>
                  <a:cubicBezTo>
                    <a:pt x="465" y="2046"/>
                    <a:pt x="395" y="2069"/>
                    <a:pt x="302" y="2115"/>
                  </a:cubicBezTo>
                  <a:cubicBezTo>
                    <a:pt x="209" y="2162"/>
                    <a:pt x="0" y="2232"/>
                    <a:pt x="58" y="2371"/>
                  </a:cubicBezTo>
                  <a:cubicBezTo>
                    <a:pt x="314" y="3044"/>
                    <a:pt x="650" y="3636"/>
                    <a:pt x="975" y="4298"/>
                  </a:cubicBezTo>
                  <a:cubicBezTo>
                    <a:pt x="987" y="4333"/>
                    <a:pt x="1010" y="4379"/>
                    <a:pt x="1033" y="4426"/>
                  </a:cubicBezTo>
                  <a:cubicBezTo>
                    <a:pt x="1161" y="4681"/>
                    <a:pt x="1277" y="4960"/>
                    <a:pt x="1393" y="5215"/>
                  </a:cubicBezTo>
                  <a:cubicBezTo>
                    <a:pt x="1579" y="5668"/>
                    <a:pt x="2020" y="6411"/>
                    <a:pt x="2218" y="6864"/>
                  </a:cubicBezTo>
                  <a:cubicBezTo>
                    <a:pt x="2438" y="7351"/>
                    <a:pt x="3111" y="8524"/>
                    <a:pt x="3297" y="9034"/>
                  </a:cubicBezTo>
                  <a:cubicBezTo>
                    <a:pt x="3309" y="9081"/>
                    <a:pt x="3355" y="9197"/>
                    <a:pt x="3367" y="9220"/>
                  </a:cubicBezTo>
                  <a:cubicBezTo>
                    <a:pt x="3936" y="8965"/>
                    <a:pt x="4539" y="8663"/>
                    <a:pt x="5155" y="8396"/>
                  </a:cubicBezTo>
                  <a:cubicBezTo>
                    <a:pt x="5596" y="8210"/>
                    <a:pt x="6339" y="7769"/>
                    <a:pt x="6792" y="7572"/>
                  </a:cubicBezTo>
                  <a:cubicBezTo>
                    <a:pt x="7070" y="7456"/>
                    <a:pt x="7987" y="7026"/>
                    <a:pt x="7952" y="6945"/>
                  </a:cubicBezTo>
                  <a:cubicBezTo>
                    <a:pt x="7593" y="6051"/>
                    <a:pt x="6548" y="3903"/>
                    <a:pt x="6072" y="3056"/>
                  </a:cubicBezTo>
                  <a:cubicBezTo>
                    <a:pt x="5536" y="2121"/>
                    <a:pt x="4788" y="0"/>
                    <a:pt x="458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TITLE_AND_BODY_3">
    <p:bg>
      <p:bgPr>
        <a:solidFill>
          <a:schemeClr val="accent2"/>
        </a:solidFill>
      </p:bgPr>
    </p:bg>
    <p:spTree>
      <p:nvGrpSpPr>
        <p:cNvPr id="1248" name="Shape 1248"/>
        <p:cNvGrpSpPr/>
        <p:nvPr/>
      </p:nvGrpSpPr>
      <p:grpSpPr>
        <a:xfrm>
          <a:off x="0" y="0"/>
          <a:ext cx="0" cy="0"/>
          <a:chOff x="0" y="0"/>
          <a:chExt cx="0" cy="0"/>
        </a:xfrm>
      </p:grpSpPr>
      <p:grpSp>
        <p:nvGrpSpPr>
          <p:cNvPr id="1249" name="Google Shape;1249;p56"/>
          <p:cNvGrpSpPr/>
          <p:nvPr/>
        </p:nvGrpSpPr>
        <p:grpSpPr>
          <a:xfrm rot="4523173">
            <a:off x="8060647" y="-226206"/>
            <a:ext cx="726710" cy="280238"/>
            <a:chOff x="1154075" y="3734125"/>
            <a:chExt cx="201750" cy="77800"/>
          </a:xfrm>
        </p:grpSpPr>
        <p:sp>
          <p:nvSpPr>
            <p:cNvPr id="1250" name="Google Shape;1250;p56"/>
            <p:cNvSpPr/>
            <p:nvPr/>
          </p:nvSpPr>
          <p:spPr>
            <a:xfrm>
              <a:off x="1154075" y="3734125"/>
              <a:ext cx="201750" cy="77800"/>
            </a:xfrm>
            <a:custGeom>
              <a:rect b="b" l="l" r="r" t="t"/>
              <a:pathLst>
                <a:path extrusionOk="0" h="3112" w="807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 name="Google Shape;1251;p56"/>
            <p:cNvSpPr/>
            <p:nvPr/>
          </p:nvSpPr>
          <p:spPr>
            <a:xfrm>
              <a:off x="1260300" y="3765475"/>
              <a:ext cx="8450" cy="6400"/>
            </a:xfrm>
            <a:custGeom>
              <a:rect b="b" l="l" r="r" t="t"/>
              <a:pathLst>
                <a:path extrusionOk="0" h="256" w="338">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 name="Google Shape;1252;p56"/>
            <p:cNvSpPr/>
            <p:nvPr/>
          </p:nvSpPr>
          <p:spPr>
            <a:xfrm>
              <a:off x="1248125" y="3760250"/>
              <a:ext cx="9025" cy="6400"/>
            </a:xfrm>
            <a:custGeom>
              <a:rect b="b" l="l" r="r" t="t"/>
              <a:pathLst>
                <a:path extrusionOk="0" h="256" w="361">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 name="Google Shape;1253;p56"/>
            <p:cNvSpPr/>
            <p:nvPr/>
          </p:nvSpPr>
          <p:spPr>
            <a:xfrm>
              <a:off x="1237675" y="3776500"/>
              <a:ext cx="7275" cy="6125"/>
            </a:xfrm>
            <a:custGeom>
              <a:rect b="b" l="l" r="r" t="t"/>
              <a:pathLst>
                <a:path extrusionOk="0" h="245" w="291">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 name="Google Shape;1254;p56"/>
            <p:cNvSpPr/>
            <p:nvPr/>
          </p:nvSpPr>
          <p:spPr>
            <a:xfrm>
              <a:off x="1231000" y="3764600"/>
              <a:ext cx="7275" cy="5250"/>
            </a:xfrm>
            <a:custGeom>
              <a:rect b="b" l="l" r="r" t="t"/>
              <a:pathLst>
                <a:path extrusionOk="0" h="210" w="291">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 name="Google Shape;1255;p56"/>
            <p:cNvSpPr/>
            <p:nvPr/>
          </p:nvSpPr>
          <p:spPr>
            <a:xfrm>
              <a:off x="1248400" y="3769825"/>
              <a:ext cx="7875" cy="6700"/>
            </a:xfrm>
            <a:custGeom>
              <a:rect b="b" l="l" r="r" t="t"/>
              <a:pathLst>
                <a:path extrusionOk="0" h="268" w="315">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 name="Google Shape;1256;p56"/>
            <p:cNvSpPr/>
            <p:nvPr/>
          </p:nvSpPr>
          <p:spPr>
            <a:xfrm>
              <a:off x="1256250" y="3784325"/>
              <a:ext cx="4375" cy="5850"/>
            </a:xfrm>
            <a:custGeom>
              <a:rect b="b" l="l" r="r" t="t"/>
              <a:pathLst>
                <a:path extrusionOk="0" h="234" w="175">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7" name="Google Shape;1257;p56"/>
          <p:cNvGrpSpPr/>
          <p:nvPr/>
        </p:nvGrpSpPr>
        <p:grpSpPr>
          <a:xfrm rot="-2084963">
            <a:off x="6461954" y="-103695"/>
            <a:ext cx="1670611" cy="1197127"/>
            <a:chOff x="692625" y="2569725"/>
            <a:chExt cx="463800" cy="332350"/>
          </a:xfrm>
        </p:grpSpPr>
        <p:sp>
          <p:nvSpPr>
            <p:cNvPr id="1258" name="Google Shape;1258;p56"/>
            <p:cNvSpPr/>
            <p:nvPr/>
          </p:nvSpPr>
          <p:spPr>
            <a:xfrm>
              <a:off x="692625" y="2569725"/>
              <a:ext cx="463800" cy="332350"/>
            </a:xfrm>
            <a:custGeom>
              <a:rect b="b" l="l" r="r" t="t"/>
              <a:pathLst>
                <a:path extrusionOk="0" h="13294" w="18552">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56"/>
            <p:cNvSpPr/>
            <p:nvPr/>
          </p:nvSpPr>
          <p:spPr>
            <a:xfrm>
              <a:off x="1086750" y="2833825"/>
              <a:ext cx="45300" cy="43000"/>
            </a:xfrm>
            <a:custGeom>
              <a:rect b="b" l="l" r="r" t="t"/>
              <a:pathLst>
                <a:path extrusionOk="0" h="1720" w="1812">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0" name="Google Shape;1260;p56"/>
          <p:cNvGrpSpPr/>
          <p:nvPr/>
        </p:nvGrpSpPr>
        <p:grpSpPr>
          <a:xfrm rot="-1062273">
            <a:off x="8878022" y="229689"/>
            <a:ext cx="384784" cy="1297441"/>
            <a:chOff x="954700" y="3672025"/>
            <a:chExt cx="106825" cy="360200"/>
          </a:xfrm>
        </p:grpSpPr>
        <p:sp>
          <p:nvSpPr>
            <p:cNvPr id="1261" name="Google Shape;1261;p56"/>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 name="Google Shape;1262;p56"/>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56"/>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 name="Google Shape;1264;p56"/>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 name="Google Shape;1265;p56"/>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 name="Google Shape;1266;p56"/>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 name="Google Shape;1267;p56"/>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 name="Google Shape;1268;p56"/>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 name="Google Shape;1269;p56"/>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70" name="Google Shape;1270;p56"/>
          <p:cNvGrpSpPr/>
          <p:nvPr/>
        </p:nvGrpSpPr>
        <p:grpSpPr>
          <a:xfrm rot="-9086648">
            <a:off x="6442476" y="-673704"/>
            <a:ext cx="351283" cy="1120755"/>
            <a:chOff x="616875" y="3027700"/>
            <a:chExt cx="97525" cy="311150"/>
          </a:xfrm>
        </p:grpSpPr>
        <p:sp>
          <p:nvSpPr>
            <p:cNvPr id="1271" name="Google Shape;1271;p56"/>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 name="Google Shape;1272;p56"/>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 name="Google Shape;1273;p56"/>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 name="Google Shape;1274;p56"/>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56"/>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76" name="Google Shape;1276;p56"/>
          <p:cNvGrpSpPr/>
          <p:nvPr/>
        </p:nvGrpSpPr>
        <p:grpSpPr>
          <a:xfrm rot="1974894">
            <a:off x="7552184" y="872286"/>
            <a:ext cx="233139" cy="565604"/>
            <a:chOff x="1282375" y="3450000"/>
            <a:chExt cx="64725" cy="157025"/>
          </a:xfrm>
        </p:grpSpPr>
        <p:sp>
          <p:nvSpPr>
            <p:cNvPr id="1277" name="Google Shape;1277;p56"/>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 name="Google Shape;1278;p56"/>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 name="Google Shape;1279;p56"/>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80" name="Google Shape;1280;p56"/>
          <p:cNvGrpSpPr/>
          <p:nvPr/>
        </p:nvGrpSpPr>
        <p:grpSpPr>
          <a:xfrm rot="1115555">
            <a:off x="8162817" y="523369"/>
            <a:ext cx="522375" cy="871932"/>
            <a:chOff x="1206025" y="3008250"/>
            <a:chExt cx="146600" cy="244700"/>
          </a:xfrm>
        </p:grpSpPr>
        <p:sp>
          <p:nvSpPr>
            <p:cNvPr id="1281" name="Google Shape;1281;p56"/>
            <p:cNvSpPr/>
            <p:nvPr/>
          </p:nvSpPr>
          <p:spPr>
            <a:xfrm>
              <a:off x="1206025" y="3008250"/>
              <a:ext cx="146600" cy="244700"/>
            </a:xfrm>
            <a:custGeom>
              <a:rect b="b" l="l" r="r" t="t"/>
              <a:pathLst>
                <a:path extrusionOk="0" h="9788" w="5864">
                  <a:moveTo>
                    <a:pt x="3936" y="1417"/>
                  </a:moveTo>
                  <a:cubicBezTo>
                    <a:pt x="3936" y="1464"/>
                    <a:pt x="3913" y="1487"/>
                    <a:pt x="3913" y="1522"/>
                  </a:cubicBezTo>
                  <a:cubicBezTo>
                    <a:pt x="3890" y="2253"/>
                    <a:pt x="3855" y="2985"/>
                    <a:pt x="3936" y="3716"/>
                  </a:cubicBezTo>
                  <a:cubicBezTo>
                    <a:pt x="3936" y="3809"/>
                    <a:pt x="3948" y="3878"/>
                    <a:pt x="3936" y="3971"/>
                  </a:cubicBezTo>
                  <a:cubicBezTo>
                    <a:pt x="3902" y="4331"/>
                    <a:pt x="4029" y="4668"/>
                    <a:pt x="4134" y="5016"/>
                  </a:cubicBezTo>
                  <a:cubicBezTo>
                    <a:pt x="4145" y="5074"/>
                    <a:pt x="4180" y="5132"/>
                    <a:pt x="4227" y="5167"/>
                  </a:cubicBezTo>
                  <a:cubicBezTo>
                    <a:pt x="4296" y="5272"/>
                    <a:pt x="4389" y="5388"/>
                    <a:pt x="4389" y="5539"/>
                  </a:cubicBezTo>
                  <a:cubicBezTo>
                    <a:pt x="4389" y="5585"/>
                    <a:pt x="4424" y="5620"/>
                    <a:pt x="4459" y="5666"/>
                  </a:cubicBezTo>
                  <a:cubicBezTo>
                    <a:pt x="4679" y="6015"/>
                    <a:pt x="4877" y="6363"/>
                    <a:pt x="5004" y="6758"/>
                  </a:cubicBezTo>
                  <a:cubicBezTo>
                    <a:pt x="5028" y="6816"/>
                    <a:pt x="5062" y="6874"/>
                    <a:pt x="5086" y="6908"/>
                  </a:cubicBezTo>
                  <a:cubicBezTo>
                    <a:pt x="5167" y="7106"/>
                    <a:pt x="5271" y="7292"/>
                    <a:pt x="5329" y="7512"/>
                  </a:cubicBezTo>
                  <a:cubicBezTo>
                    <a:pt x="5353" y="7617"/>
                    <a:pt x="5434" y="7686"/>
                    <a:pt x="5469" y="7768"/>
                  </a:cubicBezTo>
                  <a:cubicBezTo>
                    <a:pt x="5504" y="7814"/>
                    <a:pt x="5527" y="7860"/>
                    <a:pt x="5550" y="7907"/>
                  </a:cubicBezTo>
                  <a:cubicBezTo>
                    <a:pt x="5620" y="8069"/>
                    <a:pt x="5689" y="8232"/>
                    <a:pt x="5759" y="8406"/>
                  </a:cubicBezTo>
                  <a:cubicBezTo>
                    <a:pt x="5840" y="8534"/>
                    <a:pt x="5864" y="8673"/>
                    <a:pt x="5817" y="8812"/>
                  </a:cubicBezTo>
                  <a:cubicBezTo>
                    <a:pt x="5794" y="8917"/>
                    <a:pt x="5794" y="9033"/>
                    <a:pt x="5794" y="9149"/>
                  </a:cubicBezTo>
                  <a:cubicBezTo>
                    <a:pt x="5805" y="9312"/>
                    <a:pt x="5736" y="9428"/>
                    <a:pt x="5596" y="9509"/>
                  </a:cubicBezTo>
                  <a:cubicBezTo>
                    <a:pt x="5446" y="9613"/>
                    <a:pt x="5295" y="9706"/>
                    <a:pt x="5109" y="9729"/>
                  </a:cubicBezTo>
                  <a:cubicBezTo>
                    <a:pt x="4888" y="9764"/>
                    <a:pt x="4691" y="9788"/>
                    <a:pt x="4470" y="9788"/>
                  </a:cubicBezTo>
                  <a:cubicBezTo>
                    <a:pt x="4076" y="9788"/>
                    <a:pt x="3669" y="9788"/>
                    <a:pt x="3286" y="9776"/>
                  </a:cubicBezTo>
                  <a:cubicBezTo>
                    <a:pt x="3089" y="9776"/>
                    <a:pt x="2892" y="9741"/>
                    <a:pt x="2706" y="9729"/>
                  </a:cubicBezTo>
                  <a:cubicBezTo>
                    <a:pt x="2613" y="9729"/>
                    <a:pt x="2508" y="9718"/>
                    <a:pt x="2427" y="9718"/>
                  </a:cubicBezTo>
                  <a:cubicBezTo>
                    <a:pt x="2160" y="9718"/>
                    <a:pt x="1916" y="9718"/>
                    <a:pt x="1661" y="9729"/>
                  </a:cubicBezTo>
                  <a:cubicBezTo>
                    <a:pt x="1498" y="9729"/>
                    <a:pt x="1324" y="9741"/>
                    <a:pt x="1173" y="9671"/>
                  </a:cubicBezTo>
                  <a:cubicBezTo>
                    <a:pt x="1150" y="9660"/>
                    <a:pt x="1115" y="9660"/>
                    <a:pt x="1092" y="9660"/>
                  </a:cubicBezTo>
                  <a:cubicBezTo>
                    <a:pt x="825" y="9671"/>
                    <a:pt x="593" y="9555"/>
                    <a:pt x="349" y="9486"/>
                  </a:cubicBezTo>
                  <a:cubicBezTo>
                    <a:pt x="129" y="9404"/>
                    <a:pt x="12" y="9230"/>
                    <a:pt x="1" y="8998"/>
                  </a:cubicBezTo>
                  <a:cubicBezTo>
                    <a:pt x="1" y="8847"/>
                    <a:pt x="12" y="8685"/>
                    <a:pt x="70" y="8522"/>
                  </a:cubicBezTo>
                  <a:cubicBezTo>
                    <a:pt x="175" y="8278"/>
                    <a:pt x="268" y="8035"/>
                    <a:pt x="384" y="7779"/>
                  </a:cubicBezTo>
                  <a:cubicBezTo>
                    <a:pt x="535" y="7431"/>
                    <a:pt x="686" y="7083"/>
                    <a:pt x="860" y="6769"/>
                  </a:cubicBezTo>
                  <a:cubicBezTo>
                    <a:pt x="941" y="6595"/>
                    <a:pt x="1034" y="6421"/>
                    <a:pt x="1115" y="6258"/>
                  </a:cubicBezTo>
                  <a:cubicBezTo>
                    <a:pt x="1139" y="6235"/>
                    <a:pt x="1162" y="6200"/>
                    <a:pt x="1197" y="6154"/>
                  </a:cubicBezTo>
                  <a:cubicBezTo>
                    <a:pt x="1255" y="6084"/>
                    <a:pt x="1336" y="6015"/>
                    <a:pt x="1382" y="5922"/>
                  </a:cubicBezTo>
                  <a:cubicBezTo>
                    <a:pt x="1580" y="5597"/>
                    <a:pt x="1789" y="5248"/>
                    <a:pt x="1986" y="4900"/>
                  </a:cubicBezTo>
                  <a:cubicBezTo>
                    <a:pt x="2044" y="4796"/>
                    <a:pt x="2102" y="4703"/>
                    <a:pt x="2067" y="4575"/>
                  </a:cubicBezTo>
                  <a:cubicBezTo>
                    <a:pt x="2044" y="4552"/>
                    <a:pt x="2067" y="4494"/>
                    <a:pt x="2067" y="4459"/>
                  </a:cubicBezTo>
                  <a:cubicBezTo>
                    <a:pt x="2160" y="4064"/>
                    <a:pt x="2125" y="3681"/>
                    <a:pt x="2102" y="3275"/>
                  </a:cubicBezTo>
                  <a:cubicBezTo>
                    <a:pt x="2091" y="2845"/>
                    <a:pt x="2032" y="2427"/>
                    <a:pt x="2125" y="2021"/>
                  </a:cubicBezTo>
                  <a:cubicBezTo>
                    <a:pt x="2137" y="1975"/>
                    <a:pt x="2125" y="1940"/>
                    <a:pt x="2125" y="1905"/>
                  </a:cubicBezTo>
                  <a:cubicBezTo>
                    <a:pt x="2102" y="1766"/>
                    <a:pt x="2079" y="1626"/>
                    <a:pt x="2044" y="1452"/>
                  </a:cubicBezTo>
                  <a:cubicBezTo>
                    <a:pt x="1963" y="1394"/>
                    <a:pt x="1858" y="1324"/>
                    <a:pt x="1742" y="1255"/>
                  </a:cubicBezTo>
                  <a:cubicBezTo>
                    <a:pt x="1731" y="953"/>
                    <a:pt x="1731" y="639"/>
                    <a:pt x="1742" y="338"/>
                  </a:cubicBezTo>
                  <a:cubicBezTo>
                    <a:pt x="1754" y="175"/>
                    <a:pt x="1951" y="24"/>
                    <a:pt x="2091" y="24"/>
                  </a:cubicBezTo>
                  <a:cubicBezTo>
                    <a:pt x="2276" y="24"/>
                    <a:pt x="2474" y="1"/>
                    <a:pt x="2671" y="1"/>
                  </a:cubicBezTo>
                  <a:lnTo>
                    <a:pt x="3228" y="1"/>
                  </a:lnTo>
                  <a:lnTo>
                    <a:pt x="3809" y="1"/>
                  </a:lnTo>
                  <a:lnTo>
                    <a:pt x="4018" y="1"/>
                  </a:lnTo>
                  <a:cubicBezTo>
                    <a:pt x="4122" y="24"/>
                    <a:pt x="4180" y="59"/>
                    <a:pt x="4180" y="164"/>
                  </a:cubicBezTo>
                  <a:lnTo>
                    <a:pt x="4180" y="1185"/>
                  </a:lnTo>
                  <a:cubicBezTo>
                    <a:pt x="4180" y="1220"/>
                    <a:pt x="4157" y="1278"/>
                    <a:pt x="4122" y="1313"/>
                  </a:cubicBezTo>
                  <a:cubicBezTo>
                    <a:pt x="4052" y="1313"/>
                    <a:pt x="3994" y="1359"/>
                    <a:pt x="3936" y="1417"/>
                  </a:cubicBezTo>
                  <a:close/>
                  <a:moveTo>
                    <a:pt x="2474" y="4482"/>
                  </a:moveTo>
                  <a:cubicBezTo>
                    <a:pt x="2323" y="4691"/>
                    <a:pt x="2195" y="4912"/>
                    <a:pt x="2125" y="5179"/>
                  </a:cubicBezTo>
                  <a:cubicBezTo>
                    <a:pt x="2125" y="5202"/>
                    <a:pt x="2091" y="5237"/>
                    <a:pt x="2079" y="5260"/>
                  </a:cubicBezTo>
                  <a:cubicBezTo>
                    <a:pt x="1951" y="5504"/>
                    <a:pt x="1812" y="5736"/>
                    <a:pt x="1673" y="5991"/>
                  </a:cubicBezTo>
                  <a:cubicBezTo>
                    <a:pt x="1603" y="6107"/>
                    <a:pt x="1545" y="6223"/>
                    <a:pt x="1464" y="6316"/>
                  </a:cubicBezTo>
                  <a:cubicBezTo>
                    <a:pt x="1394" y="6432"/>
                    <a:pt x="1289" y="6549"/>
                    <a:pt x="1231" y="6688"/>
                  </a:cubicBezTo>
                  <a:cubicBezTo>
                    <a:pt x="1150" y="6920"/>
                    <a:pt x="999" y="7117"/>
                    <a:pt x="918" y="7338"/>
                  </a:cubicBezTo>
                  <a:cubicBezTo>
                    <a:pt x="790" y="7640"/>
                    <a:pt x="651" y="7965"/>
                    <a:pt x="535" y="8267"/>
                  </a:cubicBezTo>
                  <a:cubicBezTo>
                    <a:pt x="477" y="8406"/>
                    <a:pt x="419" y="8569"/>
                    <a:pt x="361" y="8719"/>
                  </a:cubicBezTo>
                  <a:cubicBezTo>
                    <a:pt x="291" y="8870"/>
                    <a:pt x="326" y="9068"/>
                    <a:pt x="535" y="9137"/>
                  </a:cubicBezTo>
                  <a:cubicBezTo>
                    <a:pt x="616" y="9161"/>
                    <a:pt x="697" y="9184"/>
                    <a:pt x="755" y="9242"/>
                  </a:cubicBezTo>
                  <a:cubicBezTo>
                    <a:pt x="906" y="9358"/>
                    <a:pt x="1080" y="9358"/>
                    <a:pt x="1243" y="9358"/>
                  </a:cubicBezTo>
                  <a:lnTo>
                    <a:pt x="1777" y="9358"/>
                  </a:lnTo>
                  <a:cubicBezTo>
                    <a:pt x="2079" y="9358"/>
                    <a:pt x="2381" y="9370"/>
                    <a:pt x="2683" y="9474"/>
                  </a:cubicBezTo>
                  <a:cubicBezTo>
                    <a:pt x="2775" y="9497"/>
                    <a:pt x="2857" y="9497"/>
                    <a:pt x="2961" y="9497"/>
                  </a:cubicBezTo>
                  <a:cubicBezTo>
                    <a:pt x="3495" y="9486"/>
                    <a:pt x="4052" y="9474"/>
                    <a:pt x="4586" y="9474"/>
                  </a:cubicBezTo>
                  <a:cubicBezTo>
                    <a:pt x="4830" y="9474"/>
                    <a:pt x="5016" y="9312"/>
                    <a:pt x="5271" y="9323"/>
                  </a:cubicBezTo>
                  <a:cubicBezTo>
                    <a:pt x="5306" y="9323"/>
                    <a:pt x="5364" y="9300"/>
                    <a:pt x="5411" y="9265"/>
                  </a:cubicBezTo>
                  <a:cubicBezTo>
                    <a:pt x="5457" y="9242"/>
                    <a:pt x="5504" y="9207"/>
                    <a:pt x="5527" y="9195"/>
                  </a:cubicBezTo>
                  <a:cubicBezTo>
                    <a:pt x="5585" y="8894"/>
                    <a:pt x="5550" y="8627"/>
                    <a:pt x="5399" y="8383"/>
                  </a:cubicBezTo>
                  <a:cubicBezTo>
                    <a:pt x="5283" y="8174"/>
                    <a:pt x="5225" y="7942"/>
                    <a:pt x="5097" y="7756"/>
                  </a:cubicBezTo>
                  <a:cubicBezTo>
                    <a:pt x="5062" y="7709"/>
                    <a:pt x="5039" y="7640"/>
                    <a:pt x="5016" y="7582"/>
                  </a:cubicBezTo>
                  <a:cubicBezTo>
                    <a:pt x="4900" y="7175"/>
                    <a:pt x="4714" y="6804"/>
                    <a:pt x="4540" y="6421"/>
                  </a:cubicBezTo>
                  <a:cubicBezTo>
                    <a:pt x="4378" y="6073"/>
                    <a:pt x="4192" y="5759"/>
                    <a:pt x="4018" y="5422"/>
                  </a:cubicBezTo>
                  <a:cubicBezTo>
                    <a:pt x="3913" y="5237"/>
                    <a:pt x="3832" y="5039"/>
                    <a:pt x="3646" y="4923"/>
                  </a:cubicBezTo>
                  <a:cubicBezTo>
                    <a:pt x="3623" y="4366"/>
                    <a:pt x="3658" y="3809"/>
                    <a:pt x="3611" y="3263"/>
                  </a:cubicBezTo>
                  <a:cubicBezTo>
                    <a:pt x="3588" y="2892"/>
                    <a:pt x="3611" y="2520"/>
                    <a:pt x="3623" y="2160"/>
                  </a:cubicBezTo>
                  <a:lnTo>
                    <a:pt x="3623" y="1789"/>
                  </a:lnTo>
                  <a:cubicBezTo>
                    <a:pt x="3623" y="1661"/>
                    <a:pt x="3646" y="1533"/>
                    <a:pt x="3658" y="1406"/>
                  </a:cubicBezTo>
                  <a:cubicBezTo>
                    <a:pt x="3426" y="1475"/>
                    <a:pt x="3205" y="1464"/>
                    <a:pt x="2973" y="1406"/>
                  </a:cubicBezTo>
                  <a:cubicBezTo>
                    <a:pt x="2787" y="1359"/>
                    <a:pt x="2601" y="1371"/>
                    <a:pt x="2392" y="1406"/>
                  </a:cubicBezTo>
                  <a:cubicBezTo>
                    <a:pt x="2404" y="1545"/>
                    <a:pt x="2427" y="1673"/>
                    <a:pt x="2427" y="1789"/>
                  </a:cubicBezTo>
                  <a:cubicBezTo>
                    <a:pt x="2439" y="2532"/>
                    <a:pt x="2439" y="3263"/>
                    <a:pt x="2450" y="3995"/>
                  </a:cubicBezTo>
                  <a:cubicBezTo>
                    <a:pt x="2427" y="4157"/>
                    <a:pt x="2450" y="4308"/>
                    <a:pt x="2474" y="4482"/>
                  </a:cubicBezTo>
                  <a:close/>
                  <a:moveTo>
                    <a:pt x="3844" y="999"/>
                  </a:moveTo>
                  <a:cubicBezTo>
                    <a:pt x="3844" y="744"/>
                    <a:pt x="3878" y="500"/>
                    <a:pt x="3832" y="268"/>
                  </a:cubicBezTo>
                  <a:cubicBezTo>
                    <a:pt x="3275" y="152"/>
                    <a:pt x="2741" y="210"/>
                    <a:pt x="2207" y="198"/>
                  </a:cubicBezTo>
                  <a:cubicBezTo>
                    <a:pt x="2079" y="198"/>
                    <a:pt x="1986" y="303"/>
                    <a:pt x="1974" y="442"/>
                  </a:cubicBezTo>
                  <a:cubicBezTo>
                    <a:pt x="1963" y="628"/>
                    <a:pt x="1986" y="802"/>
                    <a:pt x="2032" y="976"/>
                  </a:cubicBezTo>
                  <a:cubicBezTo>
                    <a:pt x="2044" y="1057"/>
                    <a:pt x="2102" y="1092"/>
                    <a:pt x="2172" y="1104"/>
                  </a:cubicBezTo>
                  <a:lnTo>
                    <a:pt x="2334" y="1104"/>
                  </a:lnTo>
                  <a:cubicBezTo>
                    <a:pt x="2543" y="1104"/>
                    <a:pt x="2741" y="1104"/>
                    <a:pt x="2950" y="1139"/>
                  </a:cubicBezTo>
                  <a:cubicBezTo>
                    <a:pt x="3124" y="1162"/>
                    <a:pt x="3298" y="1150"/>
                    <a:pt x="3472" y="1139"/>
                  </a:cubicBezTo>
                  <a:cubicBezTo>
                    <a:pt x="3588" y="1139"/>
                    <a:pt x="3727" y="1127"/>
                    <a:pt x="3844" y="999"/>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 name="Google Shape;1282;p56"/>
            <p:cNvSpPr/>
            <p:nvPr/>
          </p:nvSpPr>
          <p:spPr>
            <a:xfrm>
              <a:off x="1280625" y="3137700"/>
              <a:ext cx="11350" cy="9025"/>
            </a:xfrm>
            <a:custGeom>
              <a:rect b="b" l="l" r="r" t="t"/>
              <a:pathLst>
                <a:path extrusionOk="0" h="361" w="454">
                  <a:moveTo>
                    <a:pt x="453" y="361"/>
                  </a:moveTo>
                  <a:cubicBezTo>
                    <a:pt x="279" y="349"/>
                    <a:pt x="163" y="268"/>
                    <a:pt x="47" y="210"/>
                  </a:cubicBezTo>
                  <a:cubicBezTo>
                    <a:pt x="24" y="198"/>
                    <a:pt x="0" y="140"/>
                    <a:pt x="24" y="117"/>
                  </a:cubicBezTo>
                  <a:cubicBezTo>
                    <a:pt x="35" y="36"/>
                    <a:pt x="105" y="12"/>
                    <a:pt x="209" y="1"/>
                  </a:cubicBezTo>
                  <a:cubicBezTo>
                    <a:pt x="279" y="1"/>
                    <a:pt x="360" y="12"/>
                    <a:pt x="395" y="82"/>
                  </a:cubicBezTo>
                  <a:cubicBezTo>
                    <a:pt x="418" y="94"/>
                    <a:pt x="418" y="128"/>
                    <a:pt x="418" y="140"/>
                  </a:cubicBezTo>
                  <a:cubicBezTo>
                    <a:pt x="430" y="198"/>
                    <a:pt x="442" y="256"/>
                    <a:pt x="453" y="36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p56"/>
            <p:cNvSpPr/>
            <p:nvPr/>
          </p:nvSpPr>
          <p:spPr>
            <a:xfrm>
              <a:off x="1285550" y="3152500"/>
              <a:ext cx="10200" cy="6700"/>
            </a:xfrm>
            <a:custGeom>
              <a:rect b="b" l="l" r="r" t="t"/>
              <a:pathLst>
                <a:path extrusionOk="0" h="268" w="408">
                  <a:moveTo>
                    <a:pt x="361" y="1"/>
                  </a:moveTo>
                  <a:cubicBezTo>
                    <a:pt x="372" y="105"/>
                    <a:pt x="384" y="163"/>
                    <a:pt x="407" y="221"/>
                  </a:cubicBezTo>
                  <a:cubicBezTo>
                    <a:pt x="291" y="268"/>
                    <a:pt x="187" y="268"/>
                    <a:pt x="70" y="233"/>
                  </a:cubicBezTo>
                  <a:cubicBezTo>
                    <a:pt x="24" y="221"/>
                    <a:pt x="1" y="163"/>
                    <a:pt x="1" y="117"/>
                  </a:cubicBezTo>
                  <a:cubicBezTo>
                    <a:pt x="1" y="70"/>
                    <a:pt x="47" y="12"/>
                    <a:pt x="82" y="12"/>
                  </a:cubicBezTo>
                  <a:cubicBezTo>
                    <a:pt x="163" y="1"/>
                    <a:pt x="245" y="12"/>
                    <a:pt x="36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 name="Google Shape;1284;p56"/>
            <p:cNvSpPr/>
            <p:nvPr/>
          </p:nvSpPr>
          <p:spPr>
            <a:xfrm>
              <a:off x="1282375" y="3103450"/>
              <a:ext cx="9300" cy="9600"/>
            </a:xfrm>
            <a:custGeom>
              <a:rect b="b" l="l" r="r" t="t"/>
              <a:pathLst>
                <a:path extrusionOk="0" h="384" w="372">
                  <a:moveTo>
                    <a:pt x="244" y="384"/>
                  </a:moveTo>
                  <a:cubicBezTo>
                    <a:pt x="174" y="326"/>
                    <a:pt x="93" y="268"/>
                    <a:pt x="58" y="210"/>
                  </a:cubicBezTo>
                  <a:cubicBezTo>
                    <a:pt x="0" y="152"/>
                    <a:pt x="23" y="59"/>
                    <a:pt x="93" y="36"/>
                  </a:cubicBezTo>
                  <a:cubicBezTo>
                    <a:pt x="186" y="1"/>
                    <a:pt x="255" y="1"/>
                    <a:pt x="314" y="70"/>
                  </a:cubicBezTo>
                  <a:cubicBezTo>
                    <a:pt x="372" y="128"/>
                    <a:pt x="360" y="210"/>
                    <a:pt x="314" y="279"/>
                  </a:cubicBezTo>
                  <a:cubicBezTo>
                    <a:pt x="302" y="303"/>
                    <a:pt x="267" y="326"/>
                    <a:pt x="244" y="38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 name="Google Shape;1285;p56"/>
            <p:cNvSpPr/>
            <p:nvPr/>
          </p:nvSpPr>
          <p:spPr>
            <a:xfrm>
              <a:off x="1281200" y="3076750"/>
              <a:ext cx="11925" cy="5825"/>
            </a:xfrm>
            <a:custGeom>
              <a:rect b="b" l="l" r="r" t="t"/>
              <a:pathLst>
                <a:path extrusionOk="0" h="233" w="477">
                  <a:moveTo>
                    <a:pt x="256" y="233"/>
                  </a:moveTo>
                  <a:cubicBezTo>
                    <a:pt x="105" y="233"/>
                    <a:pt x="1" y="175"/>
                    <a:pt x="24" y="117"/>
                  </a:cubicBezTo>
                  <a:cubicBezTo>
                    <a:pt x="70" y="1"/>
                    <a:pt x="175" y="12"/>
                    <a:pt x="256" y="12"/>
                  </a:cubicBezTo>
                  <a:cubicBezTo>
                    <a:pt x="395" y="1"/>
                    <a:pt x="477" y="59"/>
                    <a:pt x="465" y="128"/>
                  </a:cubicBezTo>
                  <a:cubicBezTo>
                    <a:pt x="430" y="198"/>
                    <a:pt x="372" y="233"/>
                    <a:pt x="25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 name="Google Shape;1286;p56"/>
            <p:cNvSpPr/>
            <p:nvPr/>
          </p:nvSpPr>
          <p:spPr>
            <a:xfrm>
              <a:off x="1280925" y="3061950"/>
              <a:ext cx="9000" cy="6425"/>
            </a:xfrm>
            <a:custGeom>
              <a:rect b="b" l="l" r="r" t="t"/>
              <a:pathLst>
                <a:path extrusionOk="0" h="257" w="360">
                  <a:moveTo>
                    <a:pt x="186" y="244"/>
                  </a:moveTo>
                  <a:cubicBezTo>
                    <a:pt x="139" y="221"/>
                    <a:pt x="93" y="221"/>
                    <a:pt x="58" y="198"/>
                  </a:cubicBezTo>
                  <a:cubicBezTo>
                    <a:pt x="23" y="186"/>
                    <a:pt x="0" y="140"/>
                    <a:pt x="0" y="105"/>
                  </a:cubicBezTo>
                  <a:cubicBezTo>
                    <a:pt x="0" y="82"/>
                    <a:pt x="35" y="36"/>
                    <a:pt x="70" y="24"/>
                  </a:cubicBezTo>
                  <a:cubicBezTo>
                    <a:pt x="139" y="1"/>
                    <a:pt x="209" y="1"/>
                    <a:pt x="267" y="24"/>
                  </a:cubicBezTo>
                  <a:cubicBezTo>
                    <a:pt x="302" y="36"/>
                    <a:pt x="360" y="82"/>
                    <a:pt x="360" y="117"/>
                  </a:cubicBezTo>
                  <a:cubicBezTo>
                    <a:pt x="360" y="163"/>
                    <a:pt x="313" y="198"/>
                    <a:pt x="290" y="221"/>
                  </a:cubicBezTo>
                  <a:cubicBezTo>
                    <a:pt x="267" y="256"/>
                    <a:pt x="232" y="244"/>
                    <a:pt x="186"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p56"/>
            <p:cNvSpPr/>
            <p:nvPr/>
          </p:nvSpPr>
          <p:spPr>
            <a:xfrm>
              <a:off x="1282075" y="3091275"/>
              <a:ext cx="8450" cy="6100"/>
            </a:xfrm>
            <a:custGeom>
              <a:rect b="b" l="l" r="r" t="t"/>
              <a:pathLst>
                <a:path extrusionOk="0" h="244" w="338">
                  <a:moveTo>
                    <a:pt x="163" y="244"/>
                  </a:moveTo>
                  <a:cubicBezTo>
                    <a:pt x="151" y="244"/>
                    <a:pt x="105" y="232"/>
                    <a:pt x="82" y="198"/>
                  </a:cubicBezTo>
                  <a:cubicBezTo>
                    <a:pt x="0" y="151"/>
                    <a:pt x="24" y="58"/>
                    <a:pt x="93" y="23"/>
                  </a:cubicBezTo>
                  <a:cubicBezTo>
                    <a:pt x="117" y="12"/>
                    <a:pt x="163" y="0"/>
                    <a:pt x="209" y="0"/>
                  </a:cubicBezTo>
                  <a:cubicBezTo>
                    <a:pt x="279" y="0"/>
                    <a:pt x="326" y="35"/>
                    <a:pt x="326" y="93"/>
                  </a:cubicBezTo>
                  <a:cubicBezTo>
                    <a:pt x="337" y="186"/>
                    <a:pt x="267" y="244"/>
                    <a:pt x="163"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 name="Google Shape;1288;p56"/>
            <p:cNvSpPr/>
            <p:nvPr/>
          </p:nvSpPr>
          <p:spPr>
            <a:xfrm>
              <a:off x="1285550" y="3163250"/>
              <a:ext cx="7575" cy="6400"/>
            </a:xfrm>
            <a:custGeom>
              <a:rect b="b" l="l" r="r" t="t"/>
              <a:pathLst>
                <a:path extrusionOk="0" h="256" w="303">
                  <a:moveTo>
                    <a:pt x="175" y="256"/>
                  </a:moveTo>
                  <a:cubicBezTo>
                    <a:pt x="59" y="232"/>
                    <a:pt x="1" y="198"/>
                    <a:pt x="1" y="116"/>
                  </a:cubicBezTo>
                  <a:cubicBezTo>
                    <a:pt x="1" y="47"/>
                    <a:pt x="70" y="0"/>
                    <a:pt x="163" y="23"/>
                  </a:cubicBezTo>
                  <a:cubicBezTo>
                    <a:pt x="233" y="23"/>
                    <a:pt x="303" y="93"/>
                    <a:pt x="279" y="151"/>
                  </a:cubicBezTo>
                  <a:cubicBezTo>
                    <a:pt x="256" y="198"/>
                    <a:pt x="198" y="221"/>
                    <a:pt x="175"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 name="Google Shape;1289;p56"/>
            <p:cNvSpPr/>
            <p:nvPr/>
          </p:nvSpPr>
          <p:spPr>
            <a:xfrm>
              <a:off x="1282950" y="3121750"/>
              <a:ext cx="5825" cy="6400"/>
            </a:xfrm>
            <a:custGeom>
              <a:rect b="b" l="l" r="r" t="t"/>
              <a:pathLst>
                <a:path extrusionOk="0" h="256" w="233">
                  <a:moveTo>
                    <a:pt x="105" y="256"/>
                  </a:moveTo>
                  <a:cubicBezTo>
                    <a:pt x="70" y="209"/>
                    <a:pt x="35" y="174"/>
                    <a:pt x="12" y="128"/>
                  </a:cubicBezTo>
                  <a:cubicBezTo>
                    <a:pt x="0" y="70"/>
                    <a:pt x="35" y="23"/>
                    <a:pt x="82" y="12"/>
                  </a:cubicBezTo>
                  <a:cubicBezTo>
                    <a:pt x="140" y="0"/>
                    <a:pt x="221" y="23"/>
                    <a:pt x="221" y="81"/>
                  </a:cubicBezTo>
                  <a:cubicBezTo>
                    <a:pt x="232" y="174"/>
                    <a:pt x="198" y="232"/>
                    <a:pt x="105"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 name="Google Shape;1290;p56"/>
            <p:cNvSpPr/>
            <p:nvPr/>
          </p:nvSpPr>
          <p:spPr>
            <a:xfrm>
              <a:off x="1290200" y="3178625"/>
              <a:ext cx="6125" cy="4950"/>
            </a:xfrm>
            <a:custGeom>
              <a:rect b="b" l="l" r="r" t="t"/>
              <a:pathLst>
                <a:path extrusionOk="0" h="198" w="245">
                  <a:moveTo>
                    <a:pt x="244" y="70"/>
                  </a:moveTo>
                  <a:cubicBezTo>
                    <a:pt x="233" y="163"/>
                    <a:pt x="163" y="198"/>
                    <a:pt x="82" y="186"/>
                  </a:cubicBezTo>
                  <a:cubicBezTo>
                    <a:pt x="35" y="175"/>
                    <a:pt x="1" y="128"/>
                    <a:pt x="12" y="82"/>
                  </a:cubicBezTo>
                  <a:cubicBezTo>
                    <a:pt x="47" y="12"/>
                    <a:pt x="105" y="1"/>
                    <a:pt x="163" y="12"/>
                  </a:cubicBezTo>
                  <a:cubicBezTo>
                    <a:pt x="186" y="12"/>
                    <a:pt x="221" y="59"/>
                    <a:pt x="244" y="7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 name="Google Shape;1291;p56"/>
            <p:cNvSpPr/>
            <p:nvPr/>
          </p:nvSpPr>
          <p:spPr>
            <a:xfrm>
              <a:off x="1220825" y="3192850"/>
              <a:ext cx="112925" cy="40650"/>
            </a:xfrm>
            <a:custGeom>
              <a:rect b="b" l="l" r="r" t="t"/>
              <a:pathLst>
                <a:path extrusionOk="0" h="1626" w="4517">
                  <a:moveTo>
                    <a:pt x="2462" y="0"/>
                  </a:moveTo>
                  <a:lnTo>
                    <a:pt x="3809" y="0"/>
                  </a:lnTo>
                  <a:cubicBezTo>
                    <a:pt x="3948" y="0"/>
                    <a:pt x="4053" y="35"/>
                    <a:pt x="4111" y="186"/>
                  </a:cubicBezTo>
                  <a:cubicBezTo>
                    <a:pt x="4227" y="465"/>
                    <a:pt x="4354" y="720"/>
                    <a:pt x="4470" y="999"/>
                  </a:cubicBezTo>
                  <a:cubicBezTo>
                    <a:pt x="4517" y="1103"/>
                    <a:pt x="4505" y="1219"/>
                    <a:pt x="4494" y="1335"/>
                  </a:cubicBezTo>
                  <a:cubicBezTo>
                    <a:pt x="4470" y="1394"/>
                    <a:pt x="4412" y="1463"/>
                    <a:pt x="4378" y="1486"/>
                  </a:cubicBezTo>
                  <a:cubicBezTo>
                    <a:pt x="4262" y="1568"/>
                    <a:pt x="4145" y="1626"/>
                    <a:pt x="4006" y="1626"/>
                  </a:cubicBezTo>
                  <a:lnTo>
                    <a:pt x="2195" y="1626"/>
                  </a:lnTo>
                  <a:cubicBezTo>
                    <a:pt x="2149" y="1626"/>
                    <a:pt x="2114" y="1626"/>
                    <a:pt x="2079" y="1602"/>
                  </a:cubicBezTo>
                  <a:cubicBezTo>
                    <a:pt x="1893" y="1521"/>
                    <a:pt x="1673" y="1533"/>
                    <a:pt x="1475" y="1533"/>
                  </a:cubicBezTo>
                  <a:cubicBezTo>
                    <a:pt x="1313" y="1533"/>
                    <a:pt x="1150" y="1533"/>
                    <a:pt x="988" y="1475"/>
                  </a:cubicBezTo>
                  <a:cubicBezTo>
                    <a:pt x="906" y="1452"/>
                    <a:pt x="790" y="1463"/>
                    <a:pt x="686" y="1463"/>
                  </a:cubicBezTo>
                  <a:lnTo>
                    <a:pt x="198" y="1463"/>
                  </a:lnTo>
                  <a:cubicBezTo>
                    <a:pt x="82" y="1463"/>
                    <a:pt x="36" y="1394"/>
                    <a:pt x="24" y="1289"/>
                  </a:cubicBezTo>
                  <a:cubicBezTo>
                    <a:pt x="1" y="1161"/>
                    <a:pt x="24" y="1022"/>
                    <a:pt x="117" y="929"/>
                  </a:cubicBezTo>
                  <a:cubicBezTo>
                    <a:pt x="221" y="825"/>
                    <a:pt x="326" y="709"/>
                    <a:pt x="384" y="546"/>
                  </a:cubicBezTo>
                  <a:cubicBezTo>
                    <a:pt x="430" y="430"/>
                    <a:pt x="512" y="349"/>
                    <a:pt x="581" y="256"/>
                  </a:cubicBezTo>
                  <a:cubicBezTo>
                    <a:pt x="616" y="233"/>
                    <a:pt x="663" y="209"/>
                    <a:pt x="686" y="198"/>
                  </a:cubicBezTo>
                  <a:cubicBezTo>
                    <a:pt x="732" y="186"/>
                    <a:pt x="790" y="186"/>
                    <a:pt x="802" y="151"/>
                  </a:cubicBezTo>
                  <a:cubicBezTo>
                    <a:pt x="872" y="0"/>
                    <a:pt x="1023" y="12"/>
                    <a:pt x="1150" y="12"/>
                  </a:cubicBezTo>
                  <a:cubicBezTo>
                    <a:pt x="1591" y="0"/>
                    <a:pt x="2021" y="0"/>
                    <a:pt x="2462" y="0"/>
                  </a:cubicBezTo>
                  <a:close/>
                  <a:moveTo>
                    <a:pt x="3762" y="244"/>
                  </a:moveTo>
                  <a:lnTo>
                    <a:pt x="1127" y="244"/>
                  </a:lnTo>
                  <a:cubicBezTo>
                    <a:pt x="988" y="244"/>
                    <a:pt x="872" y="314"/>
                    <a:pt x="814" y="407"/>
                  </a:cubicBezTo>
                  <a:cubicBezTo>
                    <a:pt x="651" y="604"/>
                    <a:pt x="523" y="836"/>
                    <a:pt x="384" y="1057"/>
                  </a:cubicBezTo>
                  <a:cubicBezTo>
                    <a:pt x="361" y="1068"/>
                    <a:pt x="384" y="1115"/>
                    <a:pt x="384" y="1161"/>
                  </a:cubicBezTo>
                  <a:lnTo>
                    <a:pt x="814" y="1161"/>
                  </a:lnTo>
                  <a:cubicBezTo>
                    <a:pt x="906" y="1161"/>
                    <a:pt x="1011" y="1173"/>
                    <a:pt x="1092" y="1196"/>
                  </a:cubicBezTo>
                  <a:cubicBezTo>
                    <a:pt x="1220" y="1243"/>
                    <a:pt x="1359" y="1254"/>
                    <a:pt x="1487" y="1254"/>
                  </a:cubicBezTo>
                  <a:cubicBezTo>
                    <a:pt x="1649" y="1254"/>
                    <a:pt x="1800" y="1231"/>
                    <a:pt x="1951" y="1277"/>
                  </a:cubicBezTo>
                  <a:cubicBezTo>
                    <a:pt x="2195" y="1359"/>
                    <a:pt x="2450" y="1335"/>
                    <a:pt x="2706" y="1347"/>
                  </a:cubicBezTo>
                  <a:lnTo>
                    <a:pt x="3890" y="1347"/>
                  </a:lnTo>
                  <a:cubicBezTo>
                    <a:pt x="4041" y="1347"/>
                    <a:pt x="4157" y="1335"/>
                    <a:pt x="4273" y="1173"/>
                  </a:cubicBezTo>
                  <a:cubicBezTo>
                    <a:pt x="4064" y="894"/>
                    <a:pt x="4029" y="546"/>
                    <a:pt x="3762"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92" name="Google Shape;1292;p56"/>
          <p:cNvSpPr/>
          <p:nvPr/>
        </p:nvSpPr>
        <p:spPr>
          <a:xfrm rot="-290954">
            <a:off x="83173" y="3527901"/>
            <a:ext cx="477421" cy="471651"/>
          </a:xfrm>
          <a:custGeom>
            <a:rect b="b" l="l" r="r" t="t"/>
            <a:pathLst>
              <a:path extrusionOk="0" h="5058" w="512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93" name="Google Shape;1293;p56"/>
          <p:cNvGrpSpPr/>
          <p:nvPr/>
        </p:nvGrpSpPr>
        <p:grpSpPr>
          <a:xfrm rot="-4044333">
            <a:off x="262800" y="4144473"/>
            <a:ext cx="1234481" cy="919854"/>
            <a:chOff x="1954550" y="2620525"/>
            <a:chExt cx="310850" cy="231625"/>
          </a:xfrm>
        </p:grpSpPr>
        <p:sp>
          <p:nvSpPr>
            <p:cNvPr id="1294" name="Google Shape;1294;p56"/>
            <p:cNvSpPr/>
            <p:nvPr/>
          </p:nvSpPr>
          <p:spPr>
            <a:xfrm>
              <a:off x="1954550" y="2620525"/>
              <a:ext cx="310850" cy="231625"/>
            </a:xfrm>
            <a:custGeom>
              <a:rect b="b" l="l" r="r" t="t"/>
              <a:pathLst>
                <a:path extrusionOk="0" h="9265" w="12434">
                  <a:moveTo>
                    <a:pt x="11783" y="2357"/>
                  </a:moveTo>
                  <a:cubicBezTo>
                    <a:pt x="11842" y="2368"/>
                    <a:pt x="11900" y="2368"/>
                    <a:pt x="11946" y="2380"/>
                  </a:cubicBezTo>
                  <a:cubicBezTo>
                    <a:pt x="12050" y="2426"/>
                    <a:pt x="12143" y="2496"/>
                    <a:pt x="12155" y="2612"/>
                  </a:cubicBezTo>
                  <a:cubicBezTo>
                    <a:pt x="12190" y="2844"/>
                    <a:pt x="12259" y="3065"/>
                    <a:pt x="12364" y="3286"/>
                  </a:cubicBezTo>
                  <a:cubicBezTo>
                    <a:pt x="12376" y="3309"/>
                    <a:pt x="12387" y="3355"/>
                    <a:pt x="12387" y="3402"/>
                  </a:cubicBezTo>
                  <a:cubicBezTo>
                    <a:pt x="12364" y="3738"/>
                    <a:pt x="12434" y="4063"/>
                    <a:pt x="12422" y="4400"/>
                  </a:cubicBezTo>
                  <a:cubicBezTo>
                    <a:pt x="12410" y="4725"/>
                    <a:pt x="12422" y="5050"/>
                    <a:pt x="12422" y="5387"/>
                  </a:cubicBezTo>
                  <a:cubicBezTo>
                    <a:pt x="12422" y="5677"/>
                    <a:pt x="12376" y="5723"/>
                    <a:pt x="12074" y="5781"/>
                  </a:cubicBezTo>
                  <a:cubicBezTo>
                    <a:pt x="12062" y="5781"/>
                    <a:pt x="12039" y="5793"/>
                    <a:pt x="12004" y="5805"/>
                  </a:cubicBezTo>
                  <a:lnTo>
                    <a:pt x="12004" y="5979"/>
                  </a:lnTo>
                  <a:cubicBezTo>
                    <a:pt x="12004" y="6559"/>
                    <a:pt x="12004" y="7140"/>
                    <a:pt x="12016" y="7720"/>
                  </a:cubicBezTo>
                  <a:cubicBezTo>
                    <a:pt x="12016" y="7894"/>
                    <a:pt x="11958" y="8045"/>
                    <a:pt x="11911" y="8208"/>
                  </a:cubicBezTo>
                  <a:cubicBezTo>
                    <a:pt x="11888" y="8301"/>
                    <a:pt x="11795" y="8382"/>
                    <a:pt x="11691" y="8394"/>
                  </a:cubicBezTo>
                  <a:cubicBezTo>
                    <a:pt x="11505" y="8417"/>
                    <a:pt x="11331" y="8510"/>
                    <a:pt x="11133" y="8510"/>
                  </a:cubicBezTo>
                  <a:cubicBezTo>
                    <a:pt x="10982" y="8510"/>
                    <a:pt x="10820" y="8568"/>
                    <a:pt x="10681" y="8591"/>
                  </a:cubicBezTo>
                  <a:cubicBezTo>
                    <a:pt x="10274" y="8672"/>
                    <a:pt x="9880" y="8742"/>
                    <a:pt x="9473" y="8811"/>
                  </a:cubicBezTo>
                  <a:cubicBezTo>
                    <a:pt x="9369" y="8823"/>
                    <a:pt x="9276" y="8846"/>
                    <a:pt x="9171" y="8846"/>
                  </a:cubicBezTo>
                  <a:cubicBezTo>
                    <a:pt x="8997" y="8846"/>
                    <a:pt x="8823" y="8858"/>
                    <a:pt x="8661" y="8904"/>
                  </a:cubicBezTo>
                  <a:cubicBezTo>
                    <a:pt x="8556" y="8928"/>
                    <a:pt x="8463" y="8928"/>
                    <a:pt x="8359" y="8928"/>
                  </a:cubicBezTo>
                  <a:lnTo>
                    <a:pt x="7256" y="8928"/>
                  </a:lnTo>
                  <a:cubicBezTo>
                    <a:pt x="7093" y="8928"/>
                    <a:pt x="6931" y="8928"/>
                    <a:pt x="6780" y="8986"/>
                  </a:cubicBezTo>
                  <a:cubicBezTo>
                    <a:pt x="6699" y="9020"/>
                    <a:pt x="6617" y="8997"/>
                    <a:pt x="6524" y="8997"/>
                  </a:cubicBezTo>
                  <a:lnTo>
                    <a:pt x="6037" y="8997"/>
                  </a:lnTo>
                  <a:cubicBezTo>
                    <a:pt x="5979" y="8997"/>
                    <a:pt x="5909" y="8986"/>
                    <a:pt x="5851" y="9020"/>
                  </a:cubicBezTo>
                  <a:cubicBezTo>
                    <a:pt x="5619" y="9113"/>
                    <a:pt x="5364" y="9078"/>
                    <a:pt x="5120" y="9090"/>
                  </a:cubicBezTo>
                  <a:cubicBezTo>
                    <a:pt x="4899" y="9090"/>
                    <a:pt x="4667" y="9078"/>
                    <a:pt x="4458" y="9160"/>
                  </a:cubicBezTo>
                  <a:cubicBezTo>
                    <a:pt x="4400" y="9195"/>
                    <a:pt x="4307" y="9171"/>
                    <a:pt x="4237" y="9171"/>
                  </a:cubicBezTo>
                  <a:lnTo>
                    <a:pt x="3657" y="9171"/>
                  </a:lnTo>
                  <a:cubicBezTo>
                    <a:pt x="3506" y="9171"/>
                    <a:pt x="3378" y="9171"/>
                    <a:pt x="3239" y="9229"/>
                  </a:cubicBezTo>
                  <a:cubicBezTo>
                    <a:pt x="3146" y="9264"/>
                    <a:pt x="3030" y="9264"/>
                    <a:pt x="2926" y="9264"/>
                  </a:cubicBezTo>
                  <a:cubicBezTo>
                    <a:pt x="2229" y="9264"/>
                    <a:pt x="1533" y="9253"/>
                    <a:pt x="836" y="9253"/>
                  </a:cubicBezTo>
                  <a:cubicBezTo>
                    <a:pt x="662" y="9253"/>
                    <a:pt x="569" y="9171"/>
                    <a:pt x="511" y="9032"/>
                  </a:cubicBezTo>
                  <a:cubicBezTo>
                    <a:pt x="430" y="8858"/>
                    <a:pt x="360" y="8672"/>
                    <a:pt x="372" y="8475"/>
                  </a:cubicBezTo>
                  <a:cubicBezTo>
                    <a:pt x="372" y="8335"/>
                    <a:pt x="372" y="8173"/>
                    <a:pt x="314" y="8034"/>
                  </a:cubicBezTo>
                  <a:cubicBezTo>
                    <a:pt x="290" y="7952"/>
                    <a:pt x="290" y="7860"/>
                    <a:pt x="290" y="7755"/>
                  </a:cubicBezTo>
                  <a:lnTo>
                    <a:pt x="290" y="6791"/>
                  </a:lnTo>
                  <a:cubicBezTo>
                    <a:pt x="290" y="6722"/>
                    <a:pt x="302" y="6652"/>
                    <a:pt x="279" y="6583"/>
                  </a:cubicBezTo>
                  <a:cubicBezTo>
                    <a:pt x="186" y="6385"/>
                    <a:pt x="232" y="6165"/>
                    <a:pt x="186" y="5979"/>
                  </a:cubicBezTo>
                  <a:cubicBezTo>
                    <a:pt x="128" y="5735"/>
                    <a:pt x="116" y="5468"/>
                    <a:pt x="116" y="5224"/>
                  </a:cubicBezTo>
                  <a:cubicBezTo>
                    <a:pt x="116" y="5213"/>
                    <a:pt x="116" y="5178"/>
                    <a:pt x="105" y="5166"/>
                  </a:cubicBezTo>
                  <a:cubicBezTo>
                    <a:pt x="0" y="4934"/>
                    <a:pt x="23" y="4690"/>
                    <a:pt x="23" y="4446"/>
                  </a:cubicBezTo>
                  <a:lnTo>
                    <a:pt x="23" y="3309"/>
                  </a:lnTo>
                  <a:cubicBezTo>
                    <a:pt x="23" y="3227"/>
                    <a:pt x="12" y="3123"/>
                    <a:pt x="58" y="3042"/>
                  </a:cubicBezTo>
                  <a:cubicBezTo>
                    <a:pt x="128" y="2868"/>
                    <a:pt x="116" y="2705"/>
                    <a:pt x="116" y="2531"/>
                  </a:cubicBezTo>
                  <a:cubicBezTo>
                    <a:pt x="116" y="2368"/>
                    <a:pt x="116" y="2229"/>
                    <a:pt x="174" y="2078"/>
                  </a:cubicBezTo>
                  <a:cubicBezTo>
                    <a:pt x="197" y="2008"/>
                    <a:pt x="186" y="1892"/>
                    <a:pt x="221" y="1800"/>
                  </a:cubicBezTo>
                  <a:cubicBezTo>
                    <a:pt x="290" y="1591"/>
                    <a:pt x="290" y="1370"/>
                    <a:pt x="314" y="1149"/>
                  </a:cubicBezTo>
                  <a:cubicBezTo>
                    <a:pt x="337" y="964"/>
                    <a:pt x="430" y="848"/>
                    <a:pt x="604" y="801"/>
                  </a:cubicBezTo>
                  <a:cubicBezTo>
                    <a:pt x="743" y="778"/>
                    <a:pt x="859" y="697"/>
                    <a:pt x="998" y="720"/>
                  </a:cubicBezTo>
                  <a:cubicBezTo>
                    <a:pt x="1057" y="720"/>
                    <a:pt x="1115" y="685"/>
                    <a:pt x="1173" y="673"/>
                  </a:cubicBezTo>
                  <a:cubicBezTo>
                    <a:pt x="1242" y="650"/>
                    <a:pt x="1335" y="627"/>
                    <a:pt x="1405" y="627"/>
                  </a:cubicBezTo>
                  <a:cubicBezTo>
                    <a:pt x="1533" y="627"/>
                    <a:pt x="1672" y="615"/>
                    <a:pt x="1800" y="569"/>
                  </a:cubicBezTo>
                  <a:cubicBezTo>
                    <a:pt x="1858" y="557"/>
                    <a:pt x="1916" y="557"/>
                    <a:pt x="1974" y="546"/>
                  </a:cubicBezTo>
                  <a:cubicBezTo>
                    <a:pt x="2055" y="523"/>
                    <a:pt x="2148" y="511"/>
                    <a:pt x="2252" y="499"/>
                  </a:cubicBezTo>
                  <a:cubicBezTo>
                    <a:pt x="2334" y="488"/>
                    <a:pt x="2403" y="464"/>
                    <a:pt x="2496" y="464"/>
                  </a:cubicBezTo>
                  <a:cubicBezTo>
                    <a:pt x="2635" y="453"/>
                    <a:pt x="2786" y="488"/>
                    <a:pt x="2902" y="383"/>
                  </a:cubicBezTo>
                  <a:cubicBezTo>
                    <a:pt x="2926" y="348"/>
                    <a:pt x="2995" y="348"/>
                    <a:pt x="3042" y="348"/>
                  </a:cubicBezTo>
                  <a:cubicBezTo>
                    <a:pt x="3274" y="348"/>
                    <a:pt x="3494" y="290"/>
                    <a:pt x="3715" y="279"/>
                  </a:cubicBezTo>
                  <a:cubicBezTo>
                    <a:pt x="3994" y="256"/>
                    <a:pt x="4261" y="256"/>
                    <a:pt x="4539" y="256"/>
                  </a:cubicBezTo>
                  <a:cubicBezTo>
                    <a:pt x="4771" y="256"/>
                    <a:pt x="5004" y="256"/>
                    <a:pt x="5236" y="197"/>
                  </a:cubicBezTo>
                  <a:cubicBezTo>
                    <a:pt x="5352" y="163"/>
                    <a:pt x="5480" y="174"/>
                    <a:pt x="5596" y="174"/>
                  </a:cubicBezTo>
                  <a:cubicBezTo>
                    <a:pt x="6118" y="197"/>
                    <a:pt x="6641" y="139"/>
                    <a:pt x="7151" y="58"/>
                  </a:cubicBezTo>
                  <a:cubicBezTo>
                    <a:pt x="7569" y="0"/>
                    <a:pt x="7987" y="35"/>
                    <a:pt x="8417" y="47"/>
                  </a:cubicBezTo>
                  <a:cubicBezTo>
                    <a:pt x="8556" y="47"/>
                    <a:pt x="8707" y="58"/>
                    <a:pt x="8835" y="58"/>
                  </a:cubicBezTo>
                  <a:cubicBezTo>
                    <a:pt x="9380" y="58"/>
                    <a:pt x="9938" y="81"/>
                    <a:pt x="10495" y="58"/>
                  </a:cubicBezTo>
                  <a:cubicBezTo>
                    <a:pt x="10727" y="58"/>
                    <a:pt x="10936" y="105"/>
                    <a:pt x="11145" y="174"/>
                  </a:cubicBezTo>
                  <a:cubicBezTo>
                    <a:pt x="11377" y="256"/>
                    <a:pt x="11493" y="453"/>
                    <a:pt x="11516" y="697"/>
                  </a:cubicBezTo>
                  <a:cubicBezTo>
                    <a:pt x="11540" y="790"/>
                    <a:pt x="11516" y="859"/>
                    <a:pt x="11516" y="952"/>
                  </a:cubicBezTo>
                  <a:cubicBezTo>
                    <a:pt x="11516" y="1045"/>
                    <a:pt x="11540" y="1149"/>
                    <a:pt x="11563" y="1254"/>
                  </a:cubicBezTo>
                  <a:cubicBezTo>
                    <a:pt x="11609" y="1382"/>
                    <a:pt x="11621" y="1533"/>
                    <a:pt x="11609" y="1672"/>
                  </a:cubicBezTo>
                  <a:cubicBezTo>
                    <a:pt x="11656" y="1892"/>
                    <a:pt x="11679" y="2113"/>
                    <a:pt x="11783" y="2357"/>
                  </a:cubicBezTo>
                  <a:close/>
                  <a:moveTo>
                    <a:pt x="1765" y="1823"/>
                  </a:moveTo>
                  <a:cubicBezTo>
                    <a:pt x="1637" y="1962"/>
                    <a:pt x="1591" y="2125"/>
                    <a:pt x="1614" y="2299"/>
                  </a:cubicBezTo>
                  <a:cubicBezTo>
                    <a:pt x="1625" y="2484"/>
                    <a:pt x="1614" y="2659"/>
                    <a:pt x="1614" y="2844"/>
                  </a:cubicBezTo>
                  <a:cubicBezTo>
                    <a:pt x="1614" y="2937"/>
                    <a:pt x="1614" y="3007"/>
                    <a:pt x="1579" y="3100"/>
                  </a:cubicBezTo>
                  <a:cubicBezTo>
                    <a:pt x="1533" y="3216"/>
                    <a:pt x="1533" y="3344"/>
                    <a:pt x="1533" y="3460"/>
                  </a:cubicBezTo>
                  <a:lnTo>
                    <a:pt x="1533" y="5247"/>
                  </a:lnTo>
                  <a:cubicBezTo>
                    <a:pt x="1533" y="5317"/>
                    <a:pt x="1521" y="5387"/>
                    <a:pt x="1556" y="5456"/>
                  </a:cubicBezTo>
                  <a:cubicBezTo>
                    <a:pt x="1637" y="5665"/>
                    <a:pt x="1614" y="5863"/>
                    <a:pt x="1625" y="6072"/>
                  </a:cubicBezTo>
                  <a:cubicBezTo>
                    <a:pt x="1625" y="6130"/>
                    <a:pt x="1614" y="6199"/>
                    <a:pt x="1637" y="6246"/>
                  </a:cubicBezTo>
                  <a:cubicBezTo>
                    <a:pt x="1730" y="6408"/>
                    <a:pt x="1707" y="6583"/>
                    <a:pt x="1695" y="6757"/>
                  </a:cubicBezTo>
                  <a:cubicBezTo>
                    <a:pt x="1683" y="7058"/>
                    <a:pt x="1811" y="7337"/>
                    <a:pt x="1811" y="7627"/>
                  </a:cubicBezTo>
                  <a:cubicBezTo>
                    <a:pt x="1811" y="7697"/>
                    <a:pt x="1858" y="7778"/>
                    <a:pt x="1869" y="7860"/>
                  </a:cubicBezTo>
                  <a:cubicBezTo>
                    <a:pt x="1881" y="7952"/>
                    <a:pt x="1916" y="8034"/>
                    <a:pt x="2020" y="8103"/>
                  </a:cubicBezTo>
                  <a:lnTo>
                    <a:pt x="2960" y="8103"/>
                  </a:lnTo>
                  <a:cubicBezTo>
                    <a:pt x="3007" y="8103"/>
                    <a:pt x="3077" y="8103"/>
                    <a:pt x="3100" y="8092"/>
                  </a:cubicBezTo>
                  <a:cubicBezTo>
                    <a:pt x="3239" y="8010"/>
                    <a:pt x="3378" y="8034"/>
                    <a:pt x="3529" y="8034"/>
                  </a:cubicBezTo>
                  <a:cubicBezTo>
                    <a:pt x="3773" y="8010"/>
                    <a:pt x="4028" y="8068"/>
                    <a:pt x="4284" y="7941"/>
                  </a:cubicBezTo>
                  <a:cubicBezTo>
                    <a:pt x="4307" y="7929"/>
                    <a:pt x="4365" y="7929"/>
                    <a:pt x="4400" y="7929"/>
                  </a:cubicBezTo>
                  <a:cubicBezTo>
                    <a:pt x="4725" y="7906"/>
                    <a:pt x="5062" y="7929"/>
                    <a:pt x="5398" y="7860"/>
                  </a:cubicBezTo>
                  <a:cubicBezTo>
                    <a:pt x="5689" y="7801"/>
                    <a:pt x="5979" y="7836"/>
                    <a:pt x="6281" y="7767"/>
                  </a:cubicBezTo>
                  <a:cubicBezTo>
                    <a:pt x="6443" y="7720"/>
                    <a:pt x="6606" y="7755"/>
                    <a:pt x="6757" y="7697"/>
                  </a:cubicBezTo>
                  <a:cubicBezTo>
                    <a:pt x="6815" y="7662"/>
                    <a:pt x="6873" y="7674"/>
                    <a:pt x="6931" y="7662"/>
                  </a:cubicBezTo>
                  <a:cubicBezTo>
                    <a:pt x="7012" y="7651"/>
                    <a:pt x="7082" y="7662"/>
                    <a:pt x="7151" y="7639"/>
                  </a:cubicBezTo>
                  <a:cubicBezTo>
                    <a:pt x="7279" y="7581"/>
                    <a:pt x="7407" y="7593"/>
                    <a:pt x="7546" y="7581"/>
                  </a:cubicBezTo>
                  <a:cubicBezTo>
                    <a:pt x="7767" y="7581"/>
                    <a:pt x="7999" y="7604"/>
                    <a:pt x="8208" y="7523"/>
                  </a:cubicBezTo>
                  <a:cubicBezTo>
                    <a:pt x="8266" y="7488"/>
                    <a:pt x="8324" y="7523"/>
                    <a:pt x="8405" y="7511"/>
                  </a:cubicBezTo>
                  <a:cubicBezTo>
                    <a:pt x="8463" y="7511"/>
                    <a:pt x="8533" y="7511"/>
                    <a:pt x="8579" y="7476"/>
                  </a:cubicBezTo>
                  <a:cubicBezTo>
                    <a:pt x="8719" y="7418"/>
                    <a:pt x="8870" y="7418"/>
                    <a:pt x="9020" y="7418"/>
                  </a:cubicBezTo>
                  <a:cubicBezTo>
                    <a:pt x="9160" y="7418"/>
                    <a:pt x="9299" y="7430"/>
                    <a:pt x="9415" y="7395"/>
                  </a:cubicBezTo>
                  <a:cubicBezTo>
                    <a:pt x="9566" y="7349"/>
                    <a:pt x="9717" y="7349"/>
                    <a:pt x="9868" y="7337"/>
                  </a:cubicBezTo>
                  <a:cubicBezTo>
                    <a:pt x="9972" y="7337"/>
                    <a:pt x="10065" y="7337"/>
                    <a:pt x="10170" y="7314"/>
                  </a:cubicBezTo>
                  <a:cubicBezTo>
                    <a:pt x="10356" y="7105"/>
                    <a:pt x="10274" y="6873"/>
                    <a:pt x="10286" y="6652"/>
                  </a:cubicBezTo>
                  <a:cubicBezTo>
                    <a:pt x="10042" y="6524"/>
                    <a:pt x="10042" y="6524"/>
                    <a:pt x="10042" y="6269"/>
                  </a:cubicBezTo>
                  <a:lnTo>
                    <a:pt x="10042" y="5944"/>
                  </a:lnTo>
                  <a:cubicBezTo>
                    <a:pt x="10042" y="5886"/>
                    <a:pt x="10042" y="5805"/>
                    <a:pt x="10030" y="5770"/>
                  </a:cubicBezTo>
                  <a:cubicBezTo>
                    <a:pt x="9972" y="5654"/>
                    <a:pt x="9972" y="5538"/>
                    <a:pt x="9972" y="5398"/>
                  </a:cubicBezTo>
                  <a:cubicBezTo>
                    <a:pt x="9972" y="5201"/>
                    <a:pt x="9984" y="4992"/>
                    <a:pt x="9891" y="4806"/>
                  </a:cubicBezTo>
                  <a:cubicBezTo>
                    <a:pt x="9880" y="4760"/>
                    <a:pt x="9880" y="4702"/>
                    <a:pt x="9880" y="4667"/>
                  </a:cubicBezTo>
                  <a:lnTo>
                    <a:pt x="9833" y="4354"/>
                  </a:lnTo>
                  <a:cubicBezTo>
                    <a:pt x="9822" y="4284"/>
                    <a:pt x="9810" y="4214"/>
                    <a:pt x="9810" y="4133"/>
                  </a:cubicBezTo>
                  <a:cubicBezTo>
                    <a:pt x="9810" y="3936"/>
                    <a:pt x="9822" y="3727"/>
                    <a:pt x="9740" y="3529"/>
                  </a:cubicBezTo>
                  <a:cubicBezTo>
                    <a:pt x="9705" y="3471"/>
                    <a:pt x="9717" y="3413"/>
                    <a:pt x="9717" y="3344"/>
                  </a:cubicBezTo>
                  <a:lnTo>
                    <a:pt x="9717" y="1962"/>
                  </a:lnTo>
                  <a:cubicBezTo>
                    <a:pt x="9717" y="1800"/>
                    <a:pt x="9763" y="1683"/>
                    <a:pt x="9914" y="1602"/>
                  </a:cubicBezTo>
                  <a:cubicBezTo>
                    <a:pt x="9938" y="1579"/>
                    <a:pt x="9961" y="1556"/>
                    <a:pt x="9996" y="1521"/>
                  </a:cubicBezTo>
                  <a:cubicBezTo>
                    <a:pt x="9961" y="1451"/>
                    <a:pt x="9938" y="1405"/>
                    <a:pt x="9926" y="1358"/>
                  </a:cubicBezTo>
                  <a:cubicBezTo>
                    <a:pt x="9891" y="1300"/>
                    <a:pt x="9880" y="1254"/>
                    <a:pt x="9856" y="1196"/>
                  </a:cubicBezTo>
                  <a:lnTo>
                    <a:pt x="8788" y="1196"/>
                  </a:lnTo>
                  <a:cubicBezTo>
                    <a:pt x="8603" y="1196"/>
                    <a:pt x="8428" y="1173"/>
                    <a:pt x="8243" y="1254"/>
                  </a:cubicBezTo>
                  <a:cubicBezTo>
                    <a:pt x="8185" y="1277"/>
                    <a:pt x="8092" y="1266"/>
                    <a:pt x="8022" y="1266"/>
                  </a:cubicBezTo>
                  <a:cubicBezTo>
                    <a:pt x="7802" y="1266"/>
                    <a:pt x="7604" y="1277"/>
                    <a:pt x="7384" y="1312"/>
                  </a:cubicBezTo>
                  <a:cubicBezTo>
                    <a:pt x="7209" y="1335"/>
                    <a:pt x="7035" y="1335"/>
                    <a:pt x="6861" y="1358"/>
                  </a:cubicBezTo>
                  <a:cubicBezTo>
                    <a:pt x="6780" y="1370"/>
                    <a:pt x="6675" y="1358"/>
                    <a:pt x="6583" y="1382"/>
                  </a:cubicBezTo>
                  <a:cubicBezTo>
                    <a:pt x="6432" y="1440"/>
                    <a:pt x="6269" y="1440"/>
                    <a:pt x="6107" y="1440"/>
                  </a:cubicBezTo>
                  <a:lnTo>
                    <a:pt x="5340" y="1440"/>
                  </a:lnTo>
                  <a:cubicBezTo>
                    <a:pt x="5247" y="1440"/>
                    <a:pt x="5166" y="1440"/>
                    <a:pt x="5097" y="1451"/>
                  </a:cubicBezTo>
                  <a:cubicBezTo>
                    <a:pt x="4888" y="1521"/>
                    <a:pt x="4690" y="1509"/>
                    <a:pt x="4481" y="1509"/>
                  </a:cubicBezTo>
                  <a:cubicBezTo>
                    <a:pt x="4365" y="1509"/>
                    <a:pt x="4226" y="1498"/>
                    <a:pt x="4121" y="1544"/>
                  </a:cubicBezTo>
                  <a:cubicBezTo>
                    <a:pt x="3947" y="1614"/>
                    <a:pt x="3761" y="1602"/>
                    <a:pt x="3587" y="1602"/>
                  </a:cubicBezTo>
                  <a:cubicBezTo>
                    <a:pt x="3332" y="1614"/>
                    <a:pt x="3077" y="1567"/>
                    <a:pt x="2833" y="1672"/>
                  </a:cubicBezTo>
                  <a:cubicBezTo>
                    <a:pt x="2775" y="1695"/>
                    <a:pt x="2717" y="1683"/>
                    <a:pt x="2635" y="1683"/>
                  </a:cubicBezTo>
                  <a:cubicBezTo>
                    <a:pt x="2403" y="1683"/>
                    <a:pt x="2171" y="1672"/>
                    <a:pt x="1939" y="1776"/>
                  </a:cubicBezTo>
                  <a:cubicBezTo>
                    <a:pt x="1881" y="1823"/>
                    <a:pt x="1823" y="1823"/>
                    <a:pt x="1765" y="1823"/>
                  </a:cubicBezTo>
                  <a:close/>
                  <a:moveTo>
                    <a:pt x="1695" y="8277"/>
                  </a:moveTo>
                  <a:cubicBezTo>
                    <a:pt x="1567" y="7987"/>
                    <a:pt x="1474" y="7709"/>
                    <a:pt x="1498" y="7418"/>
                  </a:cubicBezTo>
                  <a:cubicBezTo>
                    <a:pt x="1498" y="7360"/>
                    <a:pt x="1498" y="7291"/>
                    <a:pt x="1463" y="7244"/>
                  </a:cubicBezTo>
                  <a:cubicBezTo>
                    <a:pt x="1405" y="7105"/>
                    <a:pt x="1405" y="6942"/>
                    <a:pt x="1405" y="6791"/>
                  </a:cubicBezTo>
                  <a:cubicBezTo>
                    <a:pt x="1405" y="6675"/>
                    <a:pt x="1416" y="6559"/>
                    <a:pt x="1382" y="6466"/>
                  </a:cubicBezTo>
                  <a:cubicBezTo>
                    <a:pt x="1324" y="6316"/>
                    <a:pt x="1324" y="6153"/>
                    <a:pt x="1324" y="6014"/>
                  </a:cubicBezTo>
                  <a:cubicBezTo>
                    <a:pt x="1324" y="5898"/>
                    <a:pt x="1300" y="5793"/>
                    <a:pt x="1289" y="5677"/>
                  </a:cubicBezTo>
                  <a:cubicBezTo>
                    <a:pt x="1277" y="5573"/>
                    <a:pt x="1242" y="5480"/>
                    <a:pt x="1242" y="5375"/>
                  </a:cubicBezTo>
                  <a:lnTo>
                    <a:pt x="1242" y="3344"/>
                  </a:lnTo>
                  <a:cubicBezTo>
                    <a:pt x="1242" y="3251"/>
                    <a:pt x="1265" y="3146"/>
                    <a:pt x="1277" y="3065"/>
                  </a:cubicBezTo>
                  <a:cubicBezTo>
                    <a:pt x="1289" y="2960"/>
                    <a:pt x="1324" y="2868"/>
                    <a:pt x="1324" y="2763"/>
                  </a:cubicBezTo>
                  <a:cubicBezTo>
                    <a:pt x="1324" y="2601"/>
                    <a:pt x="1335" y="2450"/>
                    <a:pt x="1324" y="2299"/>
                  </a:cubicBezTo>
                  <a:cubicBezTo>
                    <a:pt x="1300" y="2067"/>
                    <a:pt x="1358" y="1858"/>
                    <a:pt x="1474" y="1660"/>
                  </a:cubicBezTo>
                  <a:cubicBezTo>
                    <a:pt x="1533" y="1556"/>
                    <a:pt x="1591" y="1498"/>
                    <a:pt x="1707" y="1498"/>
                  </a:cubicBezTo>
                  <a:cubicBezTo>
                    <a:pt x="1765" y="1498"/>
                    <a:pt x="1846" y="1509"/>
                    <a:pt x="1881" y="1486"/>
                  </a:cubicBezTo>
                  <a:cubicBezTo>
                    <a:pt x="2078" y="1382"/>
                    <a:pt x="2264" y="1405"/>
                    <a:pt x="2450" y="1405"/>
                  </a:cubicBezTo>
                  <a:cubicBezTo>
                    <a:pt x="2577" y="1405"/>
                    <a:pt x="2717" y="1405"/>
                    <a:pt x="2844" y="1358"/>
                  </a:cubicBezTo>
                  <a:cubicBezTo>
                    <a:pt x="2914" y="1324"/>
                    <a:pt x="3007" y="1324"/>
                    <a:pt x="3088" y="1324"/>
                  </a:cubicBezTo>
                  <a:lnTo>
                    <a:pt x="3669" y="1324"/>
                  </a:lnTo>
                  <a:cubicBezTo>
                    <a:pt x="3738" y="1324"/>
                    <a:pt x="3820" y="1335"/>
                    <a:pt x="3889" y="1312"/>
                  </a:cubicBezTo>
                  <a:cubicBezTo>
                    <a:pt x="4063" y="1231"/>
                    <a:pt x="4249" y="1254"/>
                    <a:pt x="4423" y="1254"/>
                  </a:cubicBezTo>
                  <a:cubicBezTo>
                    <a:pt x="4632" y="1254"/>
                    <a:pt x="4830" y="1254"/>
                    <a:pt x="5039" y="1184"/>
                  </a:cubicBezTo>
                  <a:cubicBezTo>
                    <a:pt x="5108" y="1149"/>
                    <a:pt x="5189" y="1149"/>
                    <a:pt x="5282" y="1149"/>
                  </a:cubicBezTo>
                  <a:lnTo>
                    <a:pt x="5770" y="1149"/>
                  </a:lnTo>
                  <a:cubicBezTo>
                    <a:pt x="6049" y="1149"/>
                    <a:pt x="6327" y="1184"/>
                    <a:pt x="6606" y="1080"/>
                  </a:cubicBezTo>
                  <a:cubicBezTo>
                    <a:pt x="6664" y="1045"/>
                    <a:pt x="6745" y="1068"/>
                    <a:pt x="6815" y="1068"/>
                  </a:cubicBezTo>
                  <a:cubicBezTo>
                    <a:pt x="7024" y="1068"/>
                    <a:pt x="7221" y="1068"/>
                    <a:pt x="7430" y="1022"/>
                  </a:cubicBezTo>
                  <a:cubicBezTo>
                    <a:pt x="7511" y="998"/>
                    <a:pt x="7616" y="987"/>
                    <a:pt x="7709" y="987"/>
                  </a:cubicBezTo>
                  <a:cubicBezTo>
                    <a:pt x="7918" y="987"/>
                    <a:pt x="8150" y="1010"/>
                    <a:pt x="8370" y="917"/>
                  </a:cubicBezTo>
                  <a:cubicBezTo>
                    <a:pt x="8428" y="906"/>
                    <a:pt x="8486" y="906"/>
                    <a:pt x="8556" y="906"/>
                  </a:cubicBezTo>
                  <a:lnTo>
                    <a:pt x="9856" y="906"/>
                  </a:lnTo>
                  <a:lnTo>
                    <a:pt x="9972" y="906"/>
                  </a:lnTo>
                  <a:cubicBezTo>
                    <a:pt x="10089" y="917"/>
                    <a:pt x="10147" y="964"/>
                    <a:pt x="10147" y="1080"/>
                  </a:cubicBezTo>
                  <a:cubicBezTo>
                    <a:pt x="10158" y="1254"/>
                    <a:pt x="10239" y="1405"/>
                    <a:pt x="10332" y="1556"/>
                  </a:cubicBezTo>
                  <a:cubicBezTo>
                    <a:pt x="10402" y="1556"/>
                    <a:pt x="10472" y="1567"/>
                    <a:pt x="10553" y="1567"/>
                  </a:cubicBezTo>
                  <a:cubicBezTo>
                    <a:pt x="10820" y="1591"/>
                    <a:pt x="10971" y="1741"/>
                    <a:pt x="10982" y="2020"/>
                  </a:cubicBezTo>
                  <a:cubicBezTo>
                    <a:pt x="10982" y="2125"/>
                    <a:pt x="10959" y="2229"/>
                    <a:pt x="11017" y="2322"/>
                  </a:cubicBezTo>
                  <a:cubicBezTo>
                    <a:pt x="11145" y="2357"/>
                    <a:pt x="11273" y="2345"/>
                    <a:pt x="11389" y="2310"/>
                  </a:cubicBezTo>
                  <a:cubicBezTo>
                    <a:pt x="11400" y="2183"/>
                    <a:pt x="11424" y="1451"/>
                    <a:pt x="11389" y="1382"/>
                  </a:cubicBezTo>
                  <a:cubicBezTo>
                    <a:pt x="11307" y="1196"/>
                    <a:pt x="11319" y="1010"/>
                    <a:pt x="11319" y="813"/>
                  </a:cubicBezTo>
                  <a:cubicBezTo>
                    <a:pt x="11319" y="627"/>
                    <a:pt x="11226" y="511"/>
                    <a:pt x="11052" y="441"/>
                  </a:cubicBezTo>
                  <a:cubicBezTo>
                    <a:pt x="10913" y="383"/>
                    <a:pt x="10750" y="337"/>
                    <a:pt x="10576" y="337"/>
                  </a:cubicBezTo>
                  <a:cubicBezTo>
                    <a:pt x="9972" y="348"/>
                    <a:pt x="9369" y="337"/>
                    <a:pt x="8765" y="337"/>
                  </a:cubicBezTo>
                  <a:cubicBezTo>
                    <a:pt x="8544" y="337"/>
                    <a:pt x="8312" y="383"/>
                    <a:pt x="8115" y="279"/>
                  </a:cubicBezTo>
                  <a:cubicBezTo>
                    <a:pt x="8092" y="267"/>
                    <a:pt x="8069" y="267"/>
                    <a:pt x="8057" y="267"/>
                  </a:cubicBezTo>
                  <a:cubicBezTo>
                    <a:pt x="7767" y="267"/>
                    <a:pt x="7476" y="256"/>
                    <a:pt x="7198" y="279"/>
                  </a:cubicBezTo>
                  <a:cubicBezTo>
                    <a:pt x="6838" y="314"/>
                    <a:pt x="6490" y="372"/>
                    <a:pt x="6141" y="406"/>
                  </a:cubicBezTo>
                  <a:cubicBezTo>
                    <a:pt x="5944" y="430"/>
                    <a:pt x="5747" y="441"/>
                    <a:pt x="5561" y="441"/>
                  </a:cubicBezTo>
                  <a:cubicBezTo>
                    <a:pt x="5306" y="441"/>
                    <a:pt x="5062" y="453"/>
                    <a:pt x="4830" y="488"/>
                  </a:cubicBezTo>
                  <a:cubicBezTo>
                    <a:pt x="4412" y="546"/>
                    <a:pt x="4005" y="569"/>
                    <a:pt x="3587" y="615"/>
                  </a:cubicBezTo>
                  <a:lnTo>
                    <a:pt x="3193" y="662"/>
                  </a:lnTo>
                  <a:cubicBezTo>
                    <a:pt x="2786" y="720"/>
                    <a:pt x="2403" y="871"/>
                    <a:pt x="1985" y="871"/>
                  </a:cubicBezTo>
                  <a:cubicBezTo>
                    <a:pt x="1974" y="871"/>
                    <a:pt x="1939" y="871"/>
                    <a:pt x="1927" y="894"/>
                  </a:cubicBezTo>
                  <a:cubicBezTo>
                    <a:pt x="1695" y="987"/>
                    <a:pt x="1416" y="917"/>
                    <a:pt x="1184" y="1033"/>
                  </a:cubicBezTo>
                  <a:cubicBezTo>
                    <a:pt x="998" y="1022"/>
                    <a:pt x="859" y="1091"/>
                    <a:pt x="685" y="1196"/>
                  </a:cubicBezTo>
                  <a:cubicBezTo>
                    <a:pt x="650" y="1312"/>
                    <a:pt x="639" y="1440"/>
                    <a:pt x="592" y="1556"/>
                  </a:cubicBezTo>
                  <a:cubicBezTo>
                    <a:pt x="534" y="1718"/>
                    <a:pt x="546" y="1904"/>
                    <a:pt x="511" y="2067"/>
                  </a:cubicBezTo>
                  <a:cubicBezTo>
                    <a:pt x="464" y="2241"/>
                    <a:pt x="464" y="2415"/>
                    <a:pt x="453" y="2577"/>
                  </a:cubicBezTo>
                  <a:cubicBezTo>
                    <a:pt x="453" y="2705"/>
                    <a:pt x="453" y="2833"/>
                    <a:pt x="406" y="2960"/>
                  </a:cubicBezTo>
                  <a:cubicBezTo>
                    <a:pt x="372" y="3077"/>
                    <a:pt x="360" y="3181"/>
                    <a:pt x="360" y="3297"/>
                  </a:cubicBezTo>
                  <a:lnTo>
                    <a:pt x="360" y="4644"/>
                  </a:lnTo>
                  <a:cubicBezTo>
                    <a:pt x="360" y="4725"/>
                    <a:pt x="348" y="4795"/>
                    <a:pt x="372" y="4864"/>
                  </a:cubicBezTo>
                  <a:cubicBezTo>
                    <a:pt x="464" y="5050"/>
                    <a:pt x="453" y="5247"/>
                    <a:pt x="453" y="5433"/>
                  </a:cubicBezTo>
                  <a:cubicBezTo>
                    <a:pt x="453" y="5503"/>
                    <a:pt x="430" y="5573"/>
                    <a:pt x="464" y="5654"/>
                  </a:cubicBezTo>
                  <a:cubicBezTo>
                    <a:pt x="534" y="5793"/>
                    <a:pt x="523" y="5956"/>
                    <a:pt x="523" y="6095"/>
                  </a:cubicBezTo>
                  <a:cubicBezTo>
                    <a:pt x="523" y="6153"/>
                    <a:pt x="523" y="6211"/>
                    <a:pt x="534" y="6246"/>
                  </a:cubicBezTo>
                  <a:cubicBezTo>
                    <a:pt x="627" y="6420"/>
                    <a:pt x="604" y="6606"/>
                    <a:pt x="604" y="6780"/>
                  </a:cubicBezTo>
                  <a:cubicBezTo>
                    <a:pt x="604" y="7070"/>
                    <a:pt x="604" y="7349"/>
                    <a:pt x="627" y="7639"/>
                  </a:cubicBezTo>
                  <a:cubicBezTo>
                    <a:pt x="627" y="7720"/>
                    <a:pt x="627" y="7813"/>
                    <a:pt x="650" y="7883"/>
                  </a:cubicBezTo>
                  <a:cubicBezTo>
                    <a:pt x="708" y="8010"/>
                    <a:pt x="708" y="8150"/>
                    <a:pt x="708" y="8277"/>
                  </a:cubicBezTo>
                  <a:cubicBezTo>
                    <a:pt x="708" y="8475"/>
                    <a:pt x="801" y="8672"/>
                    <a:pt x="859" y="8870"/>
                  </a:cubicBezTo>
                  <a:cubicBezTo>
                    <a:pt x="998" y="8870"/>
                    <a:pt x="1149" y="8881"/>
                    <a:pt x="1289" y="8881"/>
                  </a:cubicBezTo>
                  <a:cubicBezTo>
                    <a:pt x="1416" y="8881"/>
                    <a:pt x="1556" y="8881"/>
                    <a:pt x="1683" y="8916"/>
                  </a:cubicBezTo>
                  <a:cubicBezTo>
                    <a:pt x="1823" y="8939"/>
                    <a:pt x="1962" y="8904"/>
                    <a:pt x="2101" y="8870"/>
                  </a:cubicBezTo>
                  <a:cubicBezTo>
                    <a:pt x="2159" y="8858"/>
                    <a:pt x="2217" y="8870"/>
                    <a:pt x="2287" y="8870"/>
                  </a:cubicBezTo>
                  <a:lnTo>
                    <a:pt x="2902" y="8870"/>
                  </a:lnTo>
                  <a:cubicBezTo>
                    <a:pt x="2972" y="8870"/>
                    <a:pt x="3042" y="8881"/>
                    <a:pt x="3123" y="8858"/>
                  </a:cubicBezTo>
                  <a:cubicBezTo>
                    <a:pt x="3367" y="8753"/>
                    <a:pt x="3622" y="8788"/>
                    <a:pt x="3878" y="8788"/>
                  </a:cubicBezTo>
                  <a:cubicBezTo>
                    <a:pt x="4121" y="8788"/>
                    <a:pt x="4365" y="8811"/>
                    <a:pt x="4597" y="8730"/>
                  </a:cubicBezTo>
                  <a:cubicBezTo>
                    <a:pt x="4655" y="8695"/>
                    <a:pt x="4748" y="8707"/>
                    <a:pt x="4818" y="8707"/>
                  </a:cubicBezTo>
                  <a:lnTo>
                    <a:pt x="5364" y="8707"/>
                  </a:lnTo>
                  <a:cubicBezTo>
                    <a:pt x="5445" y="8707"/>
                    <a:pt x="5514" y="8730"/>
                    <a:pt x="5584" y="8695"/>
                  </a:cubicBezTo>
                  <a:cubicBezTo>
                    <a:pt x="5793" y="8614"/>
                    <a:pt x="5990" y="8637"/>
                    <a:pt x="6199" y="8626"/>
                  </a:cubicBezTo>
                  <a:cubicBezTo>
                    <a:pt x="6432" y="8626"/>
                    <a:pt x="6664" y="8649"/>
                    <a:pt x="6896" y="8556"/>
                  </a:cubicBezTo>
                  <a:cubicBezTo>
                    <a:pt x="6966" y="8521"/>
                    <a:pt x="7047" y="8533"/>
                    <a:pt x="7140" y="8533"/>
                  </a:cubicBezTo>
                  <a:lnTo>
                    <a:pt x="8324" y="8533"/>
                  </a:lnTo>
                  <a:cubicBezTo>
                    <a:pt x="8428" y="8533"/>
                    <a:pt x="8533" y="8556"/>
                    <a:pt x="8637" y="8510"/>
                  </a:cubicBezTo>
                  <a:cubicBezTo>
                    <a:pt x="8812" y="8452"/>
                    <a:pt x="8986" y="8452"/>
                    <a:pt x="9160" y="8452"/>
                  </a:cubicBezTo>
                  <a:cubicBezTo>
                    <a:pt x="9241" y="8452"/>
                    <a:pt x="9311" y="8452"/>
                    <a:pt x="9404" y="8440"/>
                  </a:cubicBezTo>
                  <a:cubicBezTo>
                    <a:pt x="9868" y="8359"/>
                    <a:pt x="10332" y="8289"/>
                    <a:pt x="10797" y="8196"/>
                  </a:cubicBezTo>
                  <a:cubicBezTo>
                    <a:pt x="10924" y="8173"/>
                    <a:pt x="11052" y="8127"/>
                    <a:pt x="11191" y="8115"/>
                  </a:cubicBezTo>
                  <a:cubicBezTo>
                    <a:pt x="11366" y="8103"/>
                    <a:pt x="11505" y="8068"/>
                    <a:pt x="11633" y="7987"/>
                  </a:cubicBezTo>
                  <a:cubicBezTo>
                    <a:pt x="11725" y="7836"/>
                    <a:pt x="11749" y="7697"/>
                    <a:pt x="11749" y="7534"/>
                  </a:cubicBezTo>
                  <a:cubicBezTo>
                    <a:pt x="11749" y="6954"/>
                    <a:pt x="11772" y="6374"/>
                    <a:pt x="11772" y="5793"/>
                  </a:cubicBezTo>
                  <a:cubicBezTo>
                    <a:pt x="11772" y="5781"/>
                    <a:pt x="11749" y="5758"/>
                    <a:pt x="11737" y="5723"/>
                  </a:cubicBezTo>
                  <a:cubicBezTo>
                    <a:pt x="11598" y="5700"/>
                    <a:pt x="11447" y="5677"/>
                    <a:pt x="11284" y="5747"/>
                  </a:cubicBezTo>
                  <a:lnTo>
                    <a:pt x="11284" y="6083"/>
                  </a:lnTo>
                  <a:cubicBezTo>
                    <a:pt x="11307" y="6269"/>
                    <a:pt x="11249" y="6443"/>
                    <a:pt x="11099" y="6594"/>
                  </a:cubicBezTo>
                  <a:cubicBezTo>
                    <a:pt x="10959" y="6606"/>
                    <a:pt x="10797" y="6617"/>
                    <a:pt x="10623" y="6629"/>
                  </a:cubicBezTo>
                  <a:cubicBezTo>
                    <a:pt x="10623" y="6722"/>
                    <a:pt x="10611" y="6791"/>
                    <a:pt x="10611" y="6873"/>
                  </a:cubicBezTo>
                  <a:cubicBezTo>
                    <a:pt x="10623" y="7058"/>
                    <a:pt x="10576" y="7233"/>
                    <a:pt x="10506" y="7407"/>
                  </a:cubicBezTo>
                  <a:cubicBezTo>
                    <a:pt x="10472" y="7488"/>
                    <a:pt x="10414" y="7534"/>
                    <a:pt x="10332" y="7546"/>
                  </a:cubicBezTo>
                  <a:lnTo>
                    <a:pt x="10216" y="7546"/>
                  </a:lnTo>
                  <a:cubicBezTo>
                    <a:pt x="9949" y="7546"/>
                    <a:pt x="9682" y="7523"/>
                    <a:pt x="9427" y="7616"/>
                  </a:cubicBezTo>
                  <a:cubicBezTo>
                    <a:pt x="9404" y="7639"/>
                    <a:pt x="9346" y="7616"/>
                    <a:pt x="9311" y="7616"/>
                  </a:cubicBezTo>
                  <a:cubicBezTo>
                    <a:pt x="9079" y="7616"/>
                    <a:pt x="8846" y="7604"/>
                    <a:pt x="8614" y="7697"/>
                  </a:cubicBezTo>
                  <a:cubicBezTo>
                    <a:pt x="8579" y="7709"/>
                    <a:pt x="8521" y="7697"/>
                    <a:pt x="8475" y="7709"/>
                  </a:cubicBezTo>
                  <a:cubicBezTo>
                    <a:pt x="8417" y="7709"/>
                    <a:pt x="8347" y="7709"/>
                    <a:pt x="8301" y="7743"/>
                  </a:cubicBezTo>
                  <a:cubicBezTo>
                    <a:pt x="8138" y="7813"/>
                    <a:pt x="7964" y="7825"/>
                    <a:pt x="7790" y="7790"/>
                  </a:cubicBezTo>
                  <a:cubicBezTo>
                    <a:pt x="7488" y="7767"/>
                    <a:pt x="7198" y="7894"/>
                    <a:pt x="6873" y="7894"/>
                  </a:cubicBezTo>
                  <a:cubicBezTo>
                    <a:pt x="6733" y="7964"/>
                    <a:pt x="6559" y="7987"/>
                    <a:pt x="6397" y="7964"/>
                  </a:cubicBezTo>
                  <a:cubicBezTo>
                    <a:pt x="6350" y="7964"/>
                    <a:pt x="6292" y="7964"/>
                    <a:pt x="6257" y="7999"/>
                  </a:cubicBezTo>
                  <a:cubicBezTo>
                    <a:pt x="6118" y="8057"/>
                    <a:pt x="5979" y="8057"/>
                    <a:pt x="5828" y="8057"/>
                  </a:cubicBezTo>
                  <a:cubicBezTo>
                    <a:pt x="5712" y="8057"/>
                    <a:pt x="5573" y="8022"/>
                    <a:pt x="5468" y="8068"/>
                  </a:cubicBezTo>
                  <a:cubicBezTo>
                    <a:pt x="5224" y="8161"/>
                    <a:pt x="4992" y="8127"/>
                    <a:pt x="4748" y="8138"/>
                  </a:cubicBezTo>
                  <a:cubicBezTo>
                    <a:pt x="4644" y="8138"/>
                    <a:pt x="4528" y="8115"/>
                    <a:pt x="4435" y="8161"/>
                  </a:cubicBezTo>
                  <a:cubicBezTo>
                    <a:pt x="4191" y="8277"/>
                    <a:pt x="3936" y="8231"/>
                    <a:pt x="3680" y="8231"/>
                  </a:cubicBezTo>
                  <a:cubicBezTo>
                    <a:pt x="3587" y="8231"/>
                    <a:pt x="3471" y="8219"/>
                    <a:pt x="3378" y="8243"/>
                  </a:cubicBezTo>
                  <a:cubicBezTo>
                    <a:pt x="3216" y="8324"/>
                    <a:pt x="3065" y="8289"/>
                    <a:pt x="2902" y="8277"/>
                  </a:cubicBezTo>
                  <a:lnTo>
                    <a:pt x="2508" y="8231"/>
                  </a:lnTo>
                  <a:cubicBezTo>
                    <a:pt x="2194" y="8324"/>
                    <a:pt x="1939" y="8289"/>
                    <a:pt x="1695" y="8277"/>
                  </a:cubicBezTo>
                  <a:close/>
                  <a:moveTo>
                    <a:pt x="11865" y="2670"/>
                  </a:moveTo>
                  <a:cubicBezTo>
                    <a:pt x="11540" y="2601"/>
                    <a:pt x="10994" y="2601"/>
                    <a:pt x="10739" y="2659"/>
                  </a:cubicBezTo>
                  <a:cubicBezTo>
                    <a:pt x="10739" y="2891"/>
                    <a:pt x="10692" y="3123"/>
                    <a:pt x="10785" y="3344"/>
                  </a:cubicBezTo>
                  <a:cubicBezTo>
                    <a:pt x="10808" y="3413"/>
                    <a:pt x="10808" y="3506"/>
                    <a:pt x="10808" y="3587"/>
                  </a:cubicBezTo>
                  <a:cubicBezTo>
                    <a:pt x="10843" y="3820"/>
                    <a:pt x="10843" y="4052"/>
                    <a:pt x="10913" y="4284"/>
                  </a:cubicBezTo>
                  <a:cubicBezTo>
                    <a:pt x="10971" y="4470"/>
                    <a:pt x="10971" y="4644"/>
                    <a:pt x="10982" y="4818"/>
                  </a:cubicBezTo>
                  <a:cubicBezTo>
                    <a:pt x="10982" y="5004"/>
                    <a:pt x="10959" y="5178"/>
                    <a:pt x="10994" y="5352"/>
                  </a:cubicBezTo>
                  <a:cubicBezTo>
                    <a:pt x="11099" y="5398"/>
                    <a:pt x="11191" y="5445"/>
                    <a:pt x="11273" y="5491"/>
                  </a:cubicBezTo>
                  <a:cubicBezTo>
                    <a:pt x="11400" y="5445"/>
                    <a:pt x="11540" y="5410"/>
                    <a:pt x="11691" y="5468"/>
                  </a:cubicBezTo>
                  <a:cubicBezTo>
                    <a:pt x="11807" y="5514"/>
                    <a:pt x="11958" y="5503"/>
                    <a:pt x="12085" y="5456"/>
                  </a:cubicBezTo>
                  <a:cubicBezTo>
                    <a:pt x="12097" y="5410"/>
                    <a:pt x="12120" y="5375"/>
                    <a:pt x="12120" y="5340"/>
                  </a:cubicBezTo>
                  <a:cubicBezTo>
                    <a:pt x="12120" y="5004"/>
                    <a:pt x="12097" y="4690"/>
                    <a:pt x="12132" y="4354"/>
                  </a:cubicBezTo>
                  <a:cubicBezTo>
                    <a:pt x="12155" y="4017"/>
                    <a:pt x="12027" y="3692"/>
                    <a:pt x="12074" y="3355"/>
                  </a:cubicBezTo>
                  <a:cubicBezTo>
                    <a:pt x="12074" y="3320"/>
                    <a:pt x="12039" y="3297"/>
                    <a:pt x="12027" y="3262"/>
                  </a:cubicBezTo>
                  <a:cubicBezTo>
                    <a:pt x="12016" y="3227"/>
                    <a:pt x="11981" y="3181"/>
                    <a:pt x="11969" y="3123"/>
                  </a:cubicBezTo>
                  <a:cubicBezTo>
                    <a:pt x="11946" y="3007"/>
                    <a:pt x="11911" y="2844"/>
                    <a:pt x="11865" y="2670"/>
                  </a:cubicBezTo>
                  <a:close/>
                  <a:moveTo>
                    <a:pt x="9984" y="1916"/>
                  </a:moveTo>
                  <a:cubicBezTo>
                    <a:pt x="9961" y="2020"/>
                    <a:pt x="9961" y="2090"/>
                    <a:pt x="9961" y="2183"/>
                  </a:cubicBezTo>
                  <a:lnTo>
                    <a:pt x="9961" y="3135"/>
                  </a:lnTo>
                  <a:cubicBezTo>
                    <a:pt x="9961" y="3309"/>
                    <a:pt x="9949" y="3483"/>
                    <a:pt x="10019" y="3645"/>
                  </a:cubicBezTo>
                  <a:cubicBezTo>
                    <a:pt x="10054" y="3703"/>
                    <a:pt x="10054" y="3761"/>
                    <a:pt x="10042" y="3820"/>
                  </a:cubicBezTo>
                  <a:cubicBezTo>
                    <a:pt x="9996" y="4145"/>
                    <a:pt x="10158" y="4446"/>
                    <a:pt x="10147" y="4760"/>
                  </a:cubicBezTo>
                  <a:cubicBezTo>
                    <a:pt x="10228" y="4957"/>
                    <a:pt x="10205" y="5143"/>
                    <a:pt x="10216" y="5329"/>
                  </a:cubicBezTo>
                  <a:cubicBezTo>
                    <a:pt x="10216" y="5422"/>
                    <a:pt x="10216" y="5514"/>
                    <a:pt x="10251" y="5607"/>
                  </a:cubicBezTo>
                  <a:cubicBezTo>
                    <a:pt x="10297" y="5723"/>
                    <a:pt x="10309" y="5840"/>
                    <a:pt x="10309" y="5967"/>
                  </a:cubicBezTo>
                  <a:cubicBezTo>
                    <a:pt x="10309" y="6083"/>
                    <a:pt x="10297" y="6211"/>
                    <a:pt x="10344" y="6316"/>
                  </a:cubicBezTo>
                  <a:cubicBezTo>
                    <a:pt x="10506" y="6420"/>
                    <a:pt x="10646" y="6443"/>
                    <a:pt x="10820" y="6432"/>
                  </a:cubicBezTo>
                  <a:cubicBezTo>
                    <a:pt x="10913" y="6420"/>
                    <a:pt x="10948" y="6374"/>
                    <a:pt x="10948" y="6304"/>
                  </a:cubicBezTo>
                  <a:lnTo>
                    <a:pt x="10948" y="5828"/>
                  </a:lnTo>
                  <a:cubicBezTo>
                    <a:pt x="10704" y="5712"/>
                    <a:pt x="10704" y="5712"/>
                    <a:pt x="10704" y="5480"/>
                  </a:cubicBezTo>
                  <a:lnTo>
                    <a:pt x="10704" y="5201"/>
                  </a:lnTo>
                  <a:cubicBezTo>
                    <a:pt x="10692" y="4911"/>
                    <a:pt x="10750" y="4632"/>
                    <a:pt x="10634" y="4354"/>
                  </a:cubicBezTo>
                  <a:cubicBezTo>
                    <a:pt x="10623" y="4319"/>
                    <a:pt x="10634" y="4261"/>
                    <a:pt x="10623" y="4214"/>
                  </a:cubicBezTo>
                  <a:cubicBezTo>
                    <a:pt x="10623" y="4156"/>
                    <a:pt x="10599" y="4087"/>
                    <a:pt x="10588" y="4040"/>
                  </a:cubicBezTo>
                  <a:cubicBezTo>
                    <a:pt x="10530" y="3912"/>
                    <a:pt x="10530" y="3773"/>
                    <a:pt x="10530" y="3645"/>
                  </a:cubicBezTo>
                  <a:cubicBezTo>
                    <a:pt x="10530" y="3587"/>
                    <a:pt x="10530" y="3518"/>
                    <a:pt x="10518" y="3460"/>
                  </a:cubicBezTo>
                  <a:cubicBezTo>
                    <a:pt x="10402" y="3135"/>
                    <a:pt x="10472" y="2810"/>
                    <a:pt x="10460" y="2484"/>
                  </a:cubicBezTo>
                  <a:cubicBezTo>
                    <a:pt x="10460" y="2415"/>
                    <a:pt x="10506" y="2357"/>
                    <a:pt x="10576" y="2322"/>
                  </a:cubicBezTo>
                  <a:cubicBezTo>
                    <a:pt x="10623" y="2310"/>
                    <a:pt x="10657" y="2287"/>
                    <a:pt x="10692" y="2264"/>
                  </a:cubicBezTo>
                  <a:cubicBezTo>
                    <a:pt x="10739" y="2113"/>
                    <a:pt x="10692" y="2008"/>
                    <a:pt x="10576" y="1904"/>
                  </a:cubicBezTo>
                  <a:cubicBezTo>
                    <a:pt x="10402" y="1881"/>
                    <a:pt x="10216" y="1858"/>
                    <a:pt x="9984" y="191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 name="Google Shape;1295;p56"/>
            <p:cNvSpPr/>
            <p:nvPr/>
          </p:nvSpPr>
          <p:spPr>
            <a:xfrm>
              <a:off x="2115625" y="2668975"/>
              <a:ext cx="62700" cy="44450"/>
            </a:xfrm>
            <a:custGeom>
              <a:rect b="b" l="l" r="r" t="t"/>
              <a:pathLst>
                <a:path extrusionOk="0" h="1778" w="2508">
                  <a:moveTo>
                    <a:pt x="1579" y="12"/>
                  </a:moveTo>
                  <a:lnTo>
                    <a:pt x="2043" y="12"/>
                  </a:lnTo>
                  <a:cubicBezTo>
                    <a:pt x="2148" y="12"/>
                    <a:pt x="2218" y="36"/>
                    <a:pt x="2310" y="94"/>
                  </a:cubicBezTo>
                  <a:cubicBezTo>
                    <a:pt x="2380" y="152"/>
                    <a:pt x="2415" y="210"/>
                    <a:pt x="2415" y="303"/>
                  </a:cubicBezTo>
                  <a:cubicBezTo>
                    <a:pt x="2415" y="430"/>
                    <a:pt x="2461" y="558"/>
                    <a:pt x="2473" y="697"/>
                  </a:cubicBezTo>
                  <a:cubicBezTo>
                    <a:pt x="2508" y="953"/>
                    <a:pt x="2496" y="1220"/>
                    <a:pt x="2496" y="1487"/>
                  </a:cubicBezTo>
                  <a:cubicBezTo>
                    <a:pt x="2496" y="1580"/>
                    <a:pt x="2415" y="1603"/>
                    <a:pt x="2345" y="1615"/>
                  </a:cubicBezTo>
                  <a:cubicBezTo>
                    <a:pt x="2276" y="1615"/>
                    <a:pt x="2206" y="1638"/>
                    <a:pt x="2125" y="1638"/>
                  </a:cubicBezTo>
                  <a:lnTo>
                    <a:pt x="1393" y="1638"/>
                  </a:lnTo>
                  <a:cubicBezTo>
                    <a:pt x="1312" y="1638"/>
                    <a:pt x="1242" y="1615"/>
                    <a:pt x="1173" y="1661"/>
                  </a:cubicBezTo>
                  <a:cubicBezTo>
                    <a:pt x="952" y="1777"/>
                    <a:pt x="732" y="1719"/>
                    <a:pt x="499" y="1742"/>
                  </a:cubicBezTo>
                  <a:cubicBezTo>
                    <a:pt x="418" y="1742"/>
                    <a:pt x="348" y="1707"/>
                    <a:pt x="302" y="1638"/>
                  </a:cubicBezTo>
                  <a:cubicBezTo>
                    <a:pt x="198" y="1475"/>
                    <a:pt x="81" y="1313"/>
                    <a:pt x="116" y="1115"/>
                  </a:cubicBezTo>
                  <a:cubicBezTo>
                    <a:pt x="116" y="1069"/>
                    <a:pt x="116" y="1022"/>
                    <a:pt x="93" y="999"/>
                  </a:cubicBezTo>
                  <a:cubicBezTo>
                    <a:pt x="0" y="802"/>
                    <a:pt x="35" y="616"/>
                    <a:pt x="35" y="430"/>
                  </a:cubicBezTo>
                  <a:cubicBezTo>
                    <a:pt x="35" y="291"/>
                    <a:pt x="81" y="256"/>
                    <a:pt x="244" y="210"/>
                  </a:cubicBezTo>
                  <a:cubicBezTo>
                    <a:pt x="430" y="152"/>
                    <a:pt x="650" y="140"/>
                    <a:pt x="836" y="94"/>
                  </a:cubicBezTo>
                  <a:cubicBezTo>
                    <a:pt x="1022" y="47"/>
                    <a:pt x="1196" y="36"/>
                    <a:pt x="1382" y="36"/>
                  </a:cubicBezTo>
                  <a:cubicBezTo>
                    <a:pt x="1440" y="1"/>
                    <a:pt x="1509" y="12"/>
                    <a:pt x="1579" y="12"/>
                  </a:cubicBezTo>
                  <a:close/>
                  <a:moveTo>
                    <a:pt x="2206" y="1359"/>
                  </a:moveTo>
                  <a:cubicBezTo>
                    <a:pt x="2310" y="988"/>
                    <a:pt x="2171" y="651"/>
                    <a:pt x="2148" y="314"/>
                  </a:cubicBezTo>
                  <a:cubicBezTo>
                    <a:pt x="1974" y="291"/>
                    <a:pt x="1184" y="268"/>
                    <a:pt x="1068" y="303"/>
                  </a:cubicBezTo>
                  <a:cubicBezTo>
                    <a:pt x="1057" y="303"/>
                    <a:pt x="1033" y="314"/>
                    <a:pt x="1010" y="314"/>
                  </a:cubicBezTo>
                  <a:cubicBezTo>
                    <a:pt x="894" y="372"/>
                    <a:pt x="778" y="384"/>
                    <a:pt x="650" y="372"/>
                  </a:cubicBezTo>
                  <a:cubicBezTo>
                    <a:pt x="523" y="372"/>
                    <a:pt x="418" y="407"/>
                    <a:pt x="302" y="500"/>
                  </a:cubicBezTo>
                  <a:cubicBezTo>
                    <a:pt x="314" y="593"/>
                    <a:pt x="337" y="697"/>
                    <a:pt x="348" y="790"/>
                  </a:cubicBezTo>
                  <a:cubicBezTo>
                    <a:pt x="360" y="872"/>
                    <a:pt x="395" y="941"/>
                    <a:pt x="395" y="999"/>
                  </a:cubicBezTo>
                  <a:cubicBezTo>
                    <a:pt x="395" y="1162"/>
                    <a:pt x="453" y="1289"/>
                    <a:pt x="569" y="1417"/>
                  </a:cubicBezTo>
                  <a:cubicBezTo>
                    <a:pt x="697" y="1417"/>
                    <a:pt x="836" y="1440"/>
                    <a:pt x="952" y="1406"/>
                  </a:cubicBezTo>
                  <a:cubicBezTo>
                    <a:pt x="1115" y="1348"/>
                    <a:pt x="1277" y="1348"/>
                    <a:pt x="1440" y="1348"/>
                  </a:cubicBezTo>
                  <a:cubicBezTo>
                    <a:pt x="1684" y="1359"/>
                    <a:pt x="1939" y="1359"/>
                    <a:pt x="2206" y="135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 name="Google Shape;1296;p56"/>
            <p:cNvSpPr/>
            <p:nvPr/>
          </p:nvSpPr>
          <p:spPr>
            <a:xfrm>
              <a:off x="2021300" y="2692200"/>
              <a:ext cx="10750" cy="104500"/>
            </a:xfrm>
            <a:custGeom>
              <a:rect b="b" l="l" r="r" t="t"/>
              <a:pathLst>
                <a:path extrusionOk="0" h="4180" w="430">
                  <a:moveTo>
                    <a:pt x="430" y="4145"/>
                  </a:moveTo>
                  <a:cubicBezTo>
                    <a:pt x="302" y="4180"/>
                    <a:pt x="244" y="4099"/>
                    <a:pt x="221" y="4017"/>
                  </a:cubicBezTo>
                  <a:cubicBezTo>
                    <a:pt x="198" y="3924"/>
                    <a:pt x="198" y="3832"/>
                    <a:pt x="198" y="3739"/>
                  </a:cubicBezTo>
                  <a:cubicBezTo>
                    <a:pt x="198" y="3565"/>
                    <a:pt x="198" y="3390"/>
                    <a:pt x="140" y="3216"/>
                  </a:cubicBezTo>
                  <a:cubicBezTo>
                    <a:pt x="116" y="3112"/>
                    <a:pt x="116" y="3019"/>
                    <a:pt x="116" y="2914"/>
                  </a:cubicBezTo>
                  <a:lnTo>
                    <a:pt x="116" y="2055"/>
                  </a:lnTo>
                  <a:cubicBezTo>
                    <a:pt x="116" y="1916"/>
                    <a:pt x="105" y="1754"/>
                    <a:pt x="58" y="1603"/>
                  </a:cubicBezTo>
                  <a:cubicBezTo>
                    <a:pt x="0" y="1394"/>
                    <a:pt x="0" y="1161"/>
                    <a:pt x="128" y="953"/>
                  </a:cubicBezTo>
                  <a:cubicBezTo>
                    <a:pt x="232" y="813"/>
                    <a:pt x="232" y="651"/>
                    <a:pt x="163" y="488"/>
                  </a:cubicBezTo>
                  <a:cubicBezTo>
                    <a:pt x="105" y="360"/>
                    <a:pt x="105" y="233"/>
                    <a:pt x="140" y="93"/>
                  </a:cubicBezTo>
                  <a:cubicBezTo>
                    <a:pt x="163" y="70"/>
                    <a:pt x="186" y="35"/>
                    <a:pt x="221" y="1"/>
                  </a:cubicBezTo>
                  <a:cubicBezTo>
                    <a:pt x="244" y="24"/>
                    <a:pt x="290" y="35"/>
                    <a:pt x="290" y="59"/>
                  </a:cubicBezTo>
                  <a:cubicBezTo>
                    <a:pt x="337" y="256"/>
                    <a:pt x="372" y="442"/>
                    <a:pt x="407" y="651"/>
                  </a:cubicBezTo>
                  <a:cubicBezTo>
                    <a:pt x="418" y="790"/>
                    <a:pt x="407" y="941"/>
                    <a:pt x="337" y="1069"/>
                  </a:cubicBezTo>
                  <a:cubicBezTo>
                    <a:pt x="232" y="1243"/>
                    <a:pt x="221" y="1417"/>
                    <a:pt x="302" y="1591"/>
                  </a:cubicBezTo>
                  <a:cubicBezTo>
                    <a:pt x="337" y="1684"/>
                    <a:pt x="348" y="1765"/>
                    <a:pt x="348" y="1870"/>
                  </a:cubicBezTo>
                  <a:cubicBezTo>
                    <a:pt x="348" y="2160"/>
                    <a:pt x="348" y="2439"/>
                    <a:pt x="360" y="2729"/>
                  </a:cubicBezTo>
                  <a:cubicBezTo>
                    <a:pt x="360" y="2926"/>
                    <a:pt x="348" y="3135"/>
                    <a:pt x="418" y="3332"/>
                  </a:cubicBezTo>
                  <a:cubicBezTo>
                    <a:pt x="430" y="3390"/>
                    <a:pt x="430" y="3449"/>
                    <a:pt x="430" y="351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 name="Google Shape;1297;p56"/>
            <p:cNvSpPr/>
            <p:nvPr/>
          </p:nvSpPr>
          <p:spPr>
            <a:xfrm>
              <a:off x="2053800" y="2689300"/>
              <a:ext cx="13950" cy="108000"/>
            </a:xfrm>
            <a:custGeom>
              <a:rect b="b" l="l" r="r" t="t"/>
              <a:pathLst>
                <a:path extrusionOk="0" h="4320" w="558">
                  <a:moveTo>
                    <a:pt x="291" y="1417"/>
                  </a:moveTo>
                  <a:lnTo>
                    <a:pt x="291" y="1928"/>
                  </a:lnTo>
                  <a:cubicBezTo>
                    <a:pt x="291" y="2055"/>
                    <a:pt x="314" y="2183"/>
                    <a:pt x="337" y="2322"/>
                  </a:cubicBezTo>
                  <a:cubicBezTo>
                    <a:pt x="384" y="2462"/>
                    <a:pt x="395" y="2624"/>
                    <a:pt x="384" y="2763"/>
                  </a:cubicBezTo>
                  <a:cubicBezTo>
                    <a:pt x="384" y="3042"/>
                    <a:pt x="453" y="3286"/>
                    <a:pt x="500" y="3553"/>
                  </a:cubicBezTo>
                  <a:cubicBezTo>
                    <a:pt x="546" y="3750"/>
                    <a:pt x="546" y="3971"/>
                    <a:pt x="558" y="4191"/>
                  </a:cubicBezTo>
                  <a:cubicBezTo>
                    <a:pt x="558" y="4215"/>
                    <a:pt x="546" y="4261"/>
                    <a:pt x="523" y="4273"/>
                  </a:cubicBezTo>
                  <a:cubicBezTo>
                    <a:pt x="500" y="4307"/>
                    <a:pt x="453" y="4319"/>
                    <a:pt x="430" y="4319"/>
                  </a:cubicBezTo>
                  <a:cubicBezTo>
                    <a:pt x="395" y="4319"/>
                    <a:pt x="372" y="4296"/>
                    <a:pt x="372" y="4261"/>
                  </a:cubicBezTo>
                  <a:cubicBezTo>
                    <a:pt x="349" y="4191"/>
                    <a:pt x="337" y="4122"/>
                    <a:pt x="349" y="4040"/>
                  </a:cubicBezTo>
                  <a:cubicBezTo>
                    <a:pt x="395" y="3797"/>
                    <a:pt x="337" y="3565"/>
                    <a:pt x="256" y="3344"/>
                  </a:cubicBezTo>
                  <a:cubicBezTo>
                    <a:pt x="175" y="3147"/>
                    <a:pt x="163" y="2961"/>
                    <a:pt x="175" y="2752"/>
                  </a:cubicBezTo>
                  <a:cubicBezTo>
                    <a:pt x="175" y="2578"/>
                    <a:pt x="209" y="2404"/>
                    <a:pt x="117" y="2241"/>
                  </a:cubicBezTo>
                  <a:cubicBezTo>
                    <a:pt x="93" y="2183"/>
                    <a:pt x="105" y="2125"/>
                    <a:pt x="105" y="2067"/>
                  </a:cubicBezTo>
                  <a:lnTo>
                    <a:pt x="105" y="1219"/>
                  </a:lnTo>
                  <a:cubicBezTo>
                    <a:pt x="105" y="1010"/>
                    <a:pt x="105" y="813"/>
                    <a:pt x="47" y="604"/>
                  </a:cubicBezTo>
                  <a:cubicBezTo>
                    <a:pt x="0" y="476"/>
                    <a:pt x="24" y="326"/>
                    <a:pt x="24" y="186"/>
                  </a:cubicBezTo>
                  <a:cubicBezTo>
                    <a:pt x="24" y="140"/>
                    <a:pt x="47" y="82"/>
                    <a:pt x="82" y="35"/>
                  </a:cubicBezTo>
                  <a:cubicBezTo>
                    <a:pt x="105" y="0"/>
                    <a:pt x="198" y="12"/>
                    <a:pt x="209" y="59"/>
                  </a:cubicBezTo>
                  <a:cubicBezTo>
                    <a:pt x="221" y="82"/>
                    <a:pt x="233" y="117"/>
                    <a:pt x="233" y="140"/>
                  </a:cubicBezTo>
                  <a:cubicBezTo>
                    <a:pt x="221" y="558"/>
                    <a:pt x="349" y="999"/>
                    <a:pt x="291" y="14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 name="Google Shape;1298;p56"/>
            <p:cNvSpPr/>
            <p:nvPr/>
          </p:nvSpPr>
          <p:spPr>
            <a:xfrm>
              <a:off x="2081375" y="2683500"/>
              <a:ext cx="15700" cy="113500"/>
            </a:xfrm>
            <a:custGeom>
              <a:rect b="b" l="l" r="r" t="t"/>
              <a:pathLst>
                <a:path extrusionOk="0" h="4540" w="628">
                  <a:moveTo>
                    <a:pt x="453" y="4539"/>
                  </a:moveTo>
                  <a:cubicBezTo>
                    <a:pt x="349" y="4389"/>
                    <a:pt x="325" y="4272"/>
                    <a:pt x="430" y="4145"/>
                  </a:cubicBezTo>
                  <a:cubicBezTo>
                    <a:pt x="500" y="4064"/>
                    <a:pt x="500" y="3947"/>
                    <a:pt x="453" y="3855"/>
                  </a:cubicBezTo>
                  <a:cubicBezTo>
                    <a:pt x="337" y="3657"/>
                    <a:pt x="337" y="3448"/>
                    <a:pt x="349" y="3228"/>
                  </a:cubicBezTo>
                  <a:cubicBezTo>
                    <a:pt x="372" y="2914"/>
                    <a:pt x="291" y="2624"/>
                    <a:pt x="221" y="2334"/>
                  </a:cubicBezTo>
                  <a:cubicBezTo>
                    <a:pt x="198" y="2218"/>
                    <a:pt x="174" y="2090"/>
                    <a:pt x="174" y="1974"/>
                  </a:cubicBezTo>
                  <a:cubicBezTo>
                    <a:pt x="174" y="1626"/>
                    <a:pt x="174" y="1277"/>
                    <a:pt x="198" y="929"/>
                  </a:cubicBezTo>
                  <a:cubicBezTo>
                    <a:pt x="198" y="767"/>
                    <a:pt x="209" y="604"/>
                    <a:pt x="93" y="465"/>
                  </a:cubicBezTo>
                  <a:cubicBezTo>
                    <a:pt x="0" y="349"/>
                    <a:pt x="0" y="186"/>
                    <a:pt x="47" y="58"/>
                  </a:cubicBezTo>
                  <a:cubicBezTo>
                    <a:pt x="47" y="24"/>
                    <a:pt x="93" y="12"/>
                    <a:pt x="105" y="0"/>
                  </a:cubicBezTo>
                  <a:cubicBezTo>
                    <a:pt x="140" y="0"/>
                    <a:pt x="163" y="12"/>
                    <a:pt x="174" y="35"/>
                  </a:cubicBezTo>
                  <a:cubicBezTo>
                    <a:pt x="198" y="70"/>
                    <a:pt x="209" y="93"/>
                    <a:pt x="209" y="128"/>
                  </a:cubicBezTo>
                  <a:cubicBezTo>
                    <a:pt x="209" y="256"/>
                    <a:pt x="233" y="383"/>
                    <a:pt x="325" y="499"/>
                  </a:cubicBezTo>
                  <a:cubicBezTo>
                    <a:pt x="349" y="546"/>
                    <a:pt x="372" y="616"/>
                    <a:pt x="372" y="674"/>
                  </a:cubicBezTo>
                  <a:cubicBezTo>
                    <a:pt x="383" y="1010"/>
                    <a:pt x="395" y="1347"/>
                    <a:pt x="395" y="1695"/>
                  </a:cubicBezTo>
                  <a:cubicBezTo>
                    <a:pt x="395" y="1997"/>
                    <a:pt x="395" y="2287"/>
                    <a:pt x="488" y="2566"/>
                  </a:cubicBezTo>
                  <a:cubicBezTo>
                    <a:pt x="569" y="2856"/>
                    <a:pt x="558" y="3146"/>
                    <a:pt x="558" y="3437"/>
                  </a:cubicBezTo>
                  <a:cubicBezTo>
                    <a:pt x="558" y="3576"/>
                    <a:pt x="558" y="3715"/>
                    <a:pt x="581" y="3855"/>
                  </a:cubicBezTo>
                  <a:cubicBezTo>
                    <a:pt x="627" y="4075"/>
                    <a:pt x="604" y="4296"/>
                    <a:pt x="453" y="453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56"/>
            <p:cNvSpPr/>
            <p:nvPr/>
          </p:nvSpPr>
          <p:spPr>
            <a:xfrm>
              <a:off x="2165550" y="2722975"/>
              <a:ext cx="12200" cy="58650"/>
            </a:xfrm>
            <a:custGeom>
              <a:rect b="b" l="l" r="r" t="t"/>
              <a:pathLst>
                <a:path extrusionOk="0" h="2346" w="488">
                  <a:moveTo>
                    <a:pt x="93" y="929"/>
                  </a:moveTo>
                  <a:cubicBezTo>
                    <a:pt x="93" y="766"/>
                    <a:pt x="116" y="697"/>
                    <a:pt x="221" y="650"/>
                  </a:cubicBezTo>
                  <a:cubicBezTo>
                    <a:pt x="313" y="604"/>
                    <a:pt x="313" y="523"/>
                    <a:pt x="255" y="453"/>
                  </a:cubicBezTo>
                  <a:cubicBezTo>
                    <a:pt x="209" y="395"/>
                    <a:pt x="139" y="360"/>
                    <a:pt x="93" y="302"/>
                  </a:cubicBezTo>
                  <a:cubicBezTo>
                    <a:pt x="58" y="256"/>
                    <a:pt x="35" y="198"/>
                    <a:pt x="23" y="139"/>
                  </a:cubicBezTo>
                  <a:cubicBezTo>
                    <a:pt x="0" y="81"/>
                    <a:pt x="58" y="12"/>
                    <a:pt x="116" y="12"/>
                  </a:cubicBezTo>
                  <a:cubicBezTo>
                    <a:pt x="174" y="0"/>
                    <a:pt x="267" y="12"/>
                    <a:pt x="279" y="70"/>
                  </a:cubicBezTo>
                  <a:cubicBezTo>
                    <a:pt x="290" y="186"/>
                    <a:pt x="372" y="279"/>
                    <a:pt x="406" y="360"/>
                  </a:cubicBezTo>
                  <a:cubicBezTo>
                    <a:pt x="488" y="511"/>
                    <a:pt x="488" y="662"/>
                    <a:pt x="383" y="801"/>
                  </a:cubicBezTo>
                  <a:cubicBezTo>
                    <a:pt x="325" y="882"/>
                    <a:pt x="290" y="975"/>
                    <a:pt x="337" y="1091"/>
                  </a:cubicBezTo>
                  <a:cubicBezTo>
                    <a:pt x="383" y="1208"/>
                    <a:pt x="372" y="1324"/>
                    <a:pt x="430" y="1440"/>
                  </a:cubicBezTo>
                  <a:cubicBezTo>
                    <a:pt x="464" y="1509"/>
                    <a:pt x="453" y="1614"/>
                    <a:pt x="453" y="1707"/>
                  </a:cubicBezTo>
                  <a:cubicBezTo>
                    <a:pt x="453" y="1869"/>
                    <a:pt x="453" y="2020"/>
                    <a:pt x="441" y="2171"/>
                  </a:cubicBezTo>
                  <a:cubicBezTo>
                    <a:pt x="441" y="2276"/>
                    <a:pt x="395" y="2345"/>
                    <a:pt x="337" y="2334"/>
                  </a:cubicBezTo>
                  <a:cubicBezTo>
                    <a:pt x="255" y="2322"/>
                    <a:pt x="267" y="2241"/>
                    <a:pt x="267" y="2194"/>
                  </a:cubicBezTo>
                  <a:cubicBezTo>
                    <a:pt x="267" y="2067"/>
                    <a:pt x="255" y="1950"/>
                    <a:pt x="267" y="1858"/>
                  </a:cubicBezTo>
                  <a:cubicBezTo>
                    <a:pt x="279" y="1614"/>
                    <a:pt x="221" y="1370"/>
                    <a:pt x="139" y="1149"/>
                  </a:cubicBezTo>
                  <a:cubicBezTo>
                    <a:pt x="116" y="1057"/>
                    <a:pt x="104" y="975"/>
                    <a:pt x="93" y="9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 name="Google Shape;1300;p56"/>
            <p:cNvSpPr/>
            <p:nvPr/>
          </p:nvSpPr>
          <p:spPr>
            <a:xfrm>
              <a:off x="2140575" y="2727600"/>
              <a:ext cx="13100" cy="56925"/>
            </a:xfrm>
            <a:custGeom>
              <a:rect b="b" l="l" r="r" t="t"/>
              <a:pathLst>
                <a:path extrusionOk="0" h="2277" w="524">
                  <a:moveTo>
                    <a:pt x="128" y="1"/>
                  </a:moveTo>
                  <a:cubicBezTo>
                    <a:pt x="314" y="59"/>
                    <a:pt x="314" y="59"/>
                    <a:pt x="442" y="175"/>
                  </a:cubicBezTo>
                  <a:cubicBezTo>
                    <a:pt x="395" y="210"/>
                    <a:pt x="349" y="245"/>
                    <a:pt x="291" y="291"/>
                  </a:cubicBezTo>
                  <a:cubicBezTo>
                    <a:pt x="256" y="419"/>
                    <a:pt x="186" y="581"/>
                    <a:pt x="198" y="744"/>
                  </a:cubicBezTo>
                  <a:cubicBezTo>
                    <a:pt x="221" y="906"/>
                    <a:pt x="244" y="1057"/>
                    <a:pt x="337" y="1208"/>
                  </a:cubicBezTo>
                  <a:cubicBezTo>
                    <a:pt x="395" y="1290"/>
                    <a:pt x="442" y="1382"/>
                    <a:pt x="477" y="1464"/>
                  </a:cubicBezTo>
                  <a:cubicBezTo>
                    <a:pt x="523" y="1545"/>
                    <a:pt x="523" y="1626"/>
                    <a:pt x="465" y="1696"/>
                  </a:cubicBezTo>
                  <a:cubicBezTo>
                    <a:pt x="349" y="1835"/>
                    <a:pt x="361" y="1974"/>
                    <a:pt x="395" y="2137"/>
                  </a:cubicBezTo>
                  <a:cubicBezTo>
                    <a:pt x="407" y="2160"/>
                    <a:pt x="395" y="2207"/>
                    <a:pt x="372" y="2276"/>
                  </a:cubicBezTo>
                  <a:cubicBezTo>
                    <a:pt x="314" y="2241"/>
                    <a:pt x="291" y="2218"/>
                    <a:pt x="279" y="2195"/>
                  </a:cubicBezTo>
                  <a:cubicBezTo>
                    <a:pt x="163" y="2067"/>
                    <a:pt x="140" y="1905"/>
                    <a:pt x="163" y="1731"/>
                  </a:cubicBezTo>
                  <a:cubicBezTo>
                    <a:pt x="163" y="1673"/>
                    <a:pt x="186" y="1615"/>
                    <a:pt x="244" y="1580"/>
                  </a:cubicBezTo>
                  <a:cubicBezTo>
                    <a:pt x="279" y="1568"/>
                    <a:pt x="314" y="1545"/>
                    <a:pt x="349" y="1510"/>
                  </a:cubicBezTo>
                  <a:cubicBezTo>
                    <a:pt x="314" y="1440"/>
                    <a:pt x="291" y="1371"/>
                    <a:pt x="244" y="1313"/>
                  </a:cubicBezTo>
                  <a:cubicBezTo>
                    <a:pt x="128" y="1173"/>
                    <a:pt x="105" y="999"/>
                    <a:pt x="24" y="848"/>
                  </a:cubicBezTo>
                  <a:cubicBezTo>
                    <a:pt x="1" y="790"/>
                    <a:pt x="1" y="686"/>
                    <a:pt x="24" y="639"/>
                  </a:cubicBezTo>
                  <a:cubicBezTo>
                    <a:pt x="117" y="512"/>
                    <a:pt x="105" y="361"/>
                    <a:pt x="82" y="221"/>
                  </a:cubicBezTo>
                  <a:cubicBezTo>
                    <a:pt x="117" y="163"/>
                    <a:pt x="117" y="105"/>
                    <a:pt x="128"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 name="Google Shape;1301;p56"/>
            <p:cNvSpPr/>
            <p:nvPr/>
          </p:nvSpPr>
          <p:spPr>
            <a:xfrm>
              <a:off x="2121125" y="2724125"/>
              <a:ext cx="9900" cy="43850"/>
            </a:xfrm>
            <a:custGeom>
              <a:rect b="b" l="l" r="r" t="t"/>
              <a:pathLst>
                <a:path extrusionOk="0" h="1754" w="396">
                  <a:moveTo>
                    <a:pt x="1" y="59"/>
                  </a:moveTo>
                  <a:cubicBezTo>
                    <a:pt x="94" y="1"/>
                    <a:pt x="175" y="35"/>
                    <a:pt x="187" y="93"/>
                  </a:cubicBezTo>
                  <a:cubicBezTo>
                    <a:pt x="256" y="372"/>
                    <a:pt x="396" y="616"/>
                    <a:pt x="384" y="906"/>
                  </a:cubicBezTo>
                  <a:cubicBezTo>
                    <a:pt x="372" y="1185"/>
                    <a:pt x="372" y="1475"/>
                    <a:pt x="372" y="1754"/>
                  </a:cubicBezTo>
                  <a:cubicBezTo>
                    <a:pt x="279" y="1754"/>
                    <a:pt x="279" y="1696"/>
                    <a:pt x="268" y="1649"/>
                  </a:cubicBezTo>
                  <a:cubicBezTo>
                    <a:pt x="245" y="1521"/>
                    <a:pt x="198" y="1370"/>
                    <a:pt x="198" y="1231"/>
                  </a:cubicBezTo>
                  <a:cubicBezTo>
                    <a:pt x="198" y="906"/>
                    <a:pt x="187" y="604"/>
                    <a:pt x="47" y="314"/>
                  </a:cubicBezTo>
                  <a:cubicBezTo>
                    <a:pt x="12" y="244"/>
                    <a:pt x="12" y="152"/>
                    <a:pt x="1" y="5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 name="Google Shape;1302;p56"/>
            <p:cNvSpPr/>
            <p:nvPr/>
          </p:nvSpPr>
          <p:spPr>
            <a:xfrm>
              <a:off x="2126075" y="2779275"/>
              <a:ext cx="4075" cy="3800"/>
            </a:xfrm>
            <a:custGeom>
              <a:rect b="b" l="l" r="r" t="t"/>
              <a:pathLst>
                <a:path extrusionOk="0" h="152" w="163">
                  <a:moveTo>
                    <a:pt x="163" y="35"/>
                  </a:moveTo>
                  <a:cubicBezTo>
                    <a:pt x="163" y="58"/>
                    <a:pt x="151" y="82"/>
                    <a:pt x="151" y="82"/>
                  </a:cubicBezTo>
                  <a:cubicBezTo>
                    <a:pt x="105" y="116"/>
                    <a:pt x="70" y="151"/>
                    <a:pt x="12" y="116"/>
                  </a:cubicBezTo>
                  <a:cubicBezTo>
                    <a:pt x="12" y="116"/>
                    <a:pt x="0" y="93"/>
                    <a:pt x="0" y="82"/>
                  </a:cubicBezTo>
                  <a:cubicBezTo>
                    <a:pt x="12" y="24"/>
                    <a:pt x="58" y="0"/>
                    <a:pt x="105" y="0"/>
                  </a:cubicBezTo>
                  <a:cubicBezTo>
                    <a:pt x="128" y="12"/>
                    <a:pt x="151" y="24"/>
                    <a:pt x="163" y="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03" name="Google Shape;1303;p56"/>
          <p:cNvGrpSpPr/>
          <p:nvPr/>
        </p:nvGrpSpPr>
        <p:grpSpPr>
          <a:xfrm rot="-1012302">
            <a:off x="353529" y="2777724"/>
            <a:ext cx="417388" cy="653682"/>
            <a:chOff x="683900" y="3612800"/>
            <a:chExt cx="105100" cy="164600"/>
          </a:xfrm>
        </p:grpSpPr>
        <p:sp>
          <p:nvSpPr>
            <p:cNvPr id="1304" name="Google Shape;1304;p56"/>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 name="Google Shape;1305;p56"/>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06" name="Google Shape;1306;p56"/>
          <p:cNvGrpSpPr/>
          <p:nvPr/>
        </p:nvGrpSpPr>
        <p:grpSpPr>
          <a:xfrm rot="2203129">
            <a:off x="1587612" y="4469229"/>
            <a:ext cx="239083" cy="580024"/>
            <a:chOff x="1282375" y="3450000"/>
            <a:chExt cx="64725" cy="157025"/>
          </a:xfrm>
        </p:grpSpPr>
        <p:sp>
          <p:nvSpPr>
            <p:cNvPr id="1307" name="Google Shape;1307;p56"/>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 name="Google Shape;1308;p56"/>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 name="Google Shape;1309;p56"/>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10" name="Google Shape;1310;p56"/>
          <p:cNvSpPr txBox="1"/>
          <p:nvPr>
            <p:ph type="ctrTitle"/>
          </p:nvPr>
        </p:nvSpPr>
        <p:spPr>
          <a:xfrm>
            <a:off x="720000" y="422850"/>
            <a:ext cx="7704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
        <p:nvSpPr>
          <p:cNvPr id="1311" name="Google Shape;1311;p56"/>
          <p:cNvSpPr txBox="1"/>
          <p:nvPr>
            <p:ph idx="1" type="subTitle"/>
          </p:nvPr>
        </p:nvSpPr>
        <p:spPr>
          <a:xfrm>
            <a:off x="1958550" y="1540956"/>
            <a:ext cx="5226900" cy="2500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AND_TWO_COLUMNS_1_1_1">
    <p:bg>
      <p:bgPr>
        <a:solidFill>
          <a:schemeClr val="accent1"/>
        </a:solidFill>
      </p:bgPr>
    </p:bg>
    <p:spTree>
      <p:nvGrpSpPr>
        <p:cNvPr id="1312" name="Shape 1312"/>
        <p:cNvGrpSpPr/>
        <p:nvPr/>
      </p:nvGrpSpPr>
      <p:grpSpPr>
        <a:xfrm>
          <a:off x="0" y="0"/>
          <a:ext cx="0" cy="0"/>
          <a:chOff x="0" y="0"/>
          <a:chExt cx="0" cy="0"/>
        </a:xfrm>
      </p:grpSpPr>
      <p:sp>
        <p:nvSpPr>
          <p:cNvPr id="1313" name="Google Shape;1313;p58"/>
          <p:cNvSpPr txBox="1"/>
          <p:nvPr>
            <p:ph type="ctrTitle"/>
          </p:nvPr>
        </p:nvSpPr>
        <p:spPr>
          <a:xfrm>
            <a:off x="2377500" y="422850"/>
            <a:ext cx="4389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TITLE_1">
    <p:bg>
      <p:bgPr>
        <a:solidFill>
          <a:schemeClr val="accent2"/>
        </a:solidFill>
      </p:bgPr>
    </p:bg>
    <p:spTree>
      <p:nvGrpSpPr>
        <p:cNvPr id="1314" name="Shape 1314"/>
        <p:cNvGrpSpPr/>
        <p:nvPr/>
      </p:nvGrpSpPr>
      <p:grpSpPr>
        <a:xfrm>
          <a:off x="0" y="0"/>
          <a:ext cx="0" cy="0"/>
          <a:chOff x="0" y="0"/>
          <a:chExt cx="0" cy="0"/>
        </a:xfrm>
      </p:grpSpPr>
      <p:grpSp>
        <p:nvGrpSpPr>
          <p:cNvPr id="1315" name="Google Shape;1315;p59"/>
          <p:cNvGrpSpPr/>
          <p:nvPr/>
        </p:nvGrpSpPr>
        <p:grpSpPr>
          <a:xfrm rot="3553717">
            <a:off x="-190479" y="3898355"/>
            <a:ext cx="1657053" cy="1186673"/>
            <a:chOff x="2656025" y="2684075"/>
            <a:chExt cx="464100" cy="332350"/>
          </a:xfrm>
        </p:grpSpPr>
        <p:sp>
          <p:nvSpPr>
            <p:cNvPr id="1316" name="Google Shape;1316;p59"/>
            <p:cNvSpPr/>
            <p:nvPr/>
          </p:nvSpPr>
          <p:spPr>
            <a:xfrm>
              <a:off x="2667050" y="2932225"/>
              <a:ext cx="22950" cy="34550"/>
            </a:xfrm>
            <a:custGeom>
              <a:rect b="b" l="l" r="r" t="t"/>
              <a:pathLst>
                <a:path extrusionOk="0" h="1382" w="918">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 name="Google Shape;1317;p59"/>
            <p:cNvSpPr/>
            <p:nvPr/>
          </p:nvSpPr>
          <p:spPr>
            <a:xfrm>
              <a:off x="2658650" y="2881150"/>
              <a:ext cx="27875" cy="35125"/>
            </a:xfrm>
            <a:custGeom>
              <a:rect b="b" l="l" r="r" t="t"/>
              <a:pathLst>
                <a:path extrusionOk="0" h="1405" w="1115">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 name="Google Shape;1318;p59"/>
            <p:cNvSpPr/>
            <p:nvPr/>
          </p:nvSpPr>
          <p:spPr>
            <a:xfrm>
              <a:off x="2683025" y="2713625"/>
              <a:ext cx="37750" cy="19525"/>
            </a:xfrm>
            <a:custGeom>
              <a:rect b="b" l="l" r="r" t="t"/>
              <a:pathLst>
                <a:path extrusionOk="0" h="781" w="151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 name="Google Shape;1319;p59"/>
            <p:cNvSpPr/>
            <p:nvPr/>
          </p:nvSpPr>
          <p:spPr>
            <a:xfrm>
              <a:off x="2667050" y="2740950"/>
              <a:ext cx="2650" cy="7000"/>
            </a:xfrm>
            <a:custGeom>
              <a:rect b="b" l="l" r="r" t="t"/>
              <a:pathLst>
                <a:path extrusionOk="0" h="280" w="106">
                  <a:moveTo>
                    <a:pt x="1" y="1"/>
                  </a:moveTo>
                  <a:cubicBezTo>
                    <a:pt x="12" y="105"/>
                    <a:pt x="47" y="198"/>
                    <a:pt x="105" y="280"/>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 name="Google Shape;1320;p59"/>
            <p:cNvSpPr/>
            <p:nvPr/>
          </p:nvSpPr>
          <p:spPr>
            <a:xfrm>
              <a:off x="2660100" y="2687000"/>
              <a:ext cx="85050" cy="53975"/>
            </a:xfrm>
            <a:custGeom>
              <a:rect b="b" l="l" r="r" t="t"/>
              <a:pathLst>
                <a:path extrusionOk="0" h="2159" w="3402">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 name="Google Shape;1321;p59"/>
            <p:cNvSpPr/>
            <p:nvPr/>
          </p:nvSpPr>
          <p:spPr>
            <a:xfrm>
              <a:off x="2747450" y="2731375"/>
              <a:ext cx="364850" cy="273150"/>
            </a:xfrm>
            <a:custGeom>
              <a:rect b="b" l="l" r="r" t="t"/>
              <a:pathLst>
                <a:path extrusionOk="0" h="10926" w="14594">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 name="Google Shape;1322;p59"/>
            <p:cNvSpPr/>
            <p:nvPr/>
          </p:nvSpPr>
          <p:spPr>
            <a:xfrm>
              <a:off x="2656025" y="2684075"/>
              <a:ext cx="464100" cy="332350"/>
            </a:xfrm>
            <a:custGeom>
              <a:rect b="b" l="l" r="r" t="t"/>
              <a:pathLst>
                <a:path extrusionOk="0" h="13294" w="18564">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 name="Google Shape;1323;p59"/>
            <p:cNvSpPr/>
            <p:nvPr/>
          </p:nvSpPr>
          <p:spPr>
            <a:xfrm>
              <a:off x="2680700" y="2709625"/>
              <a:ext cx="45600" cy="42675"/>
            </a:xfrm>
            <a:custGeom>
              <a:rect b="b" l="l" r="r" t="t"/>
              <a:pathLst>
                <a:path extrusionOk="0" h="1707" w="1824">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24" name="Google Shape;1324;p59"/>
          <p:cNvGrpSpPr/>
          <p:nvPr/>
        </p:nvGrpSpPr>
        <p:grpSpPr>
          <a:xfrm rot="1425117">
            <a:off x="1636783" y="4272006"/>
            <a:ext cx="870560" cy="1160758"/>
            <a:chOff x="2957300" y="3608175"/>
            <a:chExt cx="231325" cy="310850"/>
          </a:xfrm>
        </p:grpSpPr>
        <p:sp>
          <p:nvSpPr>
            <p:cNvPr id="1325" name="Google Shape;1325;p59"/>
            <p:cNvSpPr/>
            <p:nvPr/>
          </p:nvSpPr>
          <p:spPr>
            <a:xfrm>
              <a:off x="3008075" y="3700175"/>
              <a:ext cx="38925" cy="54575"/>
            </a:xfrm>
            <a:custGeom>
              <a:rect b="b" l="l" r="r" t="t"/>
              <a:pathLst>
                <a:path extrusionOk="0" h="2183" w="1557">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 name="Google Shape;1326;p59"/>
            <p:cNvSpPr/>
            <p:nvPr/>
          </p:nvSpPr>
          <p:spPr>
            <a:xfrm>
              <a:off x="2959025" y="3631375"/>
              <a:ext cx="57775" cy="284175"/>
            </a:xfrm>
            <a:custGeom>
              <a:rect b="b" l="l" r="r" t="t"/>
              <a:pathLst>
                <a:path extrusionOk="0" h="11367" w="2311">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 name="Google Shape;1327;p59"/>
            <p:cNvSpPr/>
            <p:nvPr/>
          </p:nvSpPr>
          <p:spPr>
            <a:xfrm>
              <a:off x="3022600" y="3614550"/>
              <a:ext cx="73150" cy="36875"/>
            </a:xfrm>
            <a:custGeom>
              <a:rect b="b" l="l" r="r" t="t"/>
              <a:pathLst>
                <a:path extrusionOk="0" h="1475" w="2926">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 name="Google Shape;1328;p59"/>
            <p:cNvSpPr/>
            <p:nvPr/>
          </p:nvSpPr>
          <p:spPr>
            <a:xfrm>
              <a:off x="3004025" y="3644725"/>
              <a:ext cx="114075" cy="25000"/>
            </a:xfrm>
            <a:custGeom>
              <a:rect b="b" l="l" r="r" t="t"/>
              <a:pathLst>
                <a:path extrusionOk="0" h="1000" w="4563">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 name="Google Shape;1329;p59"/>
            <p:cNvSpPr/>
            <p:nvPr/>
          </p:nvSpPr>
          <p:spPr>
            <a:xfrm>
              <a:off x="2957300" y="3608175"/>
              <a:ext cx="231325" cy="310850"/>
            </a:xfrm>
            <a:custGeom>
              <a:rect b="b" l="l" r="r" t="t"/>
              <a:pathLst>
                <a:path extrusionOk="0" h="12434" w="9253">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 name="Google Shape;1330;p59"/>
            <p:cNvSpPr/>
            <p:nvPr/>
          </p:nvSpPr>
          <p:spPr>
            <a:xfrm>
              <a:off x="3005750" y="3695225"/>
              <a:ext cx="44725" cy="62725"/>
            </a:xfrm>
            <a:custGeom>
              <a:rect b="b" l="l" r="r" t="t"/>
              <a:pathLst>
                <a:path extrusionOk="0" h="2509" w="1789">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 name="Google Shape;1331;p59"/>
            <p:cNvSpPr/>
            <p:nvPr/>
          </p:nvSpPr>
          <p:spPr>
            <a:xfrm>
              <a:off x="3028975" y="3841800"/>
              <a:ext cx="104500" cy="10775"/>
            </a:xfrm>
            <a:custGeom>
              <a:rect b="b" l="l" r="r" t="t"/>
              <a:pathLst>
                <a:path extrusionOk="0" h="431" w="418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 name="Google Shape;1332;p59"/>
            <p:cNvSpPr/>
            <p:nvPr/>
          </p:nvSpPr>
          <p:spPr>
            <a:xfrm>
              <a:off x="3025775" y="3805825"/>
              <a:ext cx="108300" cy="13950"/>
            </a:xfrm>
            <a:custGeom>
              <a:rect b="b" l="l" r="r" t="t"/>
              <a:pathLst>
                <a:path extrusionOk="0" h="558" w="4332">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 name="Google Shape;1333;p59"/>
            <p:cNvSpPr/>
            <p:nvPr/>
          </p:nvSpPr>
          <p:spPr>
            <a:xfrm>
              <a:off x="3020275" y="3776800"/>
              <a:ext cx="113800" cy="15675"/>
            </a:xfrm>
            <a:custGeom>
              <a:rect b="b" l="l" r="r" t="t"/>
              <a:pathLst>
                <a:path extrusionOk="0" h="627" w="4552">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 name="Google Shape;1334;p59"/>
            <p:cNvSpPr/>
            <p:nvPr/>
          </p:nvSpPr>
          <p:spPr>
            <a:xfrm>
              <a:off x="3060025" y="3695825"/>
              <a:ext cx="58650" cy="12200"/>
            </a:xfrm>
            <a:custGeom>
              <a:rect b="b" l="l" r="r" t="t"/>
              <a:pathLst>
                <a:path extrusionOk="0" h="488" w="2346">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 name="Google Shape;1335;p59"/>
            <p:cNvSpPr/>
            <p:nvPr/>
          </p:nvSpPr>
          <p:spPr>
            <a:xfrm>
              <a:off x="3064675" y="3720200"/>
              <a:ext cx="56900" cy="13075"/>
            </a:xfrm>
            <a:custGeom>
              <a:rect b="b" l="l" r="r" t="t"/>
              <a:pathLst>
                <a:path extrusionOk="0" h="523" w="2276">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 name="Google Shape;1336;p59"/>
            <p:cNvSpPr/>
            <p:nvPr/>
          </p:nvSpPr>
          <p:spPr>
            <a:xfrm>
              <a:off x="3060600" y="3742250"/>
              <a:ext cx="43850" cy="10175"/>
            </a:xfrm>
            <a:custGeom>
              <a:rect b="b" l="l" r="r" t="t"/>
              <a:pathLst>
                <a:path extrusionOk="0" h="407" w="1754">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 name="Google Shape;1337;p59"/>
            <p:cNvSpPr/>
            <p:nvPr/>
          </p:nvSpPr>
          <p:spPr>
            <a:xfrm>
              <a:off x="3115750" y="3743425"/>
              <a:ext cx="4100" cy="4075"/>
            </a:xfrm>
            <a:custGeom>
              <a:rect b="b" l="l" r="r" t="t"/>
              <a:pathLst>
                <a:path extrusionOk="0" h="163" w="164">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38" name="Google Shape;1338;p59"/>
          <p:cNvGrpSpPr/>
          <p:nvPr/>
        </p:nvGrpSpPr>
        <p:grpSpPr>
          <a:xfrm rot="-2084963">
            <a:off x="6461954" y="-103695"/>
            <a:ext cx="1670611" cy="1197127"/>
            <a:chOff x="692625" y="2569725"/>
            <a:chExt cx="463800" cy="332350"/>
          </a:xfrm>
        </p:grpSpPr>
        <p:sp>
          <p:nvSpPr>
            <p:cNvPr id="1339" name="Google Shape;1339;p59"/>
            <p:cNvSpPr/>
            <p:nvPr/>
          </p:nvSpPr>
          <p:spPr>
            <a:xfrm>
              <a:off x="692625" y="2569725"/>
              <a:ext cx="463800" cy="332350"/>
            </a:xfrm>
            <a:custGeom>
              <a:rect b="b" l="l" r="r" t="t"/>
              <a:pathLst>
                <a:path extrusionOk="0" h="13294" w="18552">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 name="Google Shape;1340;p59"/>
            <p:cNvSpPr/>
            <p:nvPr/>
          </p:nvSpPr>
          <p:spPr>
            <a:xfrm>
              <a:off x="1086750" y="2833825"/>
              <a:ext cx="45300" cy="43000"/>
            </a:xfrm>
            <a:custGeom>
              <a:rect b="b" l="l" r="r" t="t"/>
              <a:pathLst>
                <a:path extrusionOk="0" h="1720" w="1812">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41" name="Google Shape;1341;p59"/>
          <p:cNvGrpSpPr/>
          <p:nvPr/>
        </p:nvGrpSpPr>
        <p:grpSpPr>
          <a:xfrm rot="-1062273">
            <a:off x="8878022" y="229689"/>
            <a:ext cx="384784" cy="1297441"/>
            <a:chOff x="954700" y="3672025"/>
            <a:chExt cx="106825" cy="360200"/>
          </a:xfrm>
        </p:grpSpPr>
        <p:sp>
          <p:nvSpPr>
            <p:cNvPr id="1342" name="Google Shape;1342;p59"/>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 name="Google Shape;1343;p59"/>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 name="Google Shape;1344;p59"/>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 name="Google Shape;1345;p59"/>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 name="Google Shape;1346;p59"/>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 name="Google Shape;1347;p59"/>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 name="Google Shape;1348;p59"/>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 name="Google Shape;1349;p59"/>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 name="Google Shape;1350;p59"/>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51" name="Google Shape;1351;p59"/>
          <p:cNvGrpSpPr/>
          <p:nvPr/>
        </p:nvGrpSpPr>
        <p:grpSpPr>
          <a:xfrm rot="1031363">
            <a:off x="8511594" y="1716289"/>
            <a:ext cx="781001" cy="756958"/>
            <a:chOff x="852825" y="3133350"/>
            <a:chExt cx="216825" cy="210150"/>
          </a:xfrm>
        </p:grpSpPr>
        <p:sp>
          <p:nvSpPr>
            <p:cNvPr id="1352" name="Google Shape;1352;p59"/>
            <p:cNvSpPr/>
            <p:nvPr/>
          </p:nvSpPr>
          <p:spPr>
            <a:xfrm>
              <a:off x="852825" y="3133350"/>
              <a:ext cx="216825" cy="210150"/>
            </a:xfrm>
            <a:custGeom>
              <a:rect b="b" l="l" r="r" t="t"/>
              <a:pathLst>
                <a:path extrusionOk="0" h="8406" w="8673">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59"/>
            <p:cNvSpPr/>
            <p:nvPr/>
          </p:nvSpPr>
          <p:spPr>
            <a:xfrm>
              <a:off x="918700" y="3216650"/>
              <a:ext cx="82450" cy="81275"/>
            </a:xfrm>
            <a:custGeom>
              <a:rect b="b" l="l" r="r" t="t"/>
              <a:pathLst>
                <a:path extrusionOk="0" h="3251" w="3298">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54" name="Google Shape;1354;p59"/>
          <p:cNvGrpSpPr/>
          <p:nvPr/>
        </p:nvGrpSpPr>
        <p:grpSpPr>
          <a:xfrm rot="-9086648">
            <a:off x="6442476" y="-673704"/>
            <a:ext cx="351283" cy="1120755"/>
            <a:chOff x="616875" y="3027700"/>
            <a:chExt cx="97525" cy="311150"/>
          </a:xfrm>
        </p:grpSpPr>
        <p:sp>
          <p:nvSpPr>
            <p:cNvPr id="1355" name="Google Shape;1355;p59"/>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 name="Google Shape;1356;p59"/>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 name="Google Shape;1357;p59"/>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8" name="Google Shape;1358;p59"/>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 name="Google Shape;1359;p59"/>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60" name="Google Shape;1360;p59"/>
          <p:cNvGrpSpPr/>
          <p:nvPr/>
        </p:nvGrpSpPr>
        <p:grpSpPr>
          <a:xfrm rot="1974894">
            <a:off x="7552184" y="872286"/>
            <a:ext cx="233139" cy="565604"/>
            <a:chOff x="1282375" y="3450000"/>
            <a:chExt cx="64725" cy="157025"/>
          </a:xfrm>
        </p:grpSpPr>
        <p:sp>
          <p:nvSpPr>
            <p:cNvPr id="1361" name="Google Shape;1361;p59"/>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 name="Google Shape;1362;p59"/>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 name="Google Shape;1363;p59"/>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64" name="Google Shape;1364;p59"/>
          <p:cNvGrpSpPr/>
          <p:nvPr/>
        </p:nvGrpSpPr>
        <p:grpSpPr>
          <a:xfrm rot="1302591">
            <a:off x="2690353" y="4653389"/>
            <a:ext cx="378569" cy="592888"/>
            <a:chOff x="683900" y="3612800"/>
            <a:chExt cx="105100" cy="164600"/>
          </a:xfrm>
        </p:grpSpPr>
        <p:sp>
          <p:nvSpPr>
            <p:cNvPr id="1365" name="Google Shape;1365;p59"/>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 name="Google Shape;1366;p59"/>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67" name="Google Shape;1367;p59"/>
          <p:cNvGrpSpPr/>
          <p:nvPr/>
        </p:nvGrpSpPr>
        <p:grpSpPr>
          <a:xfrm rot="1974894">
            <a:off x="215209" y="2937336"/>
            <a:ext cx="233139" cy="565604"/>
            <a:chOff x="1282375" y="3450000"/>
            <a:chExt cx="64725" cy="157025"/>
          </a:xfrm>
        </p:grpSpPr>
        <p:sp>
          <p:nvSpPr>
            <p:cNvPr id="1368" name="Google Shape;1368;p59"/>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 name="Google Shape;1369;p59"/>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 name="Google Shape;1370;p59"/>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71" name="Google Shape;1371;p59"/>
          <p:cNvGrpSpPr/>
          <p:nvPr/>
        </p:nvGrpSpPr>
        <p:grpSpPr>
          <a:xfrm rot="-762759">
            <a:off x="1048283" y="3314521"/>
            <a:ext cx="590931" cy="1096303"/>
            <a:chOff x="2369275" y="3344925"/>
            <a:chExt cx="160525" cy="297800"/>
          </a:xfrm>
        </p:grpSpPr>
        <p:sp>
          <p:nvSpPr>
            <p:cNvPr id="1372" name="Google Shape;1372;p59"/>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 name="Google Shape;1373;p59"/>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 name="Google Shape;1374;p59"/>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 name="Google Shape;1375;p59"/>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 name="Google Shape;1376;p59"/>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 name="Google Shape;1377;p59"/>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p59"/>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 name="Google Shape;1379;p59"/>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p59"/>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 name="Google Shape;1381;p59"/>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 name="Google Shape;1382;p59"/>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 name="Google Shape;1383;p59"/>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 name="Google Shape;1384;p59"/>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 name="Google Shape;1385;p59"/>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 name="Google Shape;1386;p59"/>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87" name="Google Shape;1387;p59"/>
          <p:cNvGrpSpPr/>
          <p:nvPr/>
        </p:nvGrpSpPr>
        <p:grpSpPr>
          <a:xfrm rot="4092482">
            <a:off x="8037452" y="-173701"/>
            <a:ext cx="773115" cy="298133"/>
            <a:chOff x="1154075" y="3734125"/>
            <a:chExt cx="201750" cy="77800"/>
          </a:xfrm>
        </p:grpSpPr>
        <p:sp>
          <p:nvSpPr>
            <p:cNvPr id="1388" name="Google Shape;1388;p59"/>
            <p:cNvSpPr/>
            <p:nvPr/>
          </p:nvSpPr>
          <p:spPr>
            <a:xfrm>
              <a:off x="1218800" y="3752125"/>
              <a:ext cx="63875" cy="44425"/>
            </a:xfrm>
            <a:custGeom>
              <a:rect b="b" l="l" r="r" t="t"/>
              <a:pathLst>
                <a:path extrusionOk="0" h="1777" w="2555">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 name="Google Shape;1389;p59"/>
            <p:cNvSpPr/>
            <p:nvPr/>
          </p:nvSpPr>
          <p:spPr>
            <a:xfrm>
              <a:off x="1154075" y="3734125"/>
              <a:ext cx="201750" cy="77800"/>
            </a:xfrm>
            <a:custGeom>
              <a:rect b="b" l="l" r="r" t="t"/>
              <a:pathLst>
                <a:path extrusionOk="0" h="3112" w="807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p59"/>
            <p:cNvSpPr/>
            <p:nvPr/>
          </p:nvSpPr>
          <p:spPr>
            <a:xfrm>
              <a:off x="1260300" y="3765475"/>
              <a:ext cx="8450" cy="6400"/>
            </a:xfrm>
            <a:custGeom>
              <a:rect b="b" l="l" r="r" t="t"/>
              <a:pathLst>
                <a:path extrusionOk="0" h="256" w="338">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 name="Google Shape;1391;p59"/>
            <p:cNvSpPr/>
            <p:nvPr/>
          </p:nvSpPr>
          <p:spPr>
            <a:xfrm>
              <a:off x="1248125" y="3760250"/>
              <a:ext cx="9025" cy="6400"/>
            </a:xfrm>
            <a:custGeom>
              <a:rect b="b" l="l" r="r" t="t"/>
              <a:pathLst>
                <a:path extrusionOk="0" h="256" w="361">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 name="Google Shape;1392;p59"/>
            <p:cNvSpPr/>
            <p:nvPr/>
          </p:nvSpPr>
          <p:spPr>
            <a:xfrm>
              <a:off x="1237675" y="3776500"/>
              <a:ext cx="7275" cy="6125"/>
            </a:xfrm>
            <a:custGeom>
              <a:rect b="b" l="l" r="r" t="t"/>
              <a:pathLst>
                <a:path extrusionOk="0" h="245" w="291">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 name="Google Shape;1393;p59"/>
            <p:cNvSpPr/>
            <p:nvPr/>
          </p:nvSpPr>
          <p:spPr>
            <a:xfrm>
              <a:off x="1231000" y="3764600"/>
              <a:ext cx="7275" cy="5250"/>
            </a:xfrm>
            <a:custGeom>
              <a:rect b="b" l="l" r="r" t="t"/>
              <a:pathLst>
                <a:path extrusionOk="0" h="210" w="291">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 name="Google Shape;1394;p59"/>
            <p:cNvSpPr/>
            <p:nvPr/>
          </p:nvSpPr>
          <p:spPr>
            <a:xfrm>
              <a:off x="1248400" y="3769825"/>
              <a:ext cx="7875" cy="6700"/>
            </a:xfrm>
            <a:custGeom>
              <a:rect b="b" l="l" r="r" t="t"/>
              <a:pathLst>
                <a:path extrusionOk="0" h="268" w="315">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 name="Google Shape;1395;p59"/>
            <p:cNvSpPr/>
            <p:nvPr/>
          </p:nvSpPr>
          <p:spPr>
            <a:xfrm>
              <a:off x="1256250" y="3784325"/>
              <a:ext cx="4375" cy="5850"/>
            </a:xfrm>
            <a:custGeom>
              <a:rect b="b" l="l" r="r" t="t"/>
              <a:pathLst>
                <a:path extrusionOk="0" h="234" w="175">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96" name="Google Shape;1396;p59"/>
          <p:cNvGrpSpPr/>
          <p:nvPr/>
        </p:nvGrpSpPr>
        <p:grpSpPr>
          <a:xfrm rot="1415750">
            <a:off x="8122903" y="501184"/>
            <a:ext cx="602211" cy="1005088"/>
            <a:chOff x="1980950" y="3649100"/>
            <a:chExt cx="146600" cy="244675"/>
          </a:xfrm>
        </p:grpSpPr>
        <p:sp>
          <p:nvSpPr>
            <p:cNvPr id="1397" name="Google Shape;1397;p59"/>
            <p:cNvSpPr/>
            <p:nvPr/>
          </p:nvSpPr>
          <p:spPr>
            <a:xfrm>
              <a:off x="1983850" y="3650250"/>
              <a:ext cx="66500" cy="233650"/>
            </a:xfrm>
            <a:custGeom>
              <a:rect b="b" l="l" r="r" t="t"/>
              <a:pathLst>
                <a:path extrusionOk="0" h="9346" w="266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 name="Google Shape;1398;p59"/>
            <p:cNvSpPr/>
            <p:nvPr/>
          </p:nvSpPr>
          <p:spPr>
            <a:xfrm>
              <a:off x="2005050" y="3840050"/>
              <a:ext cx="97525" cy="27900"/>
            </a:xfrm>
            <a:custGeom>
              <a:rect b="b" l="l" r="r" t="t"/>
              <a:pathLst>
                <a:path extrusionOk="0" h="1116" w="3901">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 name="Google Shape;1399;p59"/>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 name="Google Shape;1400;p59"/>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 name="Google Shape;1401;p59"/>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 name="Google Shape;1402;p59"/>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 name="Google Shape;1403;p59"/>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 name="Google Shape;1404;p59"/>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 name="Google Shape;1405;p59"/>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 name="Google Shape;1406;p59"/>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 name="Google Shape;1407;p59"/>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 name="Google Shape;1408;p59"/>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p59"/>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10" name="Google Shape;1410;p59"/>
          <p:cNvGrpSpPr/>
          <p:nvPr/>
        </p:nvGrpSpPr>
        <p:grpSpPr>
          <a:xfrm rot="897778">
            <a:off x="7790034" y="1701916"/>
            <a:ext cx="540259" cy="223794"/>
            <a:chOff x="2333000" y="3750375"/>
            <a:chExt cx="157050" cy="65050"/>
          </a:xfrm>
        </p:grpSpPr>
        <p:sp>
          <p:nvSpPr>
            <p:cNvPr id="1411" name="Google Shape;1411;p59"/>
            <p:cNvSpPr/>
            <p:nvPr/>
          </p:nvSpPr>
          <p:spPr>
            <a:xfrm>
              <a:off x="2337650" y="3767800"/>
              <a:ext cx="81875" cy="45300"/>
            </a:xfrm>
            <a:custGeom>
              <a:rect b="b" l="l" r="r" t="t"/>
              <a:pathLst>
                <a:path extrusionOk="0" h="1812" w="3275">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 name="Google Shape;1412;p59"/>
            <p:cNvSpPr/>
            <p:nvPr/>
          </p:nvSpPr>
          <p:spPr>
            <a:xfrm>
              <a:off x="2420950" y="3757625"/>
              <a:ext cx="60975" cy="47050"/>
            </a:xfrm>
            <a:custGeom>
              <a:rect b="b" l="l" r="r" t="t"/>
              <a:pathLst>
                <a:path extrusionOk="0" h="1882" w="2439">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 name="Google Shape;1413;p59"/>
            <p:cNvSpPr/>
            <p:nvPr/>
          </p:nvSpPr>
          <p:spPr>
            <a:xfrm>
              <a:off x="2333000" y="3750375"/>
              <a:ext cx="157050" cy="65050"/>
            </a:xfrm>
            <a:custGeom>
              <a:rect b="b" l="l" r="r" t="t"/>
              <a:pathLst>
                <a:path extrusionOk="0" h="2602" w="6282">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 name="Google Shape;1414;p59"/>
            <p:cNvSpPr/>
            <p:nvPr/>
          </p:nvSpPr>
          <p:spPr>
            <a:xfrm>
              <a:off x="2361150" y="3766925"/>
              <a:ext cx="45600" cy="9025"/>
            </a:xfrm>
            <a:custGeom>
              <a:rect b="b" l="l" r="r" t="t"/>
              <a:pathLst>
                <a:path extrusionOk="0" h="361" w="1824">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 name="Google Shape;1415;p59"/>
            <p:cNvSpPr/>
            <p:nvPr/>
          </p:nvSpPr>
          <p:spPr>
            <a:xfrm>
              <a:off x="2439225" y="3764600"/>
              <a:ext cx="30500" cy="6400"/>
            </a:xfrm>
            <a:custGeom>
              <a:rect b="b" l="l" r="r" t="t"/>
              <a:pathLst>
                <a:path extrusionOk="0" h="256" w="122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BIG_NUMBER_1">
    <p:bg>
      <p:bgPr>
        <a:solidFill>
          <a:schemeClr val="accent1"/>
        </a:solidFill>
      </p:bgPr>
    </p:bg>
    <p:spTree>
      <p:nvGrpSpPr>
        <p:cNvPr id="1416" name="Shape 1416"/>
        <p:cNvGrpSpPr/>
        <p:nvPr/>
      </p:nvGrpSpPr>
      <p:grpSpPr>
        <a:xfrm>
          <a:off x="0" y="0"/>
          <a:ext cx="0" cy="0"/>
          <a:chOff x="0" y="0"/>
          <a:chExt cx="0" cy="0"/>
        </a:xfrm>
      </p:grpSpPr>
      <p:grpSp>
        <p:nvGrpSpPr>
          <p:cNvPr id="1417" name="Google Shape;1417;p60"/>
          <p:cNvGrpSpPr/>
          <p:nvPr/>
        </p:nvGrpSpPr>
        <p:grpSpPr>
          <a:xfrm flipH="1" rot="-3553717">
            <a:off x="7688754" y="3898355"/>
            <a:ext cx="1657053" cy="1186673"/>
            <a:chOff x="2656025" y="2684075"/>
            <a:chExt cx="464100" cy="332350"/>
          </a:xfrm>
        </p:grpSpPr>
        <p:sp>
          <p:nvSpPr>
            <p:cNvPr id="1418" name="Google Shape;1418;p60"/>
            <p:cNvSpPr/>
            <p:nvPr/>
          </p:nvSpPr>
          <p:spPr>
            <a:xfrm>
              <a:off x="2667050" y="2932225"/>
              <a:ext cx="22950" cy="34550"/>
            </a:xfrm>
            <a:custGeom>
              <a:rect b="b" l="l" r="r" t="t"/>
              <a:pathLst>
                <a:path extrusionOk="0" h="1382" w="918">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p60"/>
            <p:cNvSpPr/>
            <p:nvPr/>
          </p:nvSpPr>
          <p:spPr>
            <a:xfrm>
              <a:off x="2658650" y="2881150"/>
              <a:ext cx="27875" cy="35125"/>
            </a:xfrm>
            <a:custGeom>
              <a:rect b="b" l="l" r="r" t="t"/>
              <a:pathLst>
                <a:path extrusionOk="0" h="1405" w="1115">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 name="Google Shape;1420;p60"/>
            <p:cNvSpPr/>
            <p:nvPr/>
          </p:nvSpPr>
          <p:spPr>
            <a:xfrm>
              <a:off x="2683025" y="2713625"/>
              <a:ext cx="37750" cy="19525"/>
            </a:xfrm>
            <a:custGeom>
              <a:rect b="b" l="l" r="r" t="t"/>
              <a:pathLst>
                <a:path extrusionOk="0" h="781" w="151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p60"/>
            <p:cNvSpPr/>
            <p:nvPr/>
          </p:nvSpPr>
          <p:spPr>
            <a:xfrm>
              <a:off x="2667050" y="2740950"/>
              <a:ext cx="2650" cy="7000"/>
            </a:xfrm>
            <a:custGeom>
              <a:rect b="b" l="l" r="r" t="t"/>
              <a:pathLst>
                <a:path extrusionOk="0" h="280" w="106">
                  <a:moveTo>
                    <a:pt x="1" y="1"/>
                  </a:moveTo>
                  <a:cubicBezTo>
                    <a:pt x="12" y="105"/>
                    <a:pt x="47" y="198"/>
                    <a:pt x="105" y="280"/>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 name="Google Shape;1422;p60"/>
            <p:cNvSpPr/>
            <p:nvPr/>
          </p:nvSpPr>
          <p:spPr>
            <a:xfrm>
              <a:off x="2660100" y="2687000"/>
              <a:ext cx="85050" cy="53975"/>
            </a:xfrm>
            <a:custGeom>
              <a:rect b="b" l="l" r="r" t="t"/>
              <a:pathLst>
                <a:path extrusionOk="0" h="2159" w="3402">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 name="Google Shape;1423;p60"/>
            <p:cNvSpPr/>
            <p:nvPr/>
          </p:nvSpPr>
          <p:spPr>
            <a:xfrm>
              <a:off x="2747450" y="2731375"/>
              <a:ext cx="364850" cy="273150"/>
            </a:xfrm>
            <a:custGeom>
              <a:rect b="b" l="l" r="r" t="t"/>
              <a:pathLst>
                <a:path extrusionOk="0" h="10926" w="14594">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 name="Google Shape;1424;p60"/>
            <p:cNvSpPr/>
            <p:nvPr/>
          </p:nvSpPr>
          <p:spPr>
            <a:xfrm>
              <a:off x="2656025" y="2684075"/>
              <a:ext cx="464100" cy="332350"/>
            </a:xfrm>
            <a:custGeom>
              <a:rect b="b" l="l" r="r" t="t"/>
              <a:pathLst>
                <a:path extrusionOk="0" h="13294" w="18564">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 name="Google Shape;1425;p60"/>
            <p:cNvSpPr/>
            <p:nvPr/>
          </p:nvSpPr>
          <p:spPr>
            <a:xfrm>
              <a:off x="2680700" y="2709625"/>
              <a:ext cx="45600" cy="42675"/>
            </a:xfrm>
            <a:custGeom>
              <a:rect b="b" l="l" r="r" t="t"/>
              <a:pathLst>
                <a:path extrusionOk="0" h="1707" w="1824">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26" name="Google Shape;1426;p60"/>
          <p:cNvGrpSpPr/>
          <p:nvPr/>
        </p:nvGrpSpPr>
        <p:grpSpPr>
          <a:xfrm flipH="1" rot="-1425117">
            <a:off x="6647985" y="4272006"/>
            <a:ext cx="870560" cy="1160758"/>
            <a:chOff x="2957300" y="3608175"/>
            <a:chExt cx="231325" cy="310850"/>
          </a:xfrm>
        </p:grpSpPr>
        <p:sp>
          <p:nvSpPr>
            <p:cNvPr id="1427" name="Google Shape;1427;p60"/>
            <p:cNvSpPr/>
            <p:nvPr/>
          </p:nvSpPr>
          <p:spPr>
            <a:xfrm>
              <a:off x="3008075" y="3700175"/>
              <a:ext cx="38925" cy="54575"/>
            </a:xfrm>
            <a:custGeom>
              <a:rect b="b" l="l" r="r" t="t"/>
              <a:pathLst>
                <a:path extrusionOk="0" h="2183" w="1557">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8" name="Google Shape;1428;p60"/>
            <p:cNvSpPr/>
            <p:nvPr/>
          </p:nvSpPr>
          <p:spPr>
            <a:xfrm>
              <a:off x="2959025" y="3631375"/>
              <a:ext cx="57775" cy="284175"/>
            </a:xfrm>
            <a:custGeom>
              <a:rect b="b" l="l" r="r" t="t"/>
              <a:pathLst>
                <a:path extrusionOk="0" h="11367" w="2311">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 name="Google Shape;1429;p60"/>
            <p:cNvSpPr/>
            <p:nvPr/>
          </p:nvSpPr>
          <p:spPr>
            <a:xfrm>
              <a:off x="3022600" y="3614550"/>
              <a:ext cx="73150" cy="36875"/>
            </a:xfrm>
            <a:custGeom>
              <a:rect b="b" l="l" r="r" t="t"/>
              <a:pathLst>
                <a:path extrusionOk="0" h="1475" w="2926">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 name="Google Shape;1430;p60"/>
            <p:cNvSpPr/>
            <p:nvPr/>
          </p:nvSpPr>
          <p:spPr>
            <a:xfrm>
              <a:off x="3004025" y="3644725"/>
              <a:ext cx="114075" cy="25000"/>
            </a:xfrm>
            <a:custGeom>
              <a:rect b="b" l="l" r="r" t="t"/>
              <a:pathLst>
                <a:path extrusionOk="0" h="1000" w="4563">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 name="Google Shape;1431;p60"/>
            <p:cNvSpPr/>
            <p:nvPr/>
          </p:nvSpPr>
          <p:spPr>
            <a:xfrm>
              <a:off x="2957300" y="3608175"/>
              <a:ext cx="231325" cy="310850"/>
            </a:xfrm>
            <a:custGeom>
              <a:rect b="b" l="l" r="r" t="t"/>
              <a:pathLst>
                <a:path extrusionOk="0" h="12434" w="9253">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 name="Google Shape;1432;p60"/>
            <p:cNvSpPr/>
            <p:nvPr/>
          </p:nvSpPr>
          <p:spPr>
            <a:xfrm>
              <a:off x="3005750" y="3695225"/>
              <a:ext cx="44725" cy="62725"/>
            </a:xfrm>
            <a:custGeom>
              <a:rect b="b" l="l" r="r" t="t"/>
              <a:pathLst>
                <a:path extrusionOk="0" h="2509" w="1789">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 name="Google Shape;1433;p60"/>
            <p:cNvSpPr/>
            <p:nvPr/>
          </p:nvSpPr>
          <p:spPr>
            <a:xfrm>
              <a:off x="3028975" y="3841800"/>
              <a:ext cx="104500" cy="10775"/>
            </a:xfrm>
            <a:custGeom>
              <a:rect b="b" l="l" r="r" t="t"/>
              <a:pathLst>
                <a:path extrusionOk="0" h="431" w="418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p60"/>
            <p:cNvSpPr/>
            <p:nvPr/>
          </p:nvSpPr>
          <p:spPr>
            <a:xfrm>
              <a:off x="3025775" y="3805825"/>
              <a:ext cx="108300" cy="13950"/>
            </a:xfrm>
            <a:custGeom>
              <a:rect b="b" l="l" r="r" t="t"/>
              <a:pathLst>
                <a:path extrusionOk="0" h="558" w="4332">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p60"/>
            <p:cNvSpPr/>
            <p:nvPr/>
          </p:nvSpPr>
          <p:spPr>
            <a:xfrm>
              <a:off x="3020275" y="3776800"/>
              <a:ext cx="113800" cy="15675"/>
            </a:xfrm>
            <a:custGeom>
              <a:rect b="b" l="l" r="r" t="t"/>
              <a:pathLst>
                <a:path extrusionOk="0" h="627" w="4552">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 name="Google Shape;1436;p60"/>
            <p:cNvSpPr/>
            <p:nvPr/>
          </p:nvSpPr>
          <p:spPr>
            <a:xfrm>
              <a:off x="3060025" y="3695825"/>
              <a:ext cx="58650" cy="12200"/>
            </a:xfrm>
            <a:custGeom>
              <a:rect b="b" l="l" r="r" t="t"/>
              <a:pathLst>
                <a:path extrusionOk="0" h="488" w="2346">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 name="Google Shape;1437;p60"/>
            <p:cNvSpPr/>
            <p:nvPr/>
          </p:nvSpPr>
          <p:spPr>
            <a:xfrm>
              <a:off x="3064675" y="3720200"/>
              <a:ext cx="56900" cy="13075"/>
            </a:xfrm>
            <a:custGeom>
              <a:rect b="b" l="l" r="r" t="t"/>
              <a:pathLst>
                <a:path extrusionOk="0" h="523" w="2276">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 name="Google Shape;1438;p60"/>
            <p:cNvSpPr/>
            <p:nvPr/>
          </p:nvSpPr>
          <p:spPr>
            <a:xfrm>
              <a:off x="3060600" y="3742250"/>
              <a:ext cx="43850" cy="10175"/>
            </a:xfrm>
            <a:custGeom>
              <a:rect b="b" l="l" r="r" t="t"/>
              <a:pathLst>
                <a:path extrusionOk="0" h="407" w="1754">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 name="Google Shape;1439;p60"/>
            <p:cNvSpPr/>
            <p:nvPr/>
          </p:nvSpPr>
          <p:spPr>
            <a:xfrm>
              <a:off x="3115750" y="3743425"/>
              <a:ext cx="4100" cy="4075"/>
            </a:xfrm>
            <a:custGeom>
              <a:rect b="b" l="l" r="r" t="t"/>
              <a:pathLst>
                <a:path extrusionOk="0" h="163" w="164">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40" name="Google Shape;1440;p60"/>
          <p:cNvGrpSpPr/>
          <p:nvPr/>
        </p:nvGrpSpPr>
        <p:grpSpPr>
          <a:xfrm flipH="1" rot="2084963">
            <a:off x="1022764" y="-103695"/>
            <a:ext cx="1670611" cy="1197127"/>
            <a:chOff x="692625" y="2569725"/>
            <a:chExt cx="463800" cy="332350"/>
          </a:xfrm>
        </p:grpSpPr>
        <p:sp>
          <p:nvSpPr>
            <p:cNvPr id="1441" name="Google Shape;1441;p60"/>
            <p:cNvSpPr/>
            <p:nvPr/>
          </p:nvSpPr>
          <p:spPr>
            <a:xfrm>
              <a:off x="692625" y="2569725"/>
              <a:ext cx="463800" cy="332350"/>
            </a:xfrm>
            <a:custGeom>
              <a:rect b="b" l="l" r="r" t="t"/>
              <a:pathLst>
                <a:path extrusionOk="0" h="13294" w="18552">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 name="Google Shape;1442;p60"/>
            <p:cNvSpPr/>
            <p:nvPr/>
          </p:nvSpPr>
          <p:spPr>
            <a:xfrm>
              <a:off x="1086750" y="2833825"/>
              <a:ext cx="45300" cy="43000"/>
            </a:xfrm>
            <a:custGeom>
              <a:rect b="b" l="l" r="r" t="t"/>
              <a:pathLst>
                <a:path extrusionOk="0" h="1720" w="1812">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43" name="Google Shape;1443;p60"/>
          <p:cNvGrpSpPr/>
          <p:nvPr/>
        </p:nvGrpSpPr>
        <p:grpSpPr>
          <a:xfrm flipH="1" rot="1062273">
            <a:off x="-107477" y="229689"/>
            <a:ext cx="384784" cy="1297441"/>
            <a:chOff x="954700" y="3672025"/>
            <a:chExt cx="106825" cy="360200"/>
          </a:xfrm>
        </p:grpSpPr>
        <p:sp>
          <p:nvSpPr>
            <p:cNvPr id="1444" name="Google Shape;1444;p60"/>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60"/>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 name="Google Shape;1446;p60"/>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 name="Google Shape;1447;p60"/>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 name="Google Shape;1448;p60"/>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 name="Google Shape;1449;p60"/>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 name="Google Shape;1450;p60"/>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p60"/>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 name="Google Shape;1452;p60"/>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53" name="Google Shape;1453;p60"/>
          <p:cNvGrpSpPr/>
          <p:nvPr/>
        </p:nvGrpSpPr>
        <p:grpSpPr>
          <a:xfrm flipH="1" rot="-1031363">
            <a:off x="-137267" y="1716289"/>
            <a:ext cx="781001" cy="756958"/>
            <a:chOff x="852825" y="3133350"/>
            <a:chExt cx="216825" cy="210150"/>
          </a:xfrm>
        </p:grpSpPr>
        <p:sp>
          <p:nvSpPr>
            <p:cNvPr id="1454" name="Google Shape;1454;p60"/>
            <p:cNvSpPr/>
            <p:nvPr/>
          </p:nvSpPr>
          <p:spPr>
            <a:xfrm>
              <a:off x="852825" y="3133350"/>
              <a:ext cx="216825" cy="210150"/>
            </a:xfrm>
            <a:custGeom>
              <a:rect b="b" l="l" r="r" t="t"/>
              <a:pathLst>
                <a:path extrusionOk="0" h="8406" w="8673">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p60"/>
            <p:cNvSpPr/>
            <p:nvPr/>
          </p:nvSpPr>
          <p:spPr>
            <a:xfrm>
              <a:off x="918700" y="3216650"/>
              <a:ext cx="82450" cy="81275"/>
            </a:xfrm>
            <a:custGeom>
              <a:rect b="b" l="l" r="r" t="t"/>
              <a:pathLst>
                <a:path extrusionOk="0" h="3251" w="3298">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56" name="Google Shape;1456;p60"/>
          <p:cNvGrpSpPr/>
          <p:nvPr/>
        </p:nvGrpSpPr>
        <p:grpSpPr>
          <a:xfrm flipH="1" rot="9086648">
            <a:off x="2361570" y="-673704"/>
            <a:ext cx="351283" cy="1120755"/>
            <a:chOff x="616875" y="3027700"/>
            <a:chExt cx="97525" cy="311150"/>
          </a:xfrm>
        </p:grpSpPr>
        <p:sp>
          <p:nvSpPr>
            <p:cNvPr id="1457" name="Google Shape;1457;p60"/>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 name="Google Shape;1458;p60"/>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p60"/>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p60"/>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p60"/>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62" name="Google Shape;1462;p60"/>
          <p:cNvGrpSpPr/>
          <p:nvPr/>
        </p:nvGrpSpPr>
        <p:grpSpPr>
          <a:xfrm flipH="1" rot="-1974894">
            <a:off x="1370005" y="872286"/>
            <a:ext cx="233139" cy="565604"/>
            <a:chOff x="1282375" y="3450000"/>
            <a:chExt cx="64725" cy="157025"/>
          </a:xfrm>
        </p:grpSpPr>
        <p:sp>
          <p:nvSpPr>
            <p:cNvPr id="1463" name="Google Shape;1463;p60"/>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 name="Google Shape;1464;p60"/>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 name="Google Shape;1465;p60"/>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66" name="Google Shape;1466;p60"/>
          <p:cNvGrpSpPr/>
          <p:nvPr/>
        </p:nvGrpSpPr>
        <p:grpSpPr>
          <a:xfrm flipH="1" rot="-1302591">
            <a:off x="6086406" y="4653389"/>
            <a:ext cx="378569" cy="592888"/>
            <a:chOff x="683900" y="3612800"/>
            <a:chExt cx="105100" cy="164600"/>
          </a:xfrm>
        </p:grpSpPr>
        <p:sp>
          <p:nvSpPr>
            <p:cNvPr id="1467" name="Google Shape;1467;p60"/>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 name="Google Shape;1468;p60"/>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69" name="Google Shape;1469;p60"/>
          <p:cNvGrpSpPr/>
          <p:nvPr/>
        </p:nvGrpSpPr>
        <p:grpSpPr>
          <a:xfrm flipH="1" rot="-1974894">
            <a:off x="8706980" y="2937336"/>
            <a:ext cx="233139" cy="565604"/>
            <a:chOff x="1282375" y="3450000"/>
            <a:chExt cx="64725" cy="157025"/>
          </a:xfrm>
        </p:grpSpPr>
        <p:sp>
          <p:nvSpPr>
            <p:cNvPr id="1470" name="Google Shape;1470;p60"/>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 name="Google Shape;1471;p60"/>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 name="Google Shape;1472;p60"/>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73" name="Google Shape;1473;p60"/>
          <p:cNvGrpSpPr/>
          <p:nvPr/>
        </p:nvGrpSpPr>
        <p:grpSpPr>
          <a:xfrm flipH="1" rot="762759">
            <a:off x="7516114" y="3314521"/>
            <a:ext cx="590931" cy="1096303"/>
            <a:chOff x="2369275" y="3344925"/>
            <a:chExt cx="160525" cy="297800"/>
          </a:xfrm>
        </p:grpSpPr>
        <p:sp>
          <p:nvSpPr>
            <p:cNvPr id="1474" name="Google Shape;1474;p60"/>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 name="Google Shape;1475;p60"/>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 name="Google Shape;1476;p60"/>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 name="Google Shape;1477;p60"/>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 name="Google Shape;1478;p60"/>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 name="Google Shape;1479;p60"/>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p60"/>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 name="Google Shape;1481;p60"/>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 name="Google Shape;1482;p60"/>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 name="Google Shape;1483;p60"/>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p60"/>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 name="Google Shape;1485;p60"/>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 name="Google Shape;1486;p60"/>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 name="Google Shape;1487;p60"/>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 name="Google Shape;1488;p60"/>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89" name="Google Shape;1489;p60"/>
          <p:cNvGrpSpPr/>
          <p:nvPr/>
        </p:nvGrpSpPr>
        <p:grpSpPr>
          <a:xfrm flipH="1" rot="-4092482">
            <a:off x="344761" y="-173701"/>
            <a:ext cx="773115" cy="298133"/>
            <a:chOff x="1154075" y="3734125"/>
            <a:chExt cx="201750" cy="77800"/>
          </a:xfrm>
        </p:grpSpPr>
        <p:sp>
          <p:nvSpPr>
            <p:cNvPr id="1490" name="Google Shape;1490;p60"/>
            <p:cNvSpPr/>
            <p:nvPr/>
          </p:nvSpPr>
          <p:spPr>
            <a:xfrm>
              <a:off x="1218800" y="3752125"/>
              <a:ext cx="63875" cy="44425"/>
            </a:xfrm>
            <a:custGeom>
              <a:rect b="b" l="l" r="r" t="t"/>
              <a:pathLst>
                <a:path extrusionOk="0" h="1777" w="2555">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 name="Google Shape;1491;p60"/>
            <p:cNvSpPr/>
            <p:nvPr/>
          </p:nvSpPr>
          <p:spPr>
            <a:xfrm>
              <a:off x="1154075" y="3734125"/>
              <a:ext cx="201750" cy="77800"/>
            </a:xfrm>
            <a:custGeom>
              <a:rect b="b" l="l" r="r" t="t"/>
              <a:pathLst>
                <a:path extrusionOk="0" h="3112" w="807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 name="Google Shape;1492;p60"/>
            <p:cNvSpPr/>
            <p:nvPr/>
          </p:nvSpPr>
          <p:spPr>
            <a:xfrm>
              <a:off x="1260300" y="3765475"/>
              <a:ext cx="8450" cy="6400"/>
            </a:xfrm>
            <a:custGeom>
              <a:rect b="b" l="l" r="r" t="t"/>
              <a:pathLst>
                <a:path extrusionOk="0" h="256" w="338">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 name="Google Shape;1493;p60"/>
            <p:cNvSpPr/>
            <p:nvPr/>
          </p:nvSpPr>
          <p:spPr>
            <a:xfrm>
              <a:off x="1248125" y="3760250"/>
              <a:ext cx="9025" cy="6400"/>
            </a:xfrm>
            <a:custGeom>
              <a:rect b="b" l="l" r="r" t="t"/>
              <a:pathLst>
                <a:path extrusionOk="0" h="256" w="361">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 name="Google Shape;1494;p60"/>
            <p:cNvSpPr/>
            <p:nvPr/>
          </p:nvSpPr>
          <p:spPr>
            <a:xfrm>
              <a:off x="1237675" y="3776500"/>
              <a:ext cx="7275" cy="6125"/>
            </a:xfrm>
            <a:custGeom>
              <a:rect b="b" l="l" r="r" t="t"/>
              <a:pathLst>
                <a:path extrusionOk="0" h="245" w="291">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p60"/>
            <p:cNvSpPr/>
            <p:nvPr/>
          </p:nvSpPr>
          <p:spPr>
            <a:xfrm>
              <a:off x="1231000" y="3764600"/>
              <a:ext cx="7275" cy="5250"/>
            </a:xfrm>
            <a:custGeom>
              <a:rect b="b" l="l" r="r" t="t"/>
              <a:pathLst>
                <a:path extrusionOk="0" h="210" w="291">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 name="Google Shape;1496;p60"/>
            <p:cNvSpPr/>
            <p:nvPr/>
          </p:nvSpPr>
          <p:spPr>
            <a:xfrm>
              <a:off x="1248400" y="3769825"/>
              <a:ext cx="7875" cy="6700"/>
            </a:xfrm>
            <a:custGeom>
              <a:rect b="b" l="l" r="r" t="t"/>
              <a:pathLst>
                <a:path extrusionOk="0" h="268" w="315">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 name="Google Shape;1497;p60"/>
            <p:cNvSpPr/>
            <p:nvPr/>
          </p:nvSpPr>
          <p:spPr>
            <a:xfrm>
              <a:off x="1256250" y="3784325"/>
              <a:ext cx="4375" cy="5850"/>
            </a:xfrm>
            <a:custGeom>
              <a:rect b="b" l="l" r="r" t="t"/>
              <a:pathLst>
                <a:path extrusionOk="0" h="234" w="175">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98" name="Google Shape;1498;p60"/>
          <p:cNvGrpSpPr/>
          <p:nvPr/>
        </p:nvGrpSpPr>
        <p:grpSpPr>
          <a:xfrm flipH="1" rot="-1415750">
            <a:off x="430215" y="501184"/>
            <a:ext cx="602211" cy="1005088"/>
            <a:chOff x="1980950" y="3649100"/>
            <a:chExt cx="146600" cy="244675"/>
          </a:xfrm>
        </p:grpSpPr>
        <p:sp>
          <p:nvSpPr>
            <p:cNvPr id="1499" name="Google Shape;1499;p60"/>
            <p:cNvSpPr/>
            <p:nvPr/>
          </p:nvSpPr>
          <p:spPr>
            <a:xfrm>
              <a:off x="1983850" y="3650250"/>
              <a:ext cx="66500" cy="233650"/>
            </a:xfrm>
            <a:custGeom>
              <a:rect b="b" l="l" r="r" t="t"/>
              <a:pathLst>
                <a:path extrusionOk="0" h="9346" w="266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 name="Google Shape;1500;p60"/>
            <p:cNvSpPr/>
            <p:nvPr/>
          </p:nvSpPr>
          <p:spPr>
            <a:xfrm>
              <a:off x="2005050" y="3840050"/>
              <a:ext cx="97525" cy="27900"/>
            </a:xfrm>
            <a:custGeom>
              <a:rect b="b" l="l" r="r" t="t"/>
              <a:pathLst>
                <a:path extrusionOk="0" h="1116" w="3901">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 name="Google Shape;1501;p60"/>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 name="Google Shape;1502;p60"/>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 name="Google Shape;1503;p60"/>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 name="Google Shape;1504;p60"/>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 name="Google Shape;1505;p60"/>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 name="Google Shape;1506;p60"/>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 name="Google Shape;1507;p60"/>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 name="Google Shape;1508;p60"/>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 name="Google Shape;1509;p60"/>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 name="Google Shape;1510;p60"/>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 name="Google Shape;1511;p60"/>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12" name="Google Shape;1512;p60"/>
          <p:cNvGrpSpPr/>
          <p:nvPr/>
        </p:nvGrpSpPr>
        <p:grpSpPr>
          <a:xfrm flipH="1" rot="-897778">
            <a:off x="825036" y="1701916"/>
            <a:ext cx="540259" cy="223794"/>
            <a:chOff x="2333000" y="3750375"/>
            <a:chExt cx="157050" cy="65050"/>
          </a:xfrm>
        </p:grpSpPr>
        <p:sp>
          <p:nvSpPr>
            <p:cNvPr id="1513" name="Google Shape;1513;p60"/>
            <p:cNvSpPr/>
            <p:nvPr/>
          </p:nvSpPr>
          <p:spPr>
            <a:xfrm>
              <a:off x="2337650" y="3767800"/>
              <a:ext cx="81875" cy="45300"/>
            </a:xfrm>
            <a:custGeom>
              <a:rect b="b" l="l" r="r" t="t"/>
              <a:pathLst>
                <a:path extrusionOk="0" h="1812" w="3275">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 name="Google Shape;1514;p60"/>
            <p:cNvSpPr/>
            <p:nvPr/>
          </p:nvSpPr>
          <p:spPr>
            <a:xfrm>
              <a:off x="2420950" y="3757625"/>
              <a:ext cx="60975" cy="47050"/>
            </a:xfrm>
            <a:custGeom>
              <a:rect b="b" l="l" r="r" t="t"/>
              <a:pathLst>
                <a:path extrusionOk="0" h="1882" w="2439">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 name="Google Shape;1515;p60"/>
            <p:cNvSpPr/>
            <p:nvPr/>
          </p:nvSpPr>
          <p:spPr>
            <a:xfrm>
              <a:off x="2333000" y="3750375"/>
              <a:ext cx="157050" cy="65050"/>
            </a:xfrm>
            <a:custGeom>
              <a:rect b="b" l="l" r="r" t="t"/>
              <a:pathLst>
                <a:path extrusionOk="0" h="2602" w="6282">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 name="Google Shape;1516;p60"/>
            <p:cNvSpPr/>
            <p:nvPr/>
          </p:nvSpPr>
          <p:spPr>
            <a:xfrm>
              <a:off x="2361150" y="3766925"/>
              <a:ext cx="45600" cy="9025"/>
            </a:xfrm>
            <a:custGeom>
              <a:rect b="b" l="l" r="r" t="t"/>
              <a:pathLst>
                <a:path extrusionOk="0" h="361" w="1824">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 name="Google Shape;1517;p60"/>
            <p:cNvSpPr/>
            <p:nvPr/>
          </p:nvSpPr>
          <p:spPr>
            <a:xfrm>
              <a:off x="2439225" y="3764600"/>
              <a:ext cx="30500" cy="6400"/>
            </a:xfrm>
            <a:custGeom>
              <a:rect b="b" l="l" r="r" t="t"/>
              <a:pathLst>
                <a:path extrusionOk="0" h="256" w="122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518" name="Shape 1518"/>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accent1"/>
        </a:solidFill>
      </p:bgPr>
    </p:bg>
    <p:spTree>
      <p:nvGrpSpPr>
        <p:cNvPr id="1522" name="Shape 1522"/>
        <p:cNvGrpSpPr/>
        <p:nvPr/>
      </p:nvGrpSpPr>
      <p:grpSpPr>
        <a:xfrm>
          <a:off x="0" y="0"/>
          <a:ext cx="0" cy="0"/>
          <a:chOff x="0" y="0"/>
          <a:chExt cx="0" cy="0"/>
        </a:xfrm>
      </p:grpSpPr>
      <p:grpSp>
        <p:nvGrpSpPr>
          <p:cNvPr id="1523" name="Google Shape;1523;g123dee3dcf1_0_2184"/>
          <p:cNvGrpSpPr/>
          <p:nvPr/>
        </p:nvGrpSpPr>
        <p:grpSpPr>
          <a:xfrm rot="-2009154">
            <a:off x="7709893" y="-105545"/>
            <a:ext cx="569387" cy="950286"/>
            <a:chOff x="1980950" y="3649100"/>
            <a:chExt cx="146600" cy="244675"/>
          </a:xfrm>
        </p:grpSpPr>
        <p:sp>
          <p:nvSpPr>
            <p:cNvPr id="1524" name="Google Shape;1524;g123dee3dcf1_0_2184"/>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 name="Google Shape;1525;g123dee3dcf1_0_2184"/>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 name="Google Shape;1526;g123dee3dcf1_0_2184"/>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 name="Google Shape;1527;g123dee3dcf1_0_2184"/>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 name="Google Shape;1528;g123dee3dcf1_0_2184"/>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 name="Google Shape;1529;g123dee3dcf1_0_2184"/>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 name="Google Shape;1530;g123dee3dcf1_0_2184"/>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 name="Google Shape;1531;g123dee3dcf1_0_2184"/>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 name="Google Shape;1532;g123dee3dcf1_0_2184"/>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 name="Google Shape;1533;g123dee3dcf1_0_2184"/>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 name="Google Shape;1534;g123dee3dcf1_0_2184"/>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35" name="Google Shape;1535;g123dee3dcf1_0_2184"/>
          <p:cNvGrpSpPr/>
          <p:nvPr/>
        </p:nvGrpSpPr>
        <p:grpSpPr>
          <a:xfrm rot="-566270">
            <a:off x="8628154" y="166736"/>
            <a:ext cx="623491" cy="1156677"/>
            <a:chOff x="2369275" y="3344925"/>
            <a:chExt cx="160525" cy="297800"/>
          </a:xfrm>
        </p:grpSpPr>
        <p:sp>
          <p:nvSpPr>
            <p:cNvPr id="1536" name="Google Shape;1536;g123dee3dcf1_0_2184"/>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 name="Google Shape;1537;g123dee3dcf1_0_2184"/>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 name="Google Shape;1538;g123dee3dcf1_0_2184"/>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 name="Google Shape;1539;g123dee3dcf1_0_2184"/>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 name="Google Shape;1540;g123dee3dcf1_0_2184"/>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 name="Google Shape;1541;g123dee3dcf1_0_2184"/>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 name="Google Shape;1542;g123dee3dcf1_0_2184"/>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 name="Google Shape;1543;g123dee3dcf1_0_2184"/>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 name="Google Shape;1544;g123dee3dcf1_0_2184"/>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 name="Google Shape;1545;g123dee3dcf1_0_2184"/>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 name="Google Shape;1546;g123dee3dcf1_0_2184"/>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 name="Google Shape;1547;g123dee3dcf1_0_2184"/>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 name="Google Shape;1548;g123dee3dcf1_0_2184"/>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 name="Google Shape;1549;g123dee3dcf1_0_2184"/>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 name="Google Shape;1550;g123dee3dcf1_0_2184"/>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51" name="Google Shape;1551;g123dee3dcf1_0_2184"/>
          <p:cNvGrpSpPr/>
          <p:nvPr/>
        </p:nvGrpSpPr>
        <p:grpSpPr>
          <a:xfrm rot="6522359">
            <a:off x="8016388" y="583486"/>
            <a:ext cx="414893" cy="1399080"/>
            <a:chOff x="954700" y="3672025"/>
            <a:chExt cx="106825" cy="360200"/>
          </a:xfrm>
        </p:grpSpPr>
        <p:sp>
          <p:nvSpPr>
            <p:cNvPr id="1552" name="Google Shape;1552;g123dee3dcf1_0_2184"/>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 name="Google Shape;1553;g123dee3dcf1_0_2184"/>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 name="Google Shape;1554;g123dee3dcf1_0_2184"/>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 name="Google Shape;1555;g123dee3dcf1_0_2184"/>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 name="Google Shape;1556;g123dee3dcf1_0_2184"/>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 name="Google Shape;1557;g123dee3dcf1_0_2184"/>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 name="Google Shape;1558;g123dee3dcf1_0_2184"/>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 name="Google Shape;1559;g123dee3dcf1_0_2184"/>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 name="Google Shape;1560;g123dee3dcf1_0_2184"/>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61" name="Google Shape;1561;g123dee3dcf1_0_2184"/>
          <p:cNvGrpSpPr/>
          <p:nvPr/>
        </p:nvGrpSpPr>
        <p:grpSpPr>
          <a:xfrm rot="-3717561">
            <a:off x="411762" y="3419438"/>
            <a:ext cx="360249" cy="1149361"/>
            <a:chOff x="616875" y="3027700"/>
            <a:chExt cx="97525" cy="311150"/>
          </a:xfrm>
        </p:grpSpPr>
        <p:sp>
          <p:nvSpPr>
            <p:cNvPr id="1562" name="Google Shape;1562;g123dee3dcf1_0_2184"/>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 name="Google Shape;1563;g123dee3dcf1_0_2184"/>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 name="Google Shape;1564;g123dee3dcf1_0_2184"/>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 name="Google Shape;1565;g123dee3dcf1_0_2184"/>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 name="Google Shape;1566;g123dee3dcf1_0_2184"/>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67" name="Google Shape;1567;g123dee3dcf1_0_2184"/>
          <p:cNvSpPr/>
          <p:nvPr/>
        </p:nvSpPr>
        <p:spPr>
          <a:xfrm rot="1965861">
            <a:off x="148483" y="4390720"/>
            <a:ext cx="494402" cy="897092"/>
          </a:xfrm>
          <a:custGeom>
            <a:rect b="b" l="l" r="r" t="t"/>
            <a:pathLst>
              <a:path extrusionOk="0" h="9988" w="5504">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 name="Google Shape;1568;g123dee3dcf1_0_2184"/>
          <p:cNvSpPr/>
          <p:nvPr/>
        </p:nvSpPr>
        <p:spPr>
          <a:xfrm rot="2153135">
            <a:off x="863825" y="4431225"/>
            <a:ext cx="526615" cy="541771"/>
          </a:xfrm>
          <a:custGeom>
            <a:rect b="b" l="l" r="r" t="t"/>
            <a:pathLst>
              <a:path extrusionOk="0" h="4969" w="483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 name="Google Shape;1569;g123dee3dcf1_0_2184"/>
          <p:cNvSpPr txBox="1"/>
          <p:nvPr>
            <p:ph type="ctrTitle"/>
          </p:nvPr>
        </p:nvSpPr>
        <p:spPr>
          <a:xfrm>
            <a:off x="720000" y="422850"/>
            <a:ext cx="7704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2"/>
        </a:solidFill>
      </p:bgPr>
    </p:bg>
    <p:spTree>
      <p:nvGrpSpPr>
        <p:cNvPr id="1570" name="Shape 1570"/>
        <p:cNvGrpSpPr/>
        <p:nvPr/>
      </p:nvGrpSpPr>
      <p:grpSpPr>
        <a:xfrm>
          <a:off x="0" y="0"/>
          <a:ext cx="0" cy="0"/>
          <a:chOff x="0" y="0"/>
          <a:chExt cx="0" cy="0"/>
        </a:xfrm>
      </p:grpSpPr>
      <p:sp>
        <p:nvSpPr>
          <p:cNvPr id="1571" name="Google Shape;1571;g123dee3dcf1_0_1804"/>
          <p:cNvSpPr txBox="1"/>
          <p:nvPr>
            <p:ph type="ctrTitle"/>
          </p:nvPr>
        </p:nvSpPr>
        <p:spPr>
          <a:xfrm>
            <a:off x="1297275" y="2232950"/>
            <a:ext cx="6549300" cy="1287300"/>
          </a:xfrm>
          <a:prstGeom prst="rect">
            <a:avLst/>
          </a:prstGeom>
          <a:noFill/>
          <a:ln>
            <a:noFill/>
          </a:ln>
        </p:spPr>
        <p:txBody>
          <a:bodyPr anchorCtr="0" anchor="ctr" bIns="91425" lIns="91425" spcFirstLastPara="1" rIns="91425" wrap="square" tIns="91425">
            <a:noAutofit/>
          </a:bodyPr>
          <a:lstStyle>
            <a:lvl1pPr lvl="0" algn="ctr">
              <a:lnSpc>
                <a:spcPct val="80000"/>
              </a:lnSpc>
              <a:spcBef>
                <a:spcPts val="0"/>
              </a:spcBef>
              <a:spcAft>
                <a:spcPts val="0"/>
              </a:spcAft>
              <a:buSzPts val="8100"/>
              <a:buFont typeface="Neucha"/>
              <a:buNone/>
              <a:defRPr b="1" sz="7600"/>
            </a:lvl1pPr>
            <a:lvl2pPr lvl="1" algn="ctr">
              <a:lnSpc>
                <a:spcPct val="100000"/>
              </a:lnSpc>
              <a:spcBef>
                <a:spcPts val="0"/>
              </a:spcBef>
              <a:spcAft>
                <a:spcPts val="0"/>
              </a:spcAft>
              <a:buClr>
                <a:srgbClr val="374957"/>
              </a:buClr>
              <a:buSzPts val="5200"/>
              <a:buFont typeface="Neucha"/>
              <a:buNone/>
              <a:defRPr b="1" sz="5200">
                <a:solidFill>
                  <a:srgbClr val="374957"/>
                </a:solidFill>
                <a:latin typeface="Neucha"/>
                <a:ea typeface="Neucha"/>
                <a:cs typeface="Neucha"/>
                <a:sym typeface="Neucha"/>
              </a:defRPr>
            </a:lvl2pPr>
            <a:lvl3pPr lvl="2" algn="ctr">
              <a:lnSpc>
                <a:spcPct val="100000"/>
              </a:lnSpc>
              <a:spcBef>
                <a:spcPts val="0"/>
              </a:spcBef>
              <a:spcAft>
                <a:spcPts val="0"/>
              </a:spcAft>
              <a:buClr>
                <a:srgbClr val="374957"/>
              </a:buClr>
              <a:buSzPts val="5200"/>
              <a:buFont typeface="Neucha"/>
              <a:buNone/>
              <a:defRPr b="1" sz="5200">
                <a:solidFill>
                  <a:srgbClr val="374957"/>
                </a:solidFill>
                <a:latin typeface="Neucha"/>
                <a:ea typeface="Neucha"/>
                <a:cs typeface="Neucha"/>
                <a:sym typeface="Neucha"/>
              </a:defRPr>
            </a:lvl3pPr>
            <a:lvl4pPr lvl="3" algn="ctr">
              <a:lnSpc>
                <a:spcPct val="100000"/>
              </a:lnSpc>
              <a:spcBef>
                <a:spcPts val="0"/>
              </a:spcBef>
              <a:spcAft>
                <a:spcPts val="0"/>
              </a:spcAft>
              <a:buClr>
                <a:srgbClr val="374957"/>
              </a:buClr>
              <a:buSzPts val="5200"/>
              <a:buFont typeface="Neucha"/>
              <a:buNone/>
              <a:defRPr b="1" sz="5200">
                <a:solidFill>
                  <a:srgbClr val="374957"/>
                </a:solidFill>
                <a:latin typeface="Neucha"/>
                <a:ea typeface="Neucha"/>
                <a:cs typeface="Neucha"/>
                <a:sym typeface="Neucha"/>
              </a:defRPr>
            </a:lvl4pPr>
            <a:lvl5pPr lvl="4" algn="ctr">
              <a:lnSpc>
                <a:spcPct val="100000"/>
              </a:lnSpc>
              <a:spcBef>
                <a:spcPts val="0"/>
              </a:spcBef>
              <a:spcAft>
                <a:spcPts val="0"/>
              </a:spcAft>
              <a:buClr>
                <a:srgbClr val="374957"/>
              </a:buClr>
              <a:buSzPts val="5200"/>
              <a:buFont typeface="Neucha"/>
              <a:buNone/>
              <a:defRPr b="1" sz="5200">
                <a:solidFill>
                  <a:srgbClr val="374957"/>
                </a:solidFill>
                <a:latin typeface="Neucha"/>
                <a:ea typeface="Neucha"/>
                <a:cs typeface="Neucha"/>
                <a:sym typeface="Neucha"/>
              </a:defRPr>
            </a:lvl5pPr>
            <a:lvl6pPr lvl="5" algn="ctr">
              <a:lnSpc>
                <a:spcPct val="100000"/>
              </a:lnSpc>
              <a:spcBef>
                <a:spcPts val="0"/>
              </a:spcBef>
              <a:spcAft>
                <a:spcPts val="0"/>
              </a:spcAft>
              <a:buClr>
                <a:srgbClr val="374957"/>
              </a:buClr>
              <a:buSzPts val="5200"/>
              <a:buFont typeface="Neucha"/>
              <a:buNone/>
              <a:defRPr b="1" sz="5200">
                <a:solidFill>
                  <a:srgbClr val="374957"/>
                </a:solidFill>
                <a:latin typeface="Neucha"/>
                <a:ea typeface="Neucha"/>
                <a:cs typeface="Neucha"/>
                <a:sym typeface="Neucha"/>
              </a:defRPr>
            </a:lvl6pPr>
            <a:lvl7pPr lvl="6" algn="ctr">
              <a:lnSpc>
                <a:spcPct val="100000"/>
              </a:lnSpc>
              <a:spcBef>
                <a:spcPts val="0"/>
              </a:spcBef>
              <a:spcAft>
                <a:spcPts val="0"/>
              </a:spcAft>
              <a:buClr>
                <a:srgbClr val="374957"/>
              </a:buClr>
              <a:buSzPts val="5200"/>
              <a:buFont typeface="Neucha"/>
              <a:buNone/>
              <a:defRPr b="1" sz="5200">
                <a:solidFill>
                  <a:srgbClr val="374957"/>
                </a:solidFill>
                <a:latin typeface="Neucha"/>
                <a:ea typeface="Neucha"/>
                <a:cs typeface="Neucha"/>
                <a:sym typeface="Neucha"/>
              </a:defRPr>
            </a:lvl7pPr>
            <a:lvl8pPr lvl="7" algn="ctr">
              <a:lnSpc>
                <a:spcPct val="100000"/>
              </a:lnSpc>
              <a:spcBef>
                <a:spcPts val="0"/>
              </a:spcBef>
              <a:spcAft>
                <a:spcPts val="0"/>
              </a:spcAft>
              <a:buClr>
                <a:srgbClr val="374957"/>
              </a:buClr>
              <a:buSzPts val="5200"/>
              <a:buFont typeface="Neucha"/>
              <a:buNone/>
              <a:defRPr b="1" sz="5200">
                <a:solidFill>
                  <a:srgbClr val="374957"/>
                </a:solidFill>
                <a:latin typeface="Neucha"/>
                <a:ea typeface="Neucha"/>
                <a:cs typeface="Neucha"/>
                <a:sym typeface="Neucha"/>
              </a:defRPr>
            </a:lvl8pPr>
            <a:lvl9pPr lvl="8" algn="ctr">
              <a:lnSpc>
                <a:spcPct val="100000"/>
              </a:lnSpc>
              <a:spcBef>
                <a:spcPts val="0"/>
              </a:spcBef>
              <a:spcAft>
                <a:spcPts val="0"/>
              </a:spcAft>
              <a:buClr>
                <a:srgbClr val="374957"/>
              </a:buClr>
              <a:buSzPts val="5200"/>
              <a:buFont typeface="Neucha"/>
              <a:buNone/>
              <a:defRPr b="1" sz="5200">
                <a:solidFill>
                  <a:srgbClr val="374957"/>
                </a:solidFill>
                <a:latin typeface="Neucha"/>
                <a:ea typeface="Neucha"/>
                <a:cs typeface="Neucha"/>
                <a:sym typeface="Neucha"/>
              </a:defRPr>
            </a:lvl9pPr>
          </a:lstStyle>
          <a:p/>
        </p:txBody>
      </p:sp>
      <p:grpSp>
        <p:nvGrpSpPr>
          <p:cNvPr id="1572" name="Google Shape;1572;g123dee3dcf1_0_1804"/>
          <p:cNvGrpSpPr/>
          <p:nvPr/>
        </p:nvGrpSpPr>
        <p:grpSpPr>
          <a:xfrm rot="3553717">
            <a:off x="-190552" y="3898232"/>
            <a:ext cx="1657053" cy="1186673"/>
            <a:chOff x="2656025" y="2684075"/>
            <a:chExt cx="464100" cy="332350"/>
          </a:xfrm>
        </p:grpSpPr>
        <p:sp>
          <p:nvSpPr>
            <p:cNvPr id="1573" name="Google Shape;1573;g123dee3dcf1_0_1804"/>
            <p:cNvSpPr/>
            <p:nvPr/>
          </p:nvSpPr>
          <p:spPr>
            <a:xfrm>
              <a:off x="2667050" y="2932225"/>
              <a:ext cx="22950" cy="34550"/>
            </a:xfrm>
            <a:custGeom>
              <a:rect b="b" l="l" r="r" t="t"/>
              <a:pathLst>
                <a:path extrusionOk="0" h="1382" w="918">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 name="Google Shape;1574;g123dee3dcf1_0_1804"/>
            <p:cNvSpPr/>
            <p:nvPr/>
          </p:nvSpPr>
          <p:spPr>
            <a:xfrm>
              <a:off x="2658650" y="2881150"/>
              <a:ext cx="27875" cy="35125"/>
            </a:xfrm>
            <a:custGeom>
              <a:rect b="b" l="l" r="r" t="t"/>
              <a:pathLst>
                <a:path extrusionOk="0" h="1405" w="1115">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g123dee3dcf1_0_1804"/>
            <p:cNvSpPr/>
            <p:nvPr/>
          </p:nvSpPr>
          <p:spPr>
            <a:xfrm>
              <a:off x="2683025" y="2713625"/>
              <a:ext cx="37750" cy="19525"/>
            </a:xfrm>
            <a:custGeom>
              <a:rect b="b" l="l" r="r" t="t"/>
              <a:pathLst>
                <a:path extrusionOk="0" h="781" w="151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g123dee3dcf1_0_1804"/>
            <p:cNvSpPr/>
            <p:nvPr/>
          </p:nvSpPr>
          <p:spPr>
            <a:xfrm>
              <a:off x="2667050" y="2740950"/>
              <a:ext cx="2650" cy="7000"/>
            </a:xfrm>
            <a:custGeom>
              <a:rect b="b" l="l" r="r" t="t"/>
              <a:pathLst>
                <a:path extrusionOk="0" h="280" w="106">
                  <a:moveTo>
                    <a:pt x="1" y="1"/>
                  </a:moveTo>
                  <a:cubicBezTo>
                    <a:pt x="12" y="105"/>
                    <a:pt x="47" y="198"/>
                    <a:pt x="105" y="280"/>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 name="Google Shape;1577;g123dee3dcf1_0_1804"/>
            <p:cNvSpPr/>
            <p:nvPr/>
          </p:nvSpPr>
          <p:spPr>
            <a:xfrm>
              <a:off x="2660100" y="2687000"/>
              <a:ext cx="85050" cy="53975"/>
            </a:xfrm>
            <a:custGeom>
              <a:rect b="b" l="l" r="r" t="t"/>
              <a:pathLst>
                <a:path extrusionOk="0" h="2159" w="3402">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 name="Google Shape;1578;g123dee3dcf1_0_1804"/>
            <p:cNvSpPr/>
            <p:nvPr/>
          </p:nvSpPr>
          <p:spPr>
            <a:xfrm>
              <a:off x="2747450" y="2731375"/>
              <a:ext cx="364850" cy="273150"/>
            </a:xfrm>
            <a:custGeom>
              <a:rect b="b" l="l" r="r" t="t"/>
              <a:pathLst>
                <a:path extrusionOk="0" h="10926" w="14594">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 name="Google Shape;1579;g123dee3dcf1_0_1804"/>
            <p:cNvSpPr/>
            <p:nvPr/>
          </p:nvSpPr>
          <p:spPr>
            <a:xfrm>
              <a:off x="2656025" y="2684075"/>
              <a:ext cx="464100" cy="332350"/>
            </a:xfrm>
            <a:custGeom>
              <a:rect b="b" l="l" r="r" t="t"/>
              <a:pathLst>
                <a:path extrusionOk="0" h="13294" w="18564">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 name="Google Shape;1580;g123dee3dcf1_0_1804"/>
            <p:cNvSpPr/>
            <p:nvPr/>
          </p:nvSpPr>
          <p:spPr>
            <a:xfrm>
              <a:off x="2680700" y="2709625"/>
              <a:ext cx="45600" cy="42675"/>
            </a:xfrm>
            <a:custGeom>
              <a:rect b="b" l="l" r="r" t="t"/>
              <a:pathLst>
                <a:path extrusionOk="0" h="1707" w="1824">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81" name="Google Shape;1581;g123dee3dcf1_0_1804"/>
          <p:cNvGrpSpPr/>
          <p:nvPr/>
        </p:nvGrpSpPr>
        <p:grpSpPr>
          <a:xfrm rot="1425117">
            <a:off x="1636900" y="4272185"/>
            <a:ext cx="870560" cy="1160768"/>
            <a:chOff x="2957300" y="3608175"/>
            <a:chExt cx="231325" cy="310850"/>
          </a:xfrm>
        </p:grpSpPr>
        <p:sp>
          <p:nvSpPr>
            <p:cNvPr id="1582" name="Google Shape;1582;g123dee3dcf1_0_1804"/>
            <p:cNvSpPr/>
            <p:nvPr/>
          </p:nvSpPr>
          <p:spPr>
            <a:xfrm>
              <a:off x="3008075" y="3700175"/>
              <a:ext cx="38925" cy="54575"/>
            </a:xfrm>
            <a:custGeom>
              <a:rect b="b" l="l" r="r" t="t"/>
              <a:pathLst>
                <a:path extrusionOk="0" h="2183" w="1557">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 name="Google Shape;1583;g123dee3dcf1_0_1804"/>
            <p:cNvSpPr/>
            <p:nvPr/>
          </p:nvSpPr>
          <p:spPr>
            <a:xfrm>
              <a:off x="2959025" y="3631375"/>
              <a:ext cx="57775" cy="284175"/>
            </a:xfrm>
            <a:custGeom>
              <a:rect b="b" l="l" r="r" t="t"/>
              <a:pathLst>
                <a:path extrusionOk="0" h="11367" w="2311">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 name="Google Shape;1584;g123dee3dcf1_0_1804"/>
            <p:cNvSpPr/>
            <p:nvPr/>
          </p:nvSpPr>
          <p:spPr>
            <a:xfrm>
              <a:off x="3022600" y="3614550"/>
              <a:ext cx="73150" cy="36875"/>
            </a:xfrm>
            <a:custGeom>
              <a:rect b="b" l="l" r="r" t="t"/>
              <a:pathLst>
                <a:path extrusionOk="0" h="1475" w="2926">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 name="Google Shape;1585;g123dee3dcf1_0_1804"/>
            <p:cNvSpPr/>
            <p:nvPr/>
          </p:nvSpPr>
          <p:spPr>
            <a:xfrm>
              <a:off x="3004025" y="3644725"/>
              <a:ext cx="114075" cy="25000"/>
            </a:xfrm>
            <a:custGeom>
              <a:rect b="b" l="l" r="r" t="t"/>
              <a:pathLst>
                <a:path extrusionOk="0" h="1000" w="4563">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 name="Google Shape;1586;g123dee3dcf1_0_1804"/>
            <p:cNvSpPr/>
            <p:nvPr/>
          </p:nvSpPr>
          <p:spPr>
            <a:xfrm>
              <a:off x="2957300" y="3608175"/>
              <a:ext cx="231325" cy="310850"/>
            </a:xfrm>
            <a:custGeom>
              <a:rect b="b" l="l" r="r" t="t"/>
              <a:pathLst>
                <a:path extrusionOk="0" h="12434" w="9253">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 name="Google Shape;1587;g123dee3dcf1_0_1804"/>
            <p:cNvSpPr/>
            <p:nvPr/>
          </p:nvSpPr>
          <p:spPr>
            <a:xfrm>
              <a:off x="3005750" y="3695225"/>
              <a:ext cx="44725" cy="62725"/>
            </a:xfrm>
            <a:custGeom>
              <a:rect b="b" l="l" r="r" t="t"/>
              <a:pathLst>
                <a:path extrusionOk="0" h="2509" w="1789">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 name="Google Shape;1588;g123dee3dcf1_0_1804"/>
            <p:cNvSpPr/>
            <p:nvPr/>
          </p:nvSpPr>
          <p:spPr>
            <a:xfrm>
              <a:off x="3028975" y="3841800"/>
              <a:ext cx="104500" cy="10775"/>
            </a:xfrm>
            <a:custGeom>
              <a:rect b="b" l="l" r="r" t="t"/>
              <a:pathLst>
                <a:path extrusionOk="0" h="431" w="418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 name="Google Shape;1589;g123dee3dcf1_0_1804"/>
            <p:cNvSpPr/>
            <p:nvPr/>
          </p:nvSpPr>
          <p:spPr>
            <a:xfrm>
              <a:off x="3025775" y="3805825"/>
              <a:ext cx="108300" cy="13950"/>
            </a:xfrm>
            <a:custGeom>
              <a:rect b="b" l="l" r="r" t="t"/>
              <a:pathLst>
                <a:path extrusionOk="0" h="558" w="4332">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 name="Google Shape;1590;g123dee3dcf1_0_1804"/>
            <p:cNvSpPr/>
            <p:nvPr/>
          </p:nvSpPr>
          <p:spPr>
            <a:xfrm>
              <a:off x="3020275" y="3776800"/>
              <a:ext cx="113800" cy="15675"/>
            </a:xfrm>
            <a:custGeom>
              <a:rect b="b" l="l" r="r" t="t"/>
              <a:pathLst>
                <a:path extrusionOk="0" h="627" w="4552">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 name="Google Shape;1591;g123dee3dcf1_0_1804"/>
            <p:cNvSpPr/>
            <p:nvPr/>
          </p:nvSpPr>
          <p:spPr>
            <a:xfrm>
              <a:off x="3060025" y="3695825"/>
              <a:ext cx="58650" cy="12200"/>
            </a:xfrm>
            <a:custGeom>
              <a:rect b="b" l="l" r="r" t="t"/>
              <a:pathLst>
                <a:path extrusionOk="0" h="488" w="2346">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 name="Google Shape;1592;g123dee3dcf1_0_1804"/>
            <p:cNvSpPr/>
            <p:nvPr/>
          </p:nvSpPr>
          <p:spPr>
            <a:xfrm>
              <a:off x="3064675" y="3720200"/>
              <a:ext cx="56900" cy="13075"/>
            </a:xfrm>
            <a:custGeom>
              <a:rect b="b" l="l" r="r" t="t"/>
              <a:pathLst>
                <a:path extrusionOk="0" h="523" w="2276">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 name="Google Shape;1593;g123dee3dcf1_0_1804"/>
            <p:cNvSpPr/>
            <p:nvPr/>
          </p:nvSpPr>
          <p:spPr>
            <a:xfrm>
              <a:off x="3060600" y="3742250"/>
              <a:ext cx="43850" cy="10175"/>
            </a:xfrm>
            <a:custGeom>
              <a:rect b="b" l="l" r="r" t="t"/>
              <a:pathLst>
                <a:path extrusionOk="0" h="407" w="1754">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 name="Google Shape;1594;g123dee3dcf1_0_1804"/>
            <p:cNvSpPr/>
            <p:nvPr/>
          </p:nvSpPr>
          <p:spPr>
            <a:xfrm>
              <a:off x="3115750" y="3743425"/>
              <a:ext cx="4100" cy="4075"/>
            </a:xfrm>
            <a:custGeom>
              <a:rect b="b" l="l" r="r" t="t"/>
              <a:pathLst>
                <a:path extrusionOk="0" h="163" w="164">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95" name="Google Shape;1595;g123dee3dcf1_0_1804"/>
          <p:cNvGrpSpPr/>
          <p:nvPr/>
        </p:nvGrpSpPr>
        <p:grpSpPr>
          <a:xfrm rot="-2084963">
            <a:off x="6461953" y="-103694"/>
            <a:ext cx="1670611" cy="1197127"/>
            <a:chOff x="692625" y="2569725"/>
            <a:chExt cx="463800" cy="332350"/>
          </a:xfrm>
        </p:grpSpPr>
        <p:sp>
          <p:nvSpPr>
            <p:cNvPr id="1596" name="Google Shape;1596;g123dee3dcf1_0_1804"/>
            <p:cNvSpPr/>
            <p:nvPr/>
          </p:nvSpPr>
          <p:spPr>
            <a:xfrm>
              <a:off x="692625" y="2569725"/>
              <a:ext cx="463800" cy="332350"/>
            </a:xfrm>
            <a:custGeom>
              <a:rect b="b" l="l" r="r" t="t"/>
              <a:pathLst>
                <a:path extrusionOk="0" h="13294" w="18552">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 name="Google Shape;1597;g123dee3dcf1_0_1804"/>
            <p:cNvSpPr/>
            <p:nvPr/>
          </p:nvSpPr>
          <p:spPr>
            <a:xfrm>
              <a:off x="1086750" y="2833825"/>
              <a:ext cx="45300" cy="43000"/>
            </a:xfrm>
            <a:custGeom>
              <a:rect b="b" l="l" r="r" t="t"/>
              <a:pathLst>
                <a:path extrusionOk="0" h="1720" w="1812">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98" name="Google Shape;1598;g123dee3dcf1_0_1804"/>
          <p:cNvGrpSpPr/>
          <p:nvPr/>
        </p:nvGrpSpPr>
        <p:grpSpPr>
          <a:xfrm rot="-1062273">
            <a:off x="8878019" y="229685"/>
            <a:ext cx="384784" cy="1297441"/>
            <a:chOff x="954700" y="3672025"/>
            <a:chExt cx="106825" cy="360200"/>
          </a:xfrm>
        </p:grpSpPr>
        <p:sp>
          <p:nvSpPr>
            <p:cNvPr id="1599" name="Google Shape;1599;g123dee3dcf1_0_1804"/>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 name="Google Shape;1600;g123dee3dcf1_0_1804"/>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 name="Google Shape;1601;g123dee3dcf1_0_1804"/>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 name="Google Shape;1602;g123dee3dcf1_0_1804"/>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 name="Google Shape;1603;g123dee3dcf1_0_1804"/>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 name="Google Shape;1604;g123dee3dcf1_0_1804"/>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 name="Google Shape;1605;g123dee3dcf1_0_1804"/>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 name="Google Shape;1606;g123dee3dcf1_0_1804"/>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 name="Google Shape;1607;g123dee3dcf1_0_1804"/>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08" name="Google Shape;1608;g123dee3dcf1_0_1804"/>
          <p:cNvGrpSpPr/>
          <p:nvPr/>
        </p:nvGrpSpPr>
        <p:grpSpPr>
          <a:xfrm rot="1031363">
            <a:off x="8511594" y="1716291"/>
            <a:ext cx="781001" cy="756958"/>
            <a:chOff x="852825" y="3133350"/>
            <a:chExt cx="216825" cy="210150"/>
          </a:xfrm>
        </p:grpSpPr>
        <p:sp>
          <p:nvSpPr>
            <p:cNvPr id="1609" name="Google Shape;1609;g123dee3dcf1_0_1804"/>
            <p:cNvSpPr/>
            <p:nvPr/>
          </p:nvSpPr>
          <p:spPr>
            <a:xfrm>
              <a:off x="852825" y="3133350"/>
              <a:ext cx="216825" cy="210150"/>
            </a:xfrm>
            <a:custGeom>
              <a:rect b="b" l="l" r="r" t="t"/>
              <a:pathLst>
                <a:path extrusionOk="0" h="8406" w="8673">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 name="Google Shape;1610;g123dee3dcf1_0_1804"/>
            <p:cNvSpPr/>
            <p:nvPr/>
          </p:nvSpPr>
          <p:spPr>
            <a:xfrm>
              <a:off x="918700" y="3216650"/>
              <a:ext cx="82450" cy="81275"/>
            </a:xfrm>
            <a:custGeom>
              <a:rect b="b" l="l" r="r" t="t"/>
              <a:pathLst>
                <a:path extrusionOk="0" h="3251" w="3298">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11" name="Google Shape;1611;g123dee3dcf1_0_1804"/>
          <p:cNvGrpSpPr/>
          <p:nvPr/>
        </p:nvGrpSpPr>
        <p:grpSpPr>
          <a:xfrm rot="-9086648">
            <a:off x="6442477" y="-673699"/>
            <a:ext cx="351283" cy="1120755"/>
            <a:chOff x="616875" y="3027700"/>
            <a:chExt cx="97525" cy="311150"/>
          </a:xfrm>
        </p:grpSpPr>
        <p:sp>
          <p:nvSpPr>
            <p:cNvPr id="1612" name="Google Shape;1612;g123dee3dcf1_0_1804"/>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 name="Google Shape;1613;g123dee3dcf1_0_1804"/>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 name="Google Shape;1614;g123dee3dcf1_0_1804"/>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 name="Google Shape;1615;g123dee3dcf1_0_1804"/>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 name="Google Shape;1616;g123dee3dcf1_0_1804"/>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17" name="Google Shape;1617;g123dee3dcf1_0_1804"/>
          <p:cNvGrpSpPr/>
          <p:nvPr/>
        </p:nvGrpSpPr>
        <p:grpSpPr>
          <a:xfrm rot="1974894">
            <a:off x="7552191" y="872284"/>
            <a:ext cx="233139" cy="565604"/>
            <a:chOff x="1282375" y="3450000"/>
            <a:chExt cx="64725" cy="157025"/>
          </a:xfrm>
        </p:grpSpPr>
        <p:sp>
          <p:nvSpPr>
            <p:cNvPr id="1618" name="Google Shape;1618;g123dee3dcf1_0_1804"/>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 name="Google Shape;1619;g123dee3dcf1_0_1804"/>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 name="Google Shape;1620;g123dee3dcf1_0_1804"/>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21" name="Google Shape;1621;g123dee3dcf1_0_1804"/>
          <p:cNvGrpSpPr/>
          <p:nvPr/>
        </p:nvGrpSpPr>
        <p:grpSpPr>
          <a:xfrm rot="1302591">
            <a:off x="2690357" y="4653391"/>
            <a:ext cx="378569" cy="592888"/>
            <a:chOff x="683900" y="3612800"/>
            <a:chExt cx="105100" cy="164600"/>
          </a:xfrm>
        </p:grpSpPr>
        <p:sp>
          <p:nvSpPr>
            <p:cNvPr id="1622" name="Google Shape;1622;g123dee3dcf1_0_1804"/>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 name="Google Shape;1623;g123dee3dcf1_0_1804"/>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24" name="Google Shape;1624;g123dee3dcf1_0_1804"/>
          <p:cNvGrpSpPr/>
          <p:nvPr/>
        </p:nvGrpSpPr>
        <p:grpSpPr>
          <a:xfrm rot="1974894">
            <a:off x="215216" y="2937334"/>
            <a:ext cx="233139" cy="565604"/>
            <a:chOff x="1282375" y="3450000"/>
            <a:chExt cx="64725" cy="157025"/>
          </a:xfrm>
        </p:grpSpPr>
        <p:sp>
          <p:nvSpPr>
            <p:cNvPr id="1625" name="Google Shape;1625;g123dee3dcf1_0_1804"/>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 name="Google Shape;1626;g123dee3dcf1_0_1804"/>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 name="Google Shape;1627;g123dee3dcf1_0_1804"/>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28" name="Google Shape;1628;g123dee3dcf1_0_1804"/>
          <p:cNvGrpSpPr/>
          <p:nvPr/>
        </p:nvGrpSpPr>
        <p:grpSpPr>
          <a:xfrm rot="-762759">
            <a:off x="1048213" y="3314536"/>
            <a:ext cx="590931" cy="1096303"/>
            <a:chOff x="2369275" y="3344925"/>
            <a:chExt cx="160525" cy="297800"/>
          </a:xfrm>
        </p:grpSpPr>
        <p:sp>
          <p:nvSpPr>
            <p:cNvPr id="1629" name="Google Shape;1629;g123dee3dcf1_0_1804"/>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 name="Google Shape;1630;g123dee3dcf1_0_1804"/>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 name="Google Shape;1631;g123dee3dcf1_0_1804"/>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 name="Google Shape;1632;g123dee3dcf1_0_1804"/>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 name="Google Shape;1633;g123dee3dcf1_0_1804"/>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 name="Google Shape;1634;g123dee3dcf1_0_1804"/>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 name="Google Shape;1635;g123dee3dcf1_0_1804"/>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 name="Google Shape;1636;g123dee3dcf1_0_1804"/>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7" name="Google Shape;1637;g123dee3dcf1_0_1804"/>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 name="Google Shape;1638;g123dee3dcf1_0_1804"/>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 name="Google Shape;1639;g123dee3dcf1_0_1804"/>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 name="Google Shape;1640;g123dee3dcf1_0_1804"/>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 name="Google Shape;1641;g123dee3dcf1_0_1804"/>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2" name="Google Shape;1642;g123dee3dcf1_0_1804"/>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 name="Google Shape;1643;g123dee3dcf1_0_1804"/>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44" name="Google Shape;1644;g123dee3dcf1_0_1804"/>
          <p:cNvSpPr txBox="1"/>
          <p:nvPr>
            <p:ph idx="1" type="subTitle"/>
          </p:nvPr>
        </p:nvSpPr>
        <p:spPr>
          <a:xfrm>
            <a:off x="2104200" y="3320070"/>
            <a:ext cx="4935600" cy="576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None/>
              <a:defRPr>
                <a:solidFill>
                  <a:schemeClr val="dk1"/>
                </a:solidFill>
              </a:defRPr>
            </a:lvl1pPr>
            <a:lvl2pPr lvl="1" algn="ctr">
              <a:lnSpc>
                <a:spcPct val="100000"/>
              </a:lnSpc>
              <a:spcBef>
                <a:spcPts val="0"/>
              </a:spcBef>
              <a:spcAft>
                <a:spcPts val="0"/>
              </a:spcAft>
              <a:buClr>
                <a:schemeClr val="lt1"/>
              </a:buClr>
              <a:buSzPts val="1800"/>
              <a:buFont typeface="Patrick Hand"/>
              <a:buNone/>
              <a:defRPr b="1" sz="1800">
                <a:solidFill>
                  <a:schemeClr val="lt1"/>
                </a:solidFill>
                <a:latin typeface="Patrick Hand"/>
                <a:ea typeface="Patrick Hand"/>
                <a:cs typeface="Patrick Hand"/>
                <a:sym typeface="Patrick Hand"/>
              </a:defRPr>
            </a:lvl2pPr>
            <a:lvl3pPr lvl="2" algn="ctr">
              <a:lnSpc>
                <a:spcPct val="100000"/>
              </a:lnSpc>
              <a:spcBef>
                <a:spcPts val="0"/>
              </a:spcBef>
              <a:spcAft>
                <a:spcPts val="0"/>
              </a:spcAft>
              <a:buClr>
                <a:schemeClr val="lt1"/>
              </a:buClr>
              <a:buSzPts val="1800"/>
              <a:buFont typeface="Patrick Hand"/>
              <a:buNone/>
              <a:defRPr b="1" sz="1800">
                <a:solidFill>
                  <a:schemeClr val="lt1"/>
                </a:solidFill>
                <a:latin typeface="Patrick Hand"/>
                <a:ea typeface="Patrick Hand"/>
                <a:cs typeface="Patrick Hand"/>
                <a:sym typeface="Patrick Hand"/>
              </a:defRPr>
            </a:lvl3pPr>
            <a:lvl4pPr lvl="3" algn="ctr">
              <a:lnSpc>
                <a:spcPct val="100000"/>
              </a:lnSpc>
              <a:spcBef>
                <a:spcPts val="0"/>
              </a:spcBef>
              <a:spcAft>
                <a:spcPts val="0"/>
              </a:spcAft>
              <a:buClr>
                <a:schemeClr val="lt1"/>
              </a:buClr>
              <a:buSzPts val="1800"/>
              <a:buFont typeface="Patrick Hand"/>
              <a:buNone/>
              <a:defRPr b="1" sz="1800">
                <a:solidFill>
                  <a:schemeClr val="lt1"/>
                </a:solidFill>
                <a:latin typeface="Patrick Hand"/>
                <a:ea typeface="Patrick Hand"/>
                <a:cs typeface="Patrick Hand"/>
                <a:sym typeface="Patrick Hand"/>
              </a:defRPr>
            </a:lvl4pPr>
            <a:lvl5pPr lvl="4" algn="ctr">
              <a:lnSpc>
                <a:spcPct val="100000"/>
              </a:lnSpc>
              <a:spcBef>
                <a:spcPts val="0"/>
              </a:spcBef>
              <a:spcAft>
                <a:spcPts val="0"/>
              </a:spcAft>
              <a:buClr>
                <a:schemeClr val="lt1"/>
              </a:buClr>
              <a:buSzPts val="1800"/>
              <a:buFont typeface="Patrick Hand"/>
              <a:buNone/>
              <a:defRPr b="1" sz="1800">
                <a:solidFill>
                  <a:schemeClr val="lt1"/>
                </a:solidFill>
                <a:latin typeface="Patrick Hand"/>
                <a:ea typeface="Patrick Hand"/>
                <a:cs typeface="Patrick Hand"/>
                <a:sym typeface="Patrick Hand"/>
              </a:defRPr>
            </a:lvl5pPr>
            <a:lvl6pPr lvl="5" algn="ctr">
              <a:lnSpc>
                <a:spcPct val="100000"/>
              </a:lnSpc>
              <a:spcBef>
                <a:spcPts val="0"/>
              </a:spcBef>
              <a:spcAft>
                <a:spcPts val="0"/>
              </a:spcAft>
              <a:buClr>
                <a:schemeClr val="lt1"/>
              </a:buClr>
              <a:buSzPts val="1800"/>
              <a:buFont typeface="Patrick Hand"/>
              <a:buNone/>
              <a:defRPr b="1" sz="1800">
                <a:solidFill>
                  <a:schemeClr val="lt1"/>
                </a:solidFill>
                <a:latin typeface="Patrick Hand"/>
                <a:ea typeface="Patrick Hand"/>
                <a:cs typeface="Patrick Hand"/>
                <a:sym typeface="Patrick Hand"/>
              </a:defRPr>
            </a:lvl6pPr>
            <a:lvl7pPr lvl="6" algn="ctr">
              <a:lnSpc>
                <a:spcPct val="100000"/>
              </a:lnSpc>
              <a:spcBef>
                <a:spcPts val="0"/>
              </a:spcBef>
              <a:spcAft>
                <a:spcPts val="0"/>
              </a:spcAft>
              <a:buClr>
                <a:schemeClr val="lt1"/>
              </a:buClr>
              <a:buSzPts val="1800"/>
              <a:buFont typeface="Patrick Hand"/>
              <a:buNone/>
              <a:defRPr b="1" sz="1800">
                <a:solidFill>
                  <a:schemeClr val="lt1"/>
                </a:solidFill>
                <a:latin typeface="Patrick Hand"/>
                <a:ea typeface="Patrick Hand"/>
                <a:cs typeface="Patrick Hand"/>
                <a:sym typeface="Patrick Hand"/>
              </a:defRPr>
            </a:lvl7pPr>
            <a:lvl8pPr lvl="7" algn="ctr">
              <a:lnSpc>
                <a:spcPct val="100000"/>
              </a:lnSpc>
              <a:spcBef>
                <a:spcPts val="0"/>
              </a:spcBef>
              <a:spcAft>
                <a:spcPts val="0"/>
              </a:spcAft>
              <a:buClr>
                <a:schemeClr val="lt1"/>
              </a:buClr>
              <a:buSzPts val="1800"/>
              <a:buFont typeface="Patrick Hand"/>
              <a:buNone/>
              <a:defRPr b="1" sz="1800">
                <a:solidFill>
                  <a:schemeClr val="lt1"/>
                </a:solidFill>
                <a:latin typeface="Patrick Hand"/>
                <a:ea typeface="Patrick Hand"/>
                <a:cs typeface="Patrick Hand"/>
                <a:sym typeface="Patrick Hand"/>
              </a:defRPr>
            </a:lvl8pPr>
            <a:lvl9pPr lvl="8" algn="ctr">
              <a:lnSpc>
                <a:spcPct val="100000"/>
              </a:lnSpc>
              <a:spcBef>
                <a:spcPts val="0"/>
              </a:spcBef>
              <a:spcAft>
                <a:spcPts val="0"/>
              </a:spcAft>
              <a:buClr>
                <a:schemeClr val="lt1"/>
              </a:buClr>
              <a:buSzPts val="1800"/>
              <a:buFont typeface="Patrick Hand"/>
              <a:buNone/>
              <a:defRPr b="1" sz="1800">
                <a:solidFill>
                  <a:schemeClr val="lt1"/>
                </a:solidFill>
                <a:latin typeface="Patrick Hand"/>
                <a:ea typeface="Patrick Hand"/>
                <a:cs typeface="Patrick Hand"/>
                <a:sym typeface="Patrick Hand"/>
              </a:defRPr>
            </a:lvl9pPr>
          </a:lstStyle>
          <a:p/>
        </p:txBody>
      </p:sp>
      <p:grpSp>
        <p:nvGrpSpPr>
          <p:cNvPr id="1645" name="Google Shape;1645;g123dee3dcf1_0_1804"/>
          <p:cNvGrpSpPr/>
          <p:nvPr/>
        </p:nvGrpSpPr>
        <p:grpSpPr>
          <a:xfrm rot="4092482">
            <a:off x="8037444" y="-173695"/>
            <a:ext cx="773115" cy="298133"/>
            <a:chOff x="1154075" y="3734125"/>
            <a:chExt cx="201750" cy="77800"/>
          </a:xfrm>
        </p:grpSpPr>
        <p:sp>
          <p:nvSpPr>
            <p:cNvPr id="1646" name="Google Shape;1646;g123dee3dcf1_0_1804"/>
            <p:cNvSpPr/>
            <p:nvPr/>
          </p:nvSpPr>
          <p:spPr>
            <a:xfrm>
              <a:off x="1218800" y="3752125"/>
              <a:ext cx="63875" cy="44425"/>
            </a:xfrm>
            <a:custGeom>
              <a:rect b="b" l="l" r="r" t="t"/>
              <a:pathLst>
                <a:path extrusionOk="0" h="1777" w="2555">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 name="Google Shape;1647;g123dee3dcf1_0_1804"/>
            <p:cNvSpPr/>
            <p:nvPr/>
          </p:nvSpPr>
          <p:spPr>
            <a:xfrm>
              <a:off x="1154075" y="3734125"/>
              <a:ext cx="201750" cy="77800"/>
            </a:xfrm>
            <a:custGeom>
              <a:rect b="b" l="l" r="r" t="t"/>
              <a:pathLst>
                <a:path extrusionOk="0" h="3112" w="807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 name="Google Shape;1648;g123dee3dcf1_0_1804"/>
            <p:cNvSpPr/>
            <p:nvPr/>
          </p:nvSpPr>
          <p:spPr>
            <a:xfrm>
              <a:off x="1260300" y="3765475"/>
              <a:ext cx="8450" cy="6400"/>
            </a:xfrm>
            <a:custGeom>
              <a:rect b="b" l="l" r="r" t="t"/>
              <a:pathLst>
                <a:path extrusionOk="0" h="256" w="338">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 name="Google Shape;1649;g123dee3dcf1_0_1804"/>
            <p:cNvSpPr/>
            <p:nvPr/>
          </p:nvSpPr>
          <p:spPr>
            <a:xfrm>
              <a:off x="1248125" y="3760250"/>
              <a:ext cx="9025" cy="6400"/>
            </a:xfrm>
            <a:custGeom>
              <a:rect b="b" l="l" r="r" t="t"/>
              <a:pathLst>
                <a:path extrusionOk="0" h="256" w="361">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 name="Google Shape;1650;g123dee3dcf1_0_1804"/>
            <p:cNvSpPr/>
            <p:nvPr/>
          </p:nvSpPr>
          <p:spPr>
            <a:xfrm>
              <a:off x="1237675" y="3776500"/>
              <a:ext cx="7275" cy="6125"/>
            </a:xfrm>
            <a:custGeom>
              <a:rect b="b" l="l" r="r" t="t"/>
              <a:pathLst>
                <a:path extrusionOk="0" h="245" w="291">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 name="Google Shape;1651;g123dee3dcf1_0_1804"/>
            <p:cNvSpPr/>
            <p:nvPr/>
          </p:nvSpPr>
          <p:spPr>
            <a:xfrm>
              <a:off x="1231000" y="3764600"/>
              <a:ext cx="7275" cy="5250"/>
            </a:xfrm>
            <a:custGeom>
              <a:rect b="b" l="l" r="r" t="t"/>
              <a:pathLst>
                <a:path extrusionOk="0" h="210" w="291">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 name="Google Shape;1652;g123dee3dcf1_0_1804"/>
            <p:cNvSpPr/>
            <p:nvPr/>
          </p:nvSpPr>
          <p:spPr>
            <a:xfrm>
              <a:off x="1248400" y="3769825"/>
              <a:ext cx="7875" cy="6700"/>
            </a:xfrm>
            <a:custGeom>
              <a:rect b="b" l="l" r="r" t="t"/>
              <a:pathLst>
                <a:path extrusionOk="0" h="268" w="315">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 name="Google Shape;1653;g123dee3dcf1_0_1804"/>
            <p:cNvSpPr/>
            <p:nvPr/>
          </p:nvSpPr>
          <p:spPr>
            <a:xfrm>
              <a:off x="1256250" y="3784325"/>
              <a:ext cx="4375" cy="5850"/>
            </a:xfrm>
            <a:custGeom>
              <a:rect b="b" l="l" r="r" t="t"/>
              <a:pathLst>
                <a:path extrusionOk="0" h="234" w="175">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54" name="Google Shape;1654;g123dee3dcf1_0_1804"/>
          <p:cNvGrpSpPr/>
          <p:nvPr/>
        </p:nvGrpSpPr>
        <p:grpSpPr>
          <a:xfrm rot="1415750">
            <a:off x="8122899" y="501185"/>
            <a:ext cx="602211" cy="1005088"/>
            <a:chOff x="1980950" y="3649100"/>
            <a:chExt cx="146600" cy="244675"/>
          </a:xfrm>
        </p:grpSpPr>
        <p:sp>
          <p:nvSpPr>
            <p:cNvPr id="1655" name="Google Shape;1655;g123dee3dcf1_0_1804"/>
            <p:cNvSpPr/>
            <p:nvPr/>
          </p:nvSpPr>
          <p:spPr>
            <a:xfrm>
              <a:off x="1983850" y="3650250"/>
              <a:ext cx="66500" cy="233650"/>
            </a:xfrm>
            <a:custGeom>
              <a:rect b="b" l="l" r="r" t="t"/>
              <a:pathLst>
                <a:path extrusionOk="0" h="9346" w="266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 name="Google Shape;1656;g123dee3dcf1_0_1804"/>
            <p:cNvSpPr/>
            <p:nvPr/>
          </p:nvSpPr>
          <p:spPr>
            <a:xfrm>
              <a:off x="2005050" y="3840050"/>
              <a:ext cx="97525" cy="27900"/>
            </a:xfrm>
            <a:custGeom>
              <a:rect b="b" l="l" r="r" t="t"/>
              <a:pathLst>
                <a:path extrusionOk="0" h="1116" w="3901">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 name="Google Shape;1657;g123dee3dcf1_0_1804"/>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 name="Google Shape;1658;g123dee3dcf1_0_1804"/>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 name="Google Shape;1659;g123dee3dcf1_0_1804"/>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 name="Google Shape;1660;g123dee3dcf1_0_1804"/>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 name="Google Shape;1661;g123dee3dcf1_0_1804"/>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 name="Google Shape;1662;g123dee3dcf1_0_1804"/>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 name="Google Shape;1663;g123dee3dcf1_0_1804"/>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 name="Google Shape;1664;g123dee3dcf1_0_1804"/>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 name="Google Shape;1665;g123dee3dcf1_0_1804"/>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 name="Google Shape;1666;g123dee3dcf1_0_1804"/>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 name="Google Shape;1667;g123dee3dcf1_0_1804"/>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68" name="Google Shape;1668;g123dee3dcf1_0_1804"/>
          <p:cNvGrpSpPr/>
          <p:nvPr/>
        </p:nvGrpSpPr>
        <p:grpSpPr>
          <a:xfrm rot="897778">
            <a:off x="7789941" y="1701964"/>
            <a:ext cx="540259" cy="223795"/>
            <a:chOff x="2333000" y="3750375"/>
            <a:chExt cx="157050" cy="65050"/>
          </a:xfrm>
        </p:grpSpPr>
        <p:sp>
          <p:nvSpPr>
            <p:cNvPr id="1669" name="Google Shape;1669;g123dee3dcf1_0_1804"/>
            <p:cNvSpPr/>
            <p:nvPr/>
          </p:nvSpPr>
          <p:spPr>
            <a:xfrm>
              <a:off x="2337650" y="3767800"/>
              <a:ext cx="81875" cy="45300"/>
            </a:xfrm>
            <a:custGeom>
              <a:rect b="b" l="l" r="r" t="t"/>
              <a:pathLst>
                <a:path extrusionOk="0" h="1812" w="3275">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 name="Google Shape;1670;g123dee3dcf1_0_1804"/>
            <p:cNvSpPr/>
            <p:nvPr/>
          </p:nvSpPr>
          <p:spPr>
            <a:xfrm>
              <a:off x="2420950" y="3757625"/>
              <a:ext cx="60975" cy="47050"/>
            </a:xfrm>
            <a:custGeom>
              <a:rect b="b" l="l" r="r" t="t"/>
              <a:pathLst>
                <a:path extrusionOk="0" h="1882" w="2439">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 name="Google Shape;1671;g123dee3dcf1_0_1804"/>
            <p:cNvSpPr/>
            <p:nvPr/>
          </p:nvSpPr>
          <p:spPr>
            <a:xfrm>
              <a:off x="2333000" y="3750375"/>
              <a:ext cx="157050" cy="65050"/>
            </a:xfrm>
            <a:custGeom>
              <a:rect b="b" l="l" r="r" t="t"/>
              <a:pathLst>
                <a:path extrusionOk="0" h="2602" w="6282">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 name="Google Shape;1672;g123dee3dcf1_0_1804"/>
            <p:cNvSpPr/>
            <p:nvPr/>
          </p:nvSpPr>
          <p:spPr>
            <a:xfrm>
              <a:off x="2361150" y="3766925"/>
              <a:ext cx="45600" cy="9025"/>
            </a:xfrm>
            <a:custGeom>
              <a:rect b="b" l="l" r="r" t="t"/>
              <a:pathLst>
                <a:path extrusionOk="0" h="361" w="1824">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 name="Google Shape;1673;g123dee3dcf1_0_1804"/>
            <p:cNvSpPr/>
            <p:nvPr/>
          </p:nvSpPr>
          <p:spPr>
            <a:xfrm>
              <a:off x="2439225" y="3764600"/>
              <a:ext cx="30500" cy="6400"/>
            </a:xfrm>
            <a:custGeom>
              <a:rect b="b" l="l" r="r" t="t"/>
              <a:pathLst>
                <a:path extrusionOk="0" h="256" w="122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ITLE_AND_BODY_1">
    <p:bg>
      <p:bgPr>
        <a:solidFill>
          <a:schemeClr val="accent1"/>
        </a:solidFill>
      </p:bgPr>
    </p:bg>
    <p:spTree>
      <p:nvGrpSpPr>
        <p:cNvPr id="1674" name="Shape 1674"/>
        <p:cNvGrpSpPr/>
        <p:nvPr/>
      </p:nvGrpSpPr>
      <p:grpSpPr>
        <a:xfrm>
          <a:off x="0" y="0"/>
          <a:ext cx="0" cy="0"/>
          <a:chOff x="0" y="0"/>
          <a:chExt cx="0" cy="0"/>
        </a:xfrm>
      </p:grpSpPr>
      <p:sp>
        <p:nvSpPr>
          <p:cNvPr id="1675" name="Google Shape;1675;g123dee3dcf1_0_1908"/>
          <p:cNvSpPr txBox="1"/>
          <p:nvPr>
            <p:ph idx="1" type="subTitle"/>
          </p:nvPr>
        </p:nvSpPr>
        <p:spPr>
          <a:xfrm>
            <a:off x="871980" y="2181727"/>
            <a:ext cx="2279400" cy="627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676" name="Google Shape;1676;g123dee3dcf1_0_1908"/>
          <p:cNvSpPr txBox="1"/>
          <p:nvPr>
            <p:ph type="title"/>
          </p:nvPr>
        </p:nvSpPr>
        <p:spPr>
          <a:xfrm>
            <a:off x="1596968" y="1427025"/>
            <a:ext cx="829200" cy="446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Font typeface="Neucha"/>
              <a:buNone/>
              <a:defRPr b="1" sz="3000">
                <a:latin typeface="Neucha"/>
                <a:ea typeface="Neucha"/>
                <a:cs typeface="Neucha"/>
                <a:sym typeface="Neucha"/>
              </a:defRPr>
            </a:lvl1pPr>
            <a:lvl2pPr lvl="1" algn="ctr">
              <a:lnSpc>
                <a:spcPct val="100000"/>
              </a:lnSpc>
              <a:spcBef>
                <a:spcPts val="0"/>
              </a:spcBef>
              <a:spcAft>
                <a:spcPts val="0"/>
              </a:spcAft>
              <a:buSzPts val="3000"/>
              <a:buFont typeface="Neucha"/>
              <a:buNone/>
              <a:defRPr b="1" sz="3000">
                <a:latin typeface="Neucha"/>
                <a:ea typeface="Neucha"/>
                <a:cs typeface="Neucha"/>
                <a:sym typeface="Neucha"/>
              </a:defRPr>
            </a:lvl2pPr>
            <a:lvl3pPr lvl="2" algn="ctr">
              <a:lnSpc>
                <a:spcPct val="100000"/>
              </a:lnSpc>
              <a:spcBef>
                <a:spcPts val="0"/>
              </a:spcBef>
              <a:spcAft>
                <a:spcPts val="0"/>
              </a:spcAft>
              <a:buSzPts val="3000"/>
              <a:buFont typeface="Neucha"/>
              <a:buNone/>
              <a:defRPr b="1" sz="3000">
                <a:latin typeface="Neucha"/>
                <a:ea typeface="Neucha"/>
                <a:cs typeface="Neucha"/>
                <a:sym typeface="Neucha"/>
              </a:defRPr>
            </a:lvl3pPr>
            <a:lvl4pPr lvl="3" algn="ctr">
              <a:lnSpc>
                <a:spcPct val="100000"/>
              </a:lnSpc>
              <a:spcBef>
                <a:spcPts val="0"/>
              </a:spcBef>
              <a:spcAft>
                <a:spcPts val="0"/>
              </a:spcAft>
              <a:buSzPts val="3000"/>
              <a:buFont typeface="Neucha"/>
              <a:buNone/>
              <a:defRPr b="1" sz="3000">
                <a:latin typeface="Neucha"/>
                <a:ea typeface="Neucha"/>
                <a:cs typeface="Neucha"/>
                <a:sym typeface="Neucha"/>
              </a:defRPr>
            </a:lvl4pPr>
            <a:lvl5pPr lvl="4" algn="ctr">
              <a:lnSpc>
                <a:spcPct val="100000"/>
              </a:lnSpc>
              <a:spcBef>
                <a:spcPts val="0"/>
              </a:spcBef>
              <a:spcAft>
                <a:spcPts val="0"/>
              </a:spcAft>
              <a:buSzPts val="3000"/>
              <a:buFont typeface="Neucha"/>
              <a:buNone/>
              <a:defRPr b="1" sz="3000">
                <a:latin typeface="Neucha"/>
                <a:ea typeface="Neucha"/>
                <a:cs typeface="Neucha"/>
                <a:sym typeface="Neucha"/>
              </a:defRPr>
            </a:lvl5pPr>
            <a:lvl6pPr lvl="5" algn="ctr">
              <a:lnSpc>
                <a:spcPct val="100000"/>
              </a:lnSpc>
              <a:spcBef>
                <a:spcPts val="0"/>
              </a:spcBef>
              <a:spcAft>
                <a:spcPts val="0"/>
              </a:spcAft>
              <a:buSzPts val="3000"/>
              <a:buFont typeface="Neucha"/>
              <a:buNone/>
              <a:defRPr b="1" sz="3000">
                <a:latin typeface="Neucha"/>
                <a:ea typeface="Neucha"/>
                <a:cs typeface="Neucha"/>
                <a:sym typeface="Neucha"/>
              </a:defRPr>
            </a:lvl6pPr>
            <a:lvl7pPr lvl="6" algn="ctr">
              <a:lnSpc>
                <a:spcPct val="100000"/>
              </a:lnSpc>
              <a:spcBef>
                <a:spcPts val="0"/>
              </a:spcBef>
              <a:spcAft>
                <a:spcPts val="0"/>
              </a:spcAft>
              <a:buSzPts val="3000"/>
              <a:buFont typeface="Neucha"/>
              <a:buNone/>
              <a:defRPr b="1" sz="3000">
                <a:latin typeface="Neucha"/>
                <a:ea typeface="Neucha"/>
                <a:cs typeface="Neucha"/>
                <a:sym typeface="Neucha"/>
              </a:defRPr>
            </a:lvl7pPr>
            <a:lvl8pPr lvl="7" algn="ctr">
              <a:lnSpc>
                <a:spcPct val="100000"/>
              </a:lnSpc>
              <a:spcBef>
                <a:spcPts val="0"/>
              </a:spcBef>
              <a:spcAft>
                <a:spcPts val="0"/>
              </a:spcAft>
              <a:buSzPts val="3000"/>
              <a:buFont typeface="Neucha"/>
              <a:buNone/>
              <a:defRPr b="1" sz="3000">
                <a:latin typeface="Neucha"/>
                <a:ea typeface="Neucha"/>
                <a:cs typeface="Neucha"/>
                <a:sym typeface="Neucha"/>
              </a:defRPr>
            </a:lvl8pPr>
            <a:lvl9pPr lvl="8" algn="ctr">
              <a:lnSpc>
                <a:spcPct val="100000"/>
              </a:lnSpc>
              <a:spcBef>
                <a:spcPts val="0"/>
              </a:spcBef>
              <a:spcAft>
                <a:spcPts val="0"/>
              </a:spcAft>
              <a:buSzPts val="3000"/>
              <a:buFont typeface="Neucha"/>
              <a:buNone/>
              <a:defRPr b="1" sz="3000">
                <a:latin typeface="Neucha"/>
                <a:ea typeface="Neucha"/>
                <a:cs typeface="Neucha"/>
                <a:sym typeface="Neucha"/>
              </a:defRPr>
            </a:lvl9pPr>
          </a:lstStyle>
          <a:p/>
        </p:txBody>
      </p:sp>
      <p:sp>
        <p:nvSpPr>
          <p:cNvPr id="1677" name="Google Shape;1677;g123dee3dcf1_0_1908"/>
          <p:cNvSpPr txBox="1"/>
          <p:nvPr>
            <p:ph idx="2" type="ctrTitle"/>
          </p:nvPr>
        </p:nvSpPr>
        <p:spPr>
          <a:xfrm>
            <a:off x="2377500" y="422850"/>
            <a:ext cx="4389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
        <p:nvSpPr>
          <p:cNvPr id="1678" name="Google Shape;1678;g123dee3dcf1_0_1908"/>
          <p:cNvSpPr txBox="1"/>
          <p:nvPr>
            <p:ph idx="3" type="subTitle"/>
          </p:nvPr>
        </p:nvSpPr>
        <p:spPr>
          <a:xfrm>
            <a:off x="946380" y="1922291"/>
            <a:ext cx="2130600" cy="446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p:txBody>
      </p:sp>
      <p:sp>
        <p:nvSpPr>
          <p:cNvPr id="1679" name="Google Shape;1679;g123dee3dcf1_0_1908"/>
          <p:cNvSpPr txBox="1"/>
          <p:nvPr>
            <p:ph idx="4" type="subTitle"/>
          </p:nvPr>
        </p:nvSpPr>
        <p:spPr>
          <a:xfrm>
            <a:off x="3433116" y="2184102"/>
            <a:ext cx="2279400" cy="627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p:txBody>
      </p:sp>
      <p:sp>
        <p:nvSpPr>
          <p:cNvPr id="1680" name="Google Shape;1680;g123dee3dcf1_0_1908"/>
          <p:cNvSpPr txBox="1"/>
          <p:nvPr>
            <p:ph idx="5" type="title"/>
          </p:nvPr>
        </p:nvSpPr>
        <p:spPr>
          <a:xfrm>
            <a:off x="4158104" y="1429400"/>
            <a:ext cx="829200" cy="446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Font typeface="Neucha"/>
              <a:buNone/>
              <a:defRPr b="1" sz="3000">
                <a:latin typeface="Neucha"/>
                <a:ea typeface="Neucha"/>
                <a:cs typeface="Neucha"/>
                <a:sym typeface="Neucha"/>
              </a:defRPr>
            </a:lvl1pPr>
            <a:lvl2pPr lvl="1" algn="ctr">
              <a:lnSpc>
                <a:spcPct val="100000"/>
              </a:lnSpc>
              <a:spcBef>
                <a:spcPts val="0"/>
              </a:spcBef>
              <a:spcAft>
                <a:spcPts val="0"/>
              </a:spcAft>
              <a:buSzPts val="3000"/>
              <a:buFont typeface="Neucha"/>
              <a:buNone/>
              <a:defRPr b="1" sz="3000">
                <a:latin typeface="Neucha"/>
                <a:ea typeface="Neucha"/>
                <a:cs typeface="Neucha"/>
                <a:sym typeface="Neucha"/>
              </a:defRPr>
            </a:lvl2pPr>
            <a:lvl3pPr lvl="2" algn="ctr">
              <a:lnSpc>
                <a:spcPct val="100000"/>
              </a:lnSpc>
              <a:spcBef>
                <a:spcPts val="0"/>
              </a:spcBef>
              <a:spcAft>
                <a:spcPts val="0"/>
              </a:spcAft>
              <a:buSzPts val="3000"/>
              <a:buFont typeface="Neucha"/>
              <a:buNone/>
              <a:defRPr b="1" sz="3000">
                <a:latin typeface="Neucha"/>
                <a:ea typeface="Neucha"/>
                <a:cs typeface="Neucha"/>
                <a:sym typeface="Neucha"/>
              </a:defRPr>
            </a:lvl3pPr>
            <a:lvl4pPr lvl="3" algn="ctr">
              <a:lnSpc>
                <a:spcPct val="100000"/>
              </a:lnSpc>
              <a:spcBef>
                <a:spcPts val="0"/>
              </a:spcBef>
              <a:spcAft>
                <a:spcPts val="0"/>
              </a:spcAft>
              <a:buSzPts val="3000"/>
              <a:buFont typeface="Neucha"/>
              <a:buNone/>
              <a:defRPr b="1" sz="3000">
                <a:latin typeface="Neucha"/>
                <a:ea typeface="Neucha"/>
                <a:cs typeface="Neucha"/>
                <a:sym typeface="Neucha"/>
              </a:defRPr>
            </a:lvl4pPr>
            <a:lvl5pPr lvl="4" algn="ctr">
              <a:lnSpc>
                <a:spcPct val="100000"/>
              </a:lnSpc>
              <a:spcBef>
                <a:spcPts val="0"/>
              </a:spcBef>
              <a:spcAft>
                <a:spcPts val="0"/>
              </a:spcAft>
              <a:buSzPts val="3000"/>
              <a:buFont typeface="Neucha"/>
              <a:buNone/>
              <a:defRPr b="1" sz="3000">
                <a:latin typeface="Neucha"/>
                <a:ea typeface="Neucha"/>
                <a:cs typeface="Neucha"/>
                <a:sym typeface="Neucha"/>
              </a:defRPr>
            </a:lvl5pPr>
            <a:lvl6pPr lvl="5" algn="ctr">
              <a:lnSpc>
                <a:spcPct val="100000"/>
              </a:lnSpc>
              <a:spcBef>
                <a:spcPts val="0"/>
              </a:spcBef>
              <a:spcAft>
                <a:spcPts val="0"/>
              </a:spcAft>
              <a:buSzPts val="3000"/>
              <a:buFont typeface="Neucha"/>
              <a:buNone/>
              <a:defRPr b="1" sz="3000">
                <a:latin typeface="Neucha"/>
                <a:ea typeface="Neucha"/>
                <a:cs typeface="Neucha"/>
                <a:sym typeface="Neucha"/>
              </a:defRPr>
            </a:lvl6pPr>
            <a:lvl7pPr lvl="6" algn="ctr">
              <a:lnSpc>
                <a:spcPct val="100000"/>
              </a:lnSpc>
              <a:spcBef>
                <a:spcPts val="0"/>
              </a:spcBef>
              <a:spcAft>
                <a:spcPts val="0"/>
              </a:spcAft>
              <a:buSzPts val="3000"/>
              <a:buFont typeface="Neucha"/>
              <a:buNone/>
              <a:defRPr b="1" sz="3000">
                <a:latin typeface="Neucha"/>
                <a:ea typeface="Neucha"/>
                <a:cs typeface="Neucha"/>
                <a:sym typeface="Neucha"/>
              </a:defRPr>
            </a:lvl7pPr>
            <a:lvl8pPr lvl="7" algn="ctr">
              <a:lnSpc>
                <a:spcPct val="100000"/>
              </a:lnSpc>
              <a:spcBef>
                <a:spcPts val="0"/>
              </a:spcBef>
              <a:spcAft>
                <a:spcPts val="0"/>
              </a:spcAft>
              <a:buSzPts val="3000"/>
              <a:buFont typeface="Neucha"/>
              <a:buNone/>
              <a:defRPr b="1" sz="3000">
                <a:latin typeface="Neucha"/>
                <a:ea typeface="Neucha"/>
                <a:cs typeface="Neucha"/>
                <a:sym typeface="Neucha"/>
              </a:defRPr>
            </a:lvl8pPr>
            <a:lvl9pPr lvl="8" algn="ctr">
              <a:lnSpc>
                <a:spcPct val="100000"/>
              </a:lnSpc>
              <a:spcBef>
                <a:spcPts val="0"/>
              </a:spcBef>
              <a:spcAft>
                <a:spcPts val="0"/>
              </a:spcAft>
              <a:buSzPts val="3000"/>
              <a:buFont typeface="Neucha"/>
              <a:buNone/>
              <a:defRPr b="1" sz="3000">
                <a:latin typeface="Neucha"/>
                <a:ea typeface="Neucha"/>
                <a:cs typeface="Neucha"/>
                <a:sym typeface="Neucha"/>
              </a:defRPr>
            </a:lvl9pPr>
          </a:lstStyle>
          <a:p/>
        </p:txBody>
      </p:sp>
      <p:sp>
        <p:nvSpPr>
          <p:cNvPr id="1681" name="Google Shape;1681;g123dee3dcf1_0_1908"/>
          <p:cNvSpPr txBox="1"/>
          <p:nvPr>
            <p:ph idx="6" type="subTitle"/>
          </p:nvPr>
        </p:nvSpPr>
        <p:spPr>
          <a:xfrm>
            <a:off x="3506700" y="1924666"/>
            <a:ext cx="2130600" cy="446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p:txBody>
      </p:sp>
      <p:sp>
        <p:nvSpPr>
          <p:cNvPr id="1682" name="Google Shape;1682;g123dee3dcf1_0_1908"/>
          <p:cNvSpPr txBox="1"/>
          <p:nvPr>
            <p:ph idx="7" type="subTitle"/>
          </p:nvPr>
        </p:nvSpPr>
        <p:spPr>
          <a:xfrm>
            <a:off x="5992620" y="2184102"/>
            <a:ext cx="2279400" cy="627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p:txBody>
      </p:sp>
      <p:sp>
        <p:nvSpPr>
          <p:cNvPr id="1683" name="Google Shape;1683;g123dee3dcf1_0_1908"/>
          <p:cNvSpPr txBox="1"/>
          <p:nvPr>
            <p:ph idx="8" type="title"/>
          </p:nvPr>
        </p:nvSpPr>
        <p:spPr>
          <a:xfrm>
            <a:off x="6717608" y="1429400"/>
            <a:ext cx="829200" cy="446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Font typeface="Neucha"/>
              <a:buNone/>
              <a:defRPr b="1" sz="3000">
                <a:latin typeface="Neucha"/>
                <a:ea typeface="Neucha"/>
                <a:cs typeface="Neucha"/>
                <a:sym typeface="Neucha"/>
              </a:defRPr>
            </a:lvl1pPr>
            <a:lvl2pPr lvl="1" algn="ctr">
              <a:lnSpc>
                <a:spcPct val="100000"/>
              </a:lnSpc>
              <a:spcBef>
                <a:spcPts val="0"/>
              </a:spcBef>
              <a:spcAft>
                <a:spcPts val="0"/>
              </a:spcAft>
              <a:buSzPts val="3000"/>
              <a:buFont typeface="Neucha"/>
              <a:buNone/>
              <a:defRPr b="1" sz="3000">
                <a:latin typeface="Neucha"/>
                <a:ea typeface="Neucha"/>
                <a:cs typeface="Neucha"/>
                <a:sym typeface="Neucha"/>
              </a:defRPr>
            </a:lvl2pPr>
            <a:lvl3pPr lvl="2" algn="ctr">
              <a:lnSpc>
                <a:spcPct val="100000"/>
              </a:lnSpc>
              <a:spcBef>
                <a:spcPts val="0"/>
              </a:spcBef>
              <a:spcAft>
                <a:spcPts val="0"/>
              </a:spcAft>
              <a:buSzPts val="3000"/>
              <a:buFont typeface="Neucha"/>
              <a:buNone/>
              <a:defRPr b="1" sz="3000">
                <a:latin typeface="Neucha"/>
                <a:ea typeface="Neucha"/>
                <a:cs typeface="Neucha"/>
                <a:sym typeface="Neucha"/>
              </a:defRPr>
            </a:lvl3pPr>
            <a:lvl4pPr lvl="3" algn="ctr">
              <a:lnSpc>
                <a:spcPct val="100000"/>
              </a:lnSpc>
              <a:spcBef>
                <a:spcPts val="0"/>
              </a:spcBef>
              <a:spcAft>
                <a:spcPts val="0"/>
              </a:spcAft>
              <a:buSzPts val="3000"/>
              <a:buFont typeface="Neucha"/>
              <a:buNone/>
              <a:defRPr b="1" sz="3000">
                <a:latin typeface="Neucha"/>
                <a:ea typeface="Neucha"/>
                <a:cs typeface="Neucha"/>
                <a:sym typeface="Neucha"/>
              </a:defRPr>
            </a:lvl4pPr>
            <a:lvl5pPr lvl="4" algn="ctr">
              <a:lnSpc>
                <a:spcPct val="100000"/>
              </a:lnSpc>
              <a:spcBef>
                <a:spcPts val="0"/>
              </a:spcBef>
              <a:spcAft>
                <a:spcPts val="0"/>
              </a:spcAft>
              <a:buSzPts val="3000"/>
              <a:buFont typeface="Neucha"/>
              <a:buNone/>
              <a:defRPr b="1" sz="3000">
                <a:latin typeface="Neucha"/>
                <a:ea typeface="Neucha"/>
                <a:cs typeface="Neucha"/>
                <a:sym typeface="Neucha"/>
              </a:defRPr>
            </a:lvl5pPr>
            <a:lvl6pPr lvl="5" algn="ctr">
              <a:lnSpc>
                <a:spcPct val="100000"/>
              </a:lnSpc>
              <a:spcBef>
                <a:spcPts val="0"/>
              </a:spcBef>
              <a:spcAft>
                <a:spcPts val="0"/>
              </a:spcAft>
              <a:buSzPts val="3000"/>
              <a:buFont typeface="Neucha"/>
              <a:buNone/>
              <a:defRPr b="1" sz="3000">
                <a:latin typeface="Neucha"/>
                <a:ea typeface="Neucha"/>
                <a:cs typeface="Neucha"/>
                <a:sym typeface="Neucha"/>
              </a:defRPr>
            </a:lvl6pPr>
            <a:lvl7pPr lvl="6" algn="ctr">
              <a:lnSpc>
                <a:spcPct val="100000"/>
              </a:lnSpc>
              <a:spcBef>
                <a:spcPts val="0"/>
              </a:spcBef>
              <a:spcAft>
                <a:spcPts val="0"/>
              </a:spcAft>
              <a:buSzPts val="3000"/>
              <a:buFont typeface="Neucha"/>
              <a:buNone/>
              <a:defRPr b="1" sz="3000">
                <a:latin typeface="Neucha"/>
                <a:ea typeface="Neucha"/>
                <a:cs typeface="Neucha"/>
                <a:sym typeface="Neucha"/>
              </a:defRPr>
            </a:lvl7pPr>
            <a:lvl8pPr lvl="7" algn="ctr">
              <a:lnSpc>
                <a:spcPct val="100000"/>
              </a:lnSpc>
              <a:spcBef>
                <a:spcPts val="0"/>
              </a:spcBef>
              <a:spcAft>
                <a:spcPts val="0"/>
              </a:spcAft>
              <a:buSzPts val="3000"/>
              <a:buFont typeface="Neucha"/>
              <a:buNone/>
              <a:defRPr b="1" sz="3000">
                <a:latin typeface="Neucha"/>
                <a:ea typeface="Neucha"/>
                <a:cs typeface="Neucha"/>
                <a:sym typeface="Neucha"/>
              </a:defRPr>
            </a:lvl8pPr>
            <a:lvl9pPr lvl="8" algn="ctr">
              <a:lnSpc>
                <a:spcPct val="100000"/>
              </a:lnSpc>
              <a:spcBef>
                <a:spcPts val="0"/>
              </a:spcBef>
              <a:spcAft>
                <a:spcPts val="0"/>
              </a:spcAft>
              <a:buSzPts val="3000"/>
              <a:buFont typeface="Neucha"/>
              <a:buNone/>
              <a:defRPr b="1" sz="3000">
                <a:latin typeface="Neucha"/>
                <a:ea typeface="Neucha"/>
                <a:cs typeface="Neucha"/>
                <a:sym typeface="Neucha"/>
              </a:defRPr>
            </a:lvl9pPr>
          </a:lstStyle>
          <a:p/>
        </p:txBody>
      </p:sp>
      <p:sp>
        <p:nvSpPr>
          <p:cNvPr id="1684" name="Google Shape;1684;g123dee3dcf1_0_1908"/>
          <p:cNvSpPr txBox="1"/>
          <p:nvPr>
            <p:ph idx="9" type="subTitle"/>
          </p:nvPr>
        </p:nvSpPr>
        <p:spPr>
          <a:xfrm>
            <a:off x="6067020" y="1924675"/>
            <a:ext cx="2130600" cy="446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p:txBody>
      </p:sp>
      <p:sp>
        <p:nvSpPr>
          <p:cNvPr id="1685" name="Google Shape;1685;g123dee3dcf1_0_1908"/>
          <p:cNvSpPr txBox="1"/>
          <p:nvPr>
            <p:ph idx="13" type="subTitle"/>
          </p:nvPr>
        </p:nvSpPr>
        <p:spPr>
          <a:xfrm>
            <a:off x="2152140" y="3899550"/>
            <a:ext cx="2279400" cy="627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p:txBody>
      </p:sp>
      <p:sp>
        <p:nvSpPr>
          <p:cNvPr id="1686" name="Google Shape;1686;g123dee3dcf1_0_1908"/>
          <p:cNvSpPr txBox="1"/>
          <p:nvPr>
            <p:ph idx="14" type="title"/>
          </p:nvPr>
        </p:nvSpPr>
        <p:spPr>
          <a:xfrm>
            <a:off x="2877128" y="3144848"/>
            <a:ext cx="829200" cy="446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Font typeface="Neucha"/>
              <a:buNone/>
              <a:defRPr b="1" sz="3000">
                <a:latin typeface="Neucha"/>
                <a:ea typeface="Neucha"/>
                <a:cs typeface="Neucha"/>
                <a:sym typeface="Neucha"/>
              </a:defRPr>
            </a:lvl1pPr>
            <a:lvl2pPr lvl="1" algn="ctr">
              <a:lnSpc>
                <a:spcPct val="100000"/>
              </a:lnSpc>
              <a:spcBef>
                <a:spcPts val="0"/>
              </a:spcBef>
              <a:spcAft>
                <a:spcPts val="0"/>
              </a:spcAft>
              <a:buSzPts val="3000"/>
              <a:buFont typeface="Neucha"/>
              <a:buNone/>
              <a:defRPr b="1" sz="3000">
                <a:latin typeface="Neucha"/>
                <a:ea typeface="Neucha"/>
                <a:cs typeface="Neucha"/>
                <a:sym typeface="Neucha"/>
              </a:defRPr>
            </a:lvl2pPr>
            <a:lvl3pPr lvl="2" algn="ctr">
              <a:lnSpc>
                <a:spcPct val="100000"/>
              </a:lnSpc>
              <a:spcBef>
                <a:spcPts val="0"/>
              </a:spcBef>
              <a:spcAft>
                <a:spcPts val="0"/>
              </a:spcAft>
              <a:buSzPts val="3000"/>
              <a:buFont typeface="Neucha"/>
              <a:buNone/>
              <a:defRPr b="1" sz="3000">
                <a:latin typeface="Neucha"/>
                <a:ea typeface="Neucha"/>
                <a:cs typeface="Neucha"/>
                <a:sym typeface="Neucha"/>
              </a:defRPr>
            </a:lvl3pPr>
            <a:lvl4pPr lvl="3" algn="ctr">
              <a:lnSpc>
                <a:spcPct val="100000"/>
              </a:lnSpc>
              <a:spcBef>
                <a:spcPts val="0"/>
              </a:spcBef>
              <a:spcAft>
                <a:spcPts val="0"/>
              </a:spcAft>
              <a:buSzPts val="3000"/>
              <a:buFont typeface="Neucha"/>
              <a:buNone/>
              <a:defRPr b="1" sz="3000">
                <a:latin typeface="Neucha"/>
                <a:ea typeface="Neucha"/>
                <a:cs typeface="Neucha"/>
                <a:sym typeface="Neucha"/>
              </a:defRPr>
            </a:lvl4pPr>
            <a:lvl5pPr lvl="4" algn="ctr">
              <a:lnSpc>
                <a:spcPct val="100000"/>
              </a:lnSpc>
              <a:spcBef>
                <a:spcPts val="0"/>
              </a:spcBef>
              <a:spcAft>
                <a:spcPts val="0"/>
              </a:spcAft>
              <a:buSzPts val="3000"/>
              <a:buFont typeface="Neucha"/>
              <a:buNone/>
              <a:defRPr b="1" sz="3000">
                <a:latin typeface="Neucha"/>
                <a:ea typeface="Neucha"/>
                <a:cs typeface="Neucha"/>
                <a:sym typeface="Neucha"/>
              </a:defRPr>
            </a:lvl5pPr>
            <a:lvl6pPr lvl="5" algn="ctr">
              <a:lnSpc>
                <a:spcPct val="100000"/>
              </a:lnSpc>
              <a:spcBef>
                <a:spcPts val="0"/>
              </a:spcBef>
              <a:spcAft>
                <a:spcPts val="0"/>
              </a:spcAft>
              <a:buSzPts val="3000"/>
              <a:buFont typeface="Neucha"/>
              <a:buNone/>
              <a:defRPr b="1" sz="3000">
                <a:latin typeface="Neucha"/>
                <a:ea typeface="Neucha"/>
                <a:cs typeface="Neucha"/>
                <a:sym typeface="Neucha"/>
              </a:defRPr>
            </a:lvl6pPr>
            <a:lvl7pPr lvl="6" algn="ctr">
              <a:lnSpc>
                <a:spcPct val="100000"/>
              </a:lnSpc>
              <a:spcBef>
                <a:spcPts val="0"/>
              </a:spcBef>
              <a:spcAft>
                <a:spcPts val="0"/>
              </a:spcAft>
              <a:buSzPts val="3000"/>
              <a:buFont typeface="Neucha"/>
              <a:buNone/>
              <a:defRPr b="1" sz="3000">
                <a:latin typeface="Neucha"/>
                <a:ea typeface="Neucha"/>
                <a:cs typeface="Neucha"/>
                <a:sym typeface="Neucha"/>
              </a:defRPr>
            </a:lvl7pPr>
            <a:lvl8pPr lvl="7" algn="ctr">
              <a:lnSpc>
                <a:spcPct val="100000"/>
              </a:lnSpc>
              <a:spcBef>
                <a:spcPts val="0"/>
              </a:spcBef>
              <a:spcAft>
                <a:spcPts val="0"/>
              </a:spcAft>
              <a:buSzPts val="3000"/>
              <a:buFont typeface="Neucha"/>
              <a:buNone/>
              <a:defRPr b="1" sz="3000">
                <a:latin typeface="Neucha"/>
                <a:ea typeface="Neucha"/>
                <a:cs typeface="Neucha"/>
                <a:sym typeface="Neucha"/>
              </a:defRPr>
            </a:lvl8pPr>
            <a:lvl9pPr lvl="8" algn="ctr">
              <a:lnSpc>
                <a:spcPct val="100000"/>
              </a:lnSpc>
              <a:spcBef>
                <a:spcPts val="0"/>
              </a:spcBef>
              <a:spcAft>
                <a:spcPts val="0"/>
              </a:spcAft>
              <a:buSzPts val="3000"/>
              <a:buFont typeface="Neucha"/>
              <a:buNone/>
              <a:defRPr b="1" sz="3000">
                <a:latin typeface="Neucha"/>
                <a:ea typeface="Neucha"/>
                <a:cs typeface="Neucha"/>
                <a:sym typeface="Neucha"/>
              </a:defRPr>
            </a:lvl9pPr>
          </a:lstStyle>
          <a:p/>
        </p:txBody>
      </p:sp>
      <p:sp>
        <p:nvSpPr>
          <p:cNvPr id="1687" name="Google Shape;1687;g123dee3dcf1_0_1908"/>
          <p:cNvSpPr txBox="1"/>
          <p:nvPr>
            <p:ph idx="15" type="subTitle"/>
          </p:nvPr>
        </p:nvSpPr>
        <p:spPr>
          <a:xfrm>
            <a:off x="2226540" y="3640114"/>
            <a:ext cx="2130600" cy="446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p:txBody>
      </p:sp>
      <p:sp>
        <p:nvSpPr>
          <p:cNvPr id="1688" name="Google Shape;1688;g123dee3dcf1_0_1908"/>
          <p:cNvSpPr txBox="1"/>
          <p:nvPr>
            <p:ph idx="16" type="subTitle"/>
          </p:nvPr>
        </p:nvSpPr>
        <p:spPr>
          <a:xfrm>
            <a:off x="4712460" y="3901925"/>
            <a:ext cx="2279400" cy="627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p:txBody>
      </p:sp>
      <p:sp>
        <p:nvSpPr>
          <p:cNvPr id="1689" name="Google Shape;1689;g123dee3dcf1_0_1908"/>
          <p:cNvSpPr txBox="1"/>
          <p:nvPr>
            <p:ph idx="17" type="title"/>
          </p:nvPr>
        </p:nvSpPr>
        <p:spPr>
          <a:xfrm>
            <a:off x="5437448" y="3147223"/>
            <a:ext cx="829200" cy="446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Font typeface="Neucha"/>
              <a:buNone/>
              <a:defRPr b="1" sz="3000">
                <a:latin typeface="Neucha"/>
                <a:ea typeface="Neucha"/>
                <a:cs typeface="Neucha"/>
                <a:sym typeface="Neucha"/>
              </a:defRPr>
            </a:lvl1pPr>
            <a:lvl2pPr lvl="1" algn="ctr">
              <a:lnSpc>
                <a:spcPct val="100000"/>
              </a:lnSpc>
              <a:spcBef>
                <a:spcPts val="0"/>
              </a:spcBef>
              <a:spcAft>
                <a:spcPts val="0"/>
              </a:spcAft>
              <a:buSzPts val="3000"/>
              <a:buFont typeface="Neucha"/>
              <a:buNone/>
              <a:defRPr b="1" sz="3000">
                <a:latin typeface="Neucha"/>
                <a:ea typeface="Neucha"/>
                <a:cs typeface="Neucha"/>
                <a:sym typeface="Neucha"/>
              </a:defRPr>
            </a:lvl2pPr>
            <a:lvl3pPr lvl="2" algn="ctr">
              <a:lnSpc>
                <a:spcPct val="100000"/>
              </a:lnSpc>
              <a:spcBef>
                <a:spcPts val="0"/>
              </a:spcBef>
              <a:spcAft>
                <a:spcPts val="0"/>
              </a:spcAft>
              <a:buSzPts val="3000"/>
              <a:buFont typeface="Neucha"/>
              <a:buNone/>
              <a:defRPr b="1" sz="3000">
                <a:latin typeface="Neucha"/>
                <a:ea typeface="Neucha"/>
                <a:cs typeface="Neucha"/>
                <a:sym typeface="Neucha"/>
              </a:defRPr>
            </a:lvl3pPr>
            <a:lvl4pPr lvl="3" algn="ctr">
              <a:lnSpc>
                <a:spcPct val="100000"/>
              </a:lnSpc>
              <a:spcBef>
                <a:spcPts val="0"/>
              </a:spcBef>
              <a:spcAft>
                <a:spcPts val="0"/>
              </a:spcAft>
              <a:buSzPts val="3000"/>
              <a:buFont typeface="Neucha"/>
              <a:buNone/>
              <a:defRPr b="1" sz="3000">
                <a:latin typeface="Neucha"/>
                <a:ea typeface="Neucha"/>
                <a:cs typeface="Neucha"/>
                <a:sym typeface="Neucha"/>
              </a:defRPr>
            </a:lvl4pPr>
            <a:lvl5pPr lvl="4" algn="ctr">
              <a:lnSpc>
                <a:spcPct val="100000"/>
              </a:lnSpc>
              <a:spcBef>
                <a:spcPts val="0"/>
              </a:spcBef>
              <a:spcAft>
                <a:spcPts val="0"/>
              </a:spcAft>
              <a:buSzPts val="3000"/>
              <a:buFont typeface="Neucha"/>
              <a:buNone/>
              <a:defRPr b="1" sz="3000">
                <a:latin typeface="Neucha"/>
                <a:ea typeface="Neucha"/>
                <a:cs typeface="Neucha"/>
                <a:sym typeface="Neucha"/>
              </a:defRPr>
            </a:lvl5pPr>
            <a:lvl6pPr lvl="5" algn="ctr">
              <a:lnSpc>
                <a:spcPct val="100000"/>
              </a:lnSpc>
              <a:spcBef>
                <a:spcPts val="0"/>
              </a:spcBef>
              <a:spcAft>
                <a:spcPts val="0"/>
              </a:spcAft>
              <a:buSzPts val="3000"/>
              <a:buFont typeface="Neucha"/>
              <a:buNone/>
              <a:defRPr b="1" sz="3000">
                <a:latin typeface="Neucha"/>
                <a:ea typeface="Neucha"/>
                <a:cs typeface="Neucha"/>
                <a:sym typeface="Neucha"/>
              </a:defRPr>
            </a:lvl6pPr>
            <a:lvl7pPr lvl="6" algn="ctr">
              <a:lnSpc>
                <a:spcPct val="100000"/>
              </a:lnSpc>
              <a:spcBef>
                <a:spcPts val="0"/>
              </a:spcBef>
              <a:spcAft>
                <a:spcPts val="0"/>
              </a:spcAft>
              <a:buSzPts val="3000"/>
              <a:buFont typeface="Neucha"/>
              <a:buNone/>
              <a:defRPr b="1" sz="3000">
                <a:latin typeface="Neucha"/>
                <a:ea typeface="Neucha"/>
                <a:cs typeface="Neucha"/>
                <a:sym typeface="Neucha"/>
              </a:defRPr>
            </a:lvl7pPr>
            <a:lvl8pPr lvl="7" algn="ctr">
              <a:lnSpc>
                <a:spcPct val="100000"/>
              </a:lnSpc>
              <a:spcBef>
                <a:spcPts val="0"/>
              </a:spcBef>
              <a:spcAft>
                <a:spcPts val="0"/>
              </a:spcAft>
              <a:buSzPts val="3000"/>
              <a:buFont typeface="Neucha"/>
              <a:buNone/>
              <a:defRPr b="1" sz="3000">
                <a:latin typeface="Neucha"/>
                <a:ea typeface="Neucha"/>
                <a:cs typeface="Neucha"/>
                <a:sym typeface="Neucha"/>
              </a:defRPr>
            </a:lvl8pPr>
            <a:lvl9pPr lvl="8" algn="ctr">
              <a:lnSpc>
                <a:spcPct val="100000"/>
              </a:lnSpc>
              <a:spcBef>
                <a:spcPts val="0"/>
              </a:spcBef>
              <a:spcAft>
                <a:spcPts val="0"/>
              </a:spcAft>
              <a:buSzPts val="3000"/>
              <a:buFont typeface="Neucha"/>
              <a:buNone/>
              <a:defRPr b="1" sz="3000">
                <a:latin typeface="Neucha"/>
                <a:ea typeface="Neucha"/>
                <a:cs typeface="Neucha"/>
                <a:sym typeface="Neucha"/>
              </a:defRPr>
            </a:lvl9pPr>
          </a:lstStyle>
          <a:p/>
        </p:txBody>
      </p:sp>
      <p:sp>
        <p:nvSpPr>
          <p:cNvPr id="1690" name="Google Shape;1690;g123dee3dcf1_0_1908"/>
          <p:cNvSpPr txBox="1"/>
          <p:nvPr>
            <p:ph idx="18" type="subTitle"/>
          </p:nvPr>
        </p:nvSpPr>
        <p:spPr>
          <a:xfrm>
            <a:off x="4786860" y="3642489"/>
            <a:ext cx="2130600" cy="446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p:txBody>
      </p:sp>
      <p:grpSp>
        <p:nvGrpSpPr>
          <p:cNvPr id="1691" name="Google Shape;1691;g123dee3dcf1_0_1908"/>
          <p:cNvGrpSpPr/>
          <p:nvPr/>
        </p:nvGrpSpPr>
        <p:grpSpPr>
          <a:xfrm rot="1403612">
            <a:off x="1257672" y="-167893"/>
            <a:ext cx="933827" cy="906559"/>
            <a:chOff x="1428925" y="2779850"/>
            <a:chExt cx="216825" cy="210450"/>
          </a:xfrm>
        </p:grpSpPr>
        <p:sp>
          <p:nvSpPr>
            <p:cNvPr id="1692" name="Google Shape;1692;g123dee3dcf1_0_1908"/>
            <p:cNvSpPr/>
            <p:nvPr/>
          </p:nvSpPr>
          <p:spPr>
            <a:xfrm>
              <a:off x="1428925" y="2779850"/>
              <a:ext cx="216825" cy="210450"/>
            </a:xfrm>
            <a:custGeom>
              <a:rect b="b" l="l" r="r" t="t"/>
              <a:pathLst>
                <a:path extrusionOk="0" h="8418" w="8673">
                  <a:moveTo>
                    <a:pt x="3228" y="7988"/>
                  </a:moveTo>
                  <a:cubicBezTo>
                    <a:pt x="3042" y="8301"/>
                    <a:pt x="3042" y="8301"/>
                    <a:pt x="2671" y="8301"/>
                  </a:cubicBezTo>
                  <a:lnTo>
                    <a:pt x="2032" y="8301"/>
                  </a:lnTo>
                  <a:cubicBezTo>
                    <a:pt x="1951" y="8301"/>
                    <a:pt x="1881" y="8301"/>
                    <a:pt x="1812" y="8290"/>
                  </a:cubicBezTo>
                  <a:cubicBezTo>
                    <a:pt x="1649" y="8255"/>
                    <a:pt x="1487" y="8139"/>
                    <a:pt x="1487" y="7964"/>
                  </a:cubicBezTo>
                  <a:cubicBezTo>
                    <a:pt x="1487" y="7918"/>
                    <a:pt x="1475" y="7883"/>
                    <a:pt x="1475" y="7837"/>
                  </a:cubicBezTo>
                  <a:cubicBezTo>
                    <a:pt x="1313" y="7814"/>
                    <a:pt x="1173" y="7779"/>
                    <a:pt x="1022" y="7755"/>
                  </a:cubicBezTo>
                  <a:cubicBezTo>
                    <a:pt x="790" y="7709"/>
                    <a:pt x="639" y="7581"/>
                    <a:pt x="558" y="7338"/>
                  </a:cubicBezTo>
                  <a:cubicBezTo>
                    <a:pt x="384" y="6792"/>
                    <a:pt x="210" y="6223"/>
                    <a:pt x="70" y="5677"/>
                  </a:cubicBezTo>
                  <a:cubicBezTo>
                    <a:pt x="24" y="5503"/>
                    <a:pt x="12" y="5306"/>
                    <a:pt x="12" y="5120"/>
                  </a:cubicBezTo>
                  <a:cubicBezTo>
                    <a:pt x="1" y="4586"/>
                    <a:pt x="1" y="4064"/>
                    <a:pt x="1" y="3530"/>
                  </a:cubicBezTo>
                  <a:cubicBezTo>
                    <a:pt x="1" y="3158"/>
                    <a:pt x="117" y="2833"/>
                    <a:pt x="314" y="2508"/>
                  </a:cubicBezTo>
                  <a:cubicBezTo>
                    <a:pt x="442" y="2288"/>
                    <a:pt x="674" y="2195"/>
                    <a:pt x="906" y="2113"/>
                  </a:cubicBezTo>
                  <a:cubicBezTo>
                    <a:pt x="1046" y="2079"/>
                    <a:pt x="1173" y="2044"/>
                    <a:pt x="1301" y="2032"/>
                  </a:cubicBezTo>
                  <a:cubicBezTo>
                    <a:pt x="1475" y="1997"/>
                    <a:pt x="1649" y="1986"/>
                    <a:pt x="1823" y="1986"/>
                  </a:cubicBezTo>
                  <a:cubicBezTo>
                    <a:pt x="1974" y="1974"/>
                    <a:pt x="2114" y="1997"/>
                    <a:pt x="2276" y="1974"/>
                  </a:cubicBezTo>
                  <a:lnTo>
                    <a:pt x="2276" y="1812"/>
                  </a:lnTo>
                  <a:cubicBezTo>
                    <a:pt x="2241" y="1440"/>
                    <a:pt x="2288" y="1057"/>
                    <a:pt x="2439" y="697"/>
                  </a:cubicBezTo>
                  <a:cubicBezTo>
                    <a:pt x="2555" y="395"/>
                    <a:pt x="2764" y="221"/>
                    <a:pt x="3077" y="128"/>
                  </a:cubicBezTo>
                  <a:cubicBezTo>
                    <a:pt x="3147" y="117"/>
                    <a:pt x="3217" y="82"/>
                    <a:pt x="3275" y="82"/>
                  </a:cubicBezTo>
                  <a:cubicBezTo>
                    <a:pt x="3727" y="59"/>
                    <a:pt x="4180" y="12"/>
                    <a:pt x="4621" y="1"/>
                  </a:cubicBezTo>
                  <a:cubicBezTo>
                    <a:pt x="4842" y="1"/>
                    <a:pt x="5074" y="47"/>
                    <a:pt x="5295" y="70"/>
                  </a:cubicBezTo>
                  <a:cubicBezTo>
                    <a:pt x="5353" y="82"/>
                    <a:pt x="5411" y="105"/>
                    <a:pt x="5469" y="128"/>
                  </a:cubicBezTo>
                  <a:cubicBezTo>
                    <a:pt x="5712" y="233"/>
                    <a:pt x="5875" y="418"/>
                    <a:pt x="5887" y="685"/>
                  </a:cubicBezTo>
                  <a:cubicBezTo>
                    <a:pt x="5898" y="1069"/>
                    <a:pt x="6003" y="1463"/>
                    <a:pt x="5921" y="1870"/>
                  </a:cubicBezTo>
                  <a:cubicBezTo>
                    <a:pt x="6049" y="1939"/>
                    <a:pt x="6165" y="1916"/>
                    <a:pt x="6293" y="1916"/>
                  </a:cubicBezTo>
                  <a:cubicBezTo>
                    <a:pt x="6734" y="1916"/>
                    <a:pt x="7152" y="1939"/>
                    <a:pt x="7570" y="2032"/>
                  </a:cubicBezTo>
                  <a:cubicBezTo>
                    <a:pt x="7686" y="2055"/>
                    <a:pt x="7814" y="2090"/>
                    <a:pt x="7918" y="2137"/>
                  </a:cubicBezTo>
                  <a:cubicBezTo>
                    <a:pt x="8127" y="2218"/>
                    <a:pt x="8267" y="2369"/>
                    <a:pt x="8359" y="2578"/>
                  </a:cubicBezTo>
                  <a:cubicBezTo>
                    <a:pt x="8452" y="2868"/>
                    <a:pt x="8499" y="3181"/>
                    <a:pt x="8534" y="3483"/>
                  </a:cubicBezTo>
                  <a:cubicBezTo>
                    <a:pt x="8568" y="4087"/>
                    <a:pt x="8626" y="4702"/>
                    <a:pt x="8673" y="5306"/>
                  </a:cubicBezTo>
                  <a:lnTo>
                    <a:pt x="8673" y="5527"/>
                  </a:lnTo>
                  <a:cubicBezTo>
                    <a:pt x="8650" y="5828"/>
                    <a:pt x="8626" y="6142"/>
                    <a:pt x="8592" y="6444"/>
                  </a:cubicBezTo>
                  <a:cubicBezTo>
                    <a:pt x="8557" y="6722"/>
                    <a:pt x="8510" y="6989"/>
                    <a:pt x="8441" y="7256"/>
                  </a:cubicBezTo>
                  <a:cubicBezTo>
                    <a:pt x="8359" y="7570"/>
                    <a:pt x="8127" y="7744"/>
                    <a:pt x="7814" y="7802"/>
                  </a:cubicBezTo>
                  <a:cubicBezTo>
                    <a:pt x="7674" y="7837"/>
                    <a:pt x="7547" y="7848"/>
                    <a:pt x="7384" y="7883"/>
                  </a:cubicBezTo>
                  <a:cubicBezTo>
                    <a:pt x="7384" y="7999"/>
                    <a:pt x="7384" y="8115"/>
                    <a:pt x="7373" y="8231"/>
                  </a:cubicBezTo>
                  <a:cubicBezTo>
                    <a:pt x="7349" y="8359"/>
                    <a:pt x="7315" y="8417"/>
                    <a:pt x="7175" y="8417"/>
                  </a:cubicBezTo>
                  <a:lnTo>
                    <a:pt x="6746" y="8417"/>
                  </a:lnTo>
                  <a:lnTo>
                    <a:pt x="6188" y="8417"/>
                  </a:lnTo>
                  <a:cubicBezTo>
                    <a:pt x="5991" y="8417"/>
                    <a:pt x="5933" y="8359"/>
                    <a:pt x="5875" y="8150"/>
                  </a:cubicBezTo>
                  <a:cubicBezTo>
                    <a:pt x="5863" y="8115"/>
                    <a:pt x="5840" y="8057"/>
                    <a:pt x="5817" y="8011"/>
                  </a:cubicBezTo>
                  <a:cubicBezTo>
                    <a:pt x="5527" y="7953"/>
                    <a:pt x="5248" y="7999"/>
                    <a:pt x="4958" y="7964"/>
                  </a:cubicBezTo>
                  <a:cubicBezTo>
                    <a:pt x="4668" y="7953"/>
                    <a:pt x="4366" y="7953"/>
                    <a:pt x="4076" y="7953"/>
                  </a:cubicBezTo>
                  <a:cubicBezTo>
                    <a:pt x="3785" y="7988"/>
                    <a:pt x="3507" y="7964"/>
                    <a:pt x="3228" y="7988"/>
                  </a:cubicBezTo>
                  <a:close/>
                  <a:moveTo>
                    <a:pt x="4424" y="2218"/>
                  </a:moveTo>
                  <a:cubicBezTo>
                    <a:pt x="4424" y="2241"/>
                    <a:pt x="4424" y="2241"/>
                    <a:pt x="4424" y="2218"/>
                  </a:cubicBezTo>
                  <a:cubicBezTo>
                    <a:pt x="3983" y="2241"/>
                    <a:pt x="3542" y="2241"/>
                    <a:pt x="3100" y="2241"/>
                  </a:cubicBezTo>
                  <a:cubicBezTo>
                    <a:pt x="2741" y="2241"/>
                    <a:pt x="2392" y="2218"/>
                    <a:pt x="2032" y="2241"/>
                  </a:cubicBezTo>
                  <a:cubicBezTo>
                    <a:pt x="1823" y="2241"/>
                    <a:pt x="1626" y="2264"/>
                    <a:pt x="1417" y="2311"/>
                  </a:cubicBezTo>
                  <a:cubicBezTo>
                    <a:pt x="1289" y="2334"/>
                    <a:pt x="1173" y="2392"/>
                    <a:pt x="1046" y="2415"/>
                  </a:cubicBezTo>
                  <a:cubicBezTo>
                    <a:pt x="802" y="2438"/>
                    <a:pt x="616" y="2566"/>
                    <a:pt x="512" y="2787"/>
                  </a:cubicBezTo>
                  <a:cubicBezTo>
                    <a:pt x="395" y="3019"/>
                    <a:pt x="326" y="3251"/>
                    <a:pt x="326" y="3530"/>
                  </a:cubicBezTo>
                  <a:cubicBezTo>
                    <a:pt x="349" y="4075"/>
                    <a:pt x="349" y="4633"/>
                    <a:pt x="349" y="5178"/>
                  </a:cubicBezTo>
                  <a:cubicBezTo>
                    <a:pt x="349" y="5318"/>
                    <a:pt x="349" y="5457"/>
                    <a:pt x="384" y="5573"/>
                  </a:cubicBezTo>
                  <a:lnTo>
                    <a:pt x="871" y="7187"/>
                  </a:lnTo>
                  <a:cubicBezTo>
                    <a:pt x="906" y="7314"/>
                    <a:pt x="999" y="7384"/>
                    <a:pt x="1127" y="7419"/>
                  </a:cubicBezTo>
                  <a:lnTo>
                    <a:pt x="1347" y="7465"/>
                  </a:lnTo>
                  <a:cubicBezTo>
                    <a:pt x="1568" y="7488"/>
                    <a:pt x="1777" y="7488"/>
                    <a:pt x="1986" y="7535"/>
                  </a:cubicBezTo>
                  <a:cubicBezTo>
                    <a:pt x="2508" y="7616"/>
                    <a:pt x="3042" y="7663"/>
                    <a:pt x="3565" y="7639"/>
                  </a:cubicBezTo>
                  <a:lnTo>
                    <a:pt x="4273" y="7639"/>
                  </a:lnTo>
                  <a:cubicBezTo>
                    <a:pt x="4668" y="7651"/>
                    <a:pt x="5062" y="7651"/>
                    <a:pt x="5434" y="7663"/>
                  </a:cubicBezTo>
                  <a:cubicBezTo>
                    <a:pt x="6177" y="7697"/>
                    <a:pt x="6931" y="7697"/>
                    <a:pt x="7674" y="7558"/>
                  </a:cubicBezTo>
                  <a:cubicBezTo>
                    <a:pt x="7965" y="7523"/>
                    <a:pt x="8139" y="7372"/>
                    <a:pt x="8208" y="7082"/>
                  </a:cubicBezTo>
                  <a:cubicBezTo>
                    <a:pt x="8220" y="7036"/>
                    <a:pt x="8232" y="6978"/>
                    <a:pt x="8232" y="6943"/>
                  </a:cubicBezTo>
                  <a:cubicBezTo>
                    <a:pt x="8278" y="6595"/>
                    <a:pt x="8313" y="6246"/>
                    <a:pt x="8348" y="5910"/>
                  </a:cubicBezTo>
                  <a:cubicBezTo>
                    <a:pt x="8383" y="5619"/>
                    <a:pt x="8371" y="5341"/>
                    <a:pt x="8325" y="5051"/>
                  </a:cubicBezTo>
                  <a:cubicBezTo>
                    <a:pt x="8278" y="4795"/>
                    <a:pt x="8255" y="4528"/>
                    <a:pt x="8220" y="4273"/>
                  </a:cubicBezTo>
                  <a:cubicBezTo>
                    <a:pt x="8197" y="3890"/>
                    <a:pt x="8174" y="3518"/>
                    <a:pt x="8162" y="3135"/>
                  </a:cubicBezTo>
                  <a:cubicBezTo>
                    <a:pt x="8162" y="2972"/>
                    <a:pt x="8104" y="2833"/>
                    <a:pt x="8058" y="2682"/>
                  </a:cubicBezTo>
                  <a:cubicBezTo>
                    <a:pt x="8023" y="2543"/>
                    <a:pt x="7918" y="2473"/>
                    <a:pt x="7802" y="2415"/>
                  </a:cubicBezTo>
                  <a:cubicBezTo>
                    <a:pt x="7732" y="2380"/>
                    <a:pt x="7640" y="2357"/>
                    <a:pt x="7570" y="2334"/>
                  </a:cubicBezTo>
                  <a:cubicBezTo>
                    <a:pt x="7175" y="2241"/>
                    <a:pt x="6781" y="2218"/>
                    <a:pt x="6374" y="2218"/>
                  </a:cubicBezTo>
                  <a:close/>
                  <a:moveTo>
                    <a:pt x="2868" y="1962"/>
                  </a:moveTo>
                  <a:cubicBezTo>
                    <a:pt x="2868" y="1870"/>
                    <a:pt x="2857" y="1812"/>
                    <a:pt x="2857" y="1777"/>
                  </a:cubicBezTo>
                  <a:cubicBezTo>
                    <a:pt x="2857" y="1614"/>
                    <a:pt x="2857" y="1440"/>
                    <a:pt x="2868" y="1278"/>
                  </a:cubicBezTo>
                  <a:cubicBezTo>
                    <a:pt x="2903" y="1092"/>
                    <a:pt x="2996" y="964"/>
                    <a:pt x="3205" y="929"/>
                  </a:cubicBezTo>
                  <a:cubicBezTo>
                    <a:pt x="3286" y="918"/>
                    <a:pt x="3379" y="883"/>
                    <a:pt x="3484" y="883"/>
                  </a:cubicBezTo>
                  <a:cubicBezTo>
                    <a:pt x="3843" y="883"/>
                    <a:pt x="4192" y="871"/>
                    <a:pt x="4552" y="883"/>
                  </a:cubicBezTo>
                  <a:cubicBezTo>
                    <a:pt x="4830" y="883"/>
                    <a:pt x="5039" y="1022"/>
                    <a:pt x="5109" y="1347"/>
                  </a:cubicBezTo>
                  <a:cubicBezTo>
                    <a:pt x="5132" y="1545"/>
                    <a:pt x="5178" y="1730"/>
                    <a:pt x="5225" y="1928"/>
                  </a:cubicBezTo>
                  <a:cubicBezTo>
                    <a:pt x="5364" y="1951"/>
                    <a:pt x="5480" y="1962"/>
                    <a:pt x="5631" y="1916"/>
                  </a:cubicBezTo>
                  <a:lnTo>
                    <a:pt x="5631" y="1370"/>
                  </a:lnTo>
                  <a:cubicBezTo>
                    <a:pt x="5608" y="1173"/>
                    <a:pt x="5596" y="976"/>
                    <a:pt x="5585" y="790"/>
                  </a:cubicBezTo>
                  <a:cubicBezTo>
                    <a:pt x="5573" y="581"/>
                    <a:pt x="5469" y="465"/>
                    <a:pt x="5283" y="407"/>
                  </a:cubicBezTo>
                  <a:cubicBezTo>
                    <a:pt x="5178" y="372"/>
                    <a:pt x="5074" y="349"/>
                    <a:pt x="4969" y="337"/>
                  </a:cubicBezTo>
                  <a:cubicBezTo>
                    <a:pt x="4366" y="244"/>
                    <a:pt x="3751" y="314"/>
                    <a:pt x="3147" y="407"/>
                  </a:cubicBezTo>
                  <a:cubicBezTo>
                    <a:pt x="2915" y="430"/>
                    <a:pt x="2752" y="593"/>
                    <a:pt x="2648" y="813"/>
                  </a:cubicBezTo>
                  <a:cubicBezTo>
                    <a:pt x="2532" y="1057"/>
                    <a:pt x="2543" y="1324"/>
                    <a:pt x="2520" y="1579"/>
                  </a:cubicBezTo>
                  <a:cubicBezTo>
                    <a:pt x="2508" y="1684"/>
                    <a:pt x="2508" y="1788"/>
                    <a:pt x="2508" y="1893"/>
                  </a:cubicBezTo>
                  <a:cubicBezTo>
                    <a:pt x="2508" y="1904"/>
                    <a:pt x="2520" y="1916"/>
                    <a:pt x="2532" y="1962"/>
                  </a:cubicBezTo>
                  <a:close/>
                  <a:moveTo>
                    <a:pt x="3135" y="1951"/>
                  </a:moveTo>
                  <a:cubicBezTo>
                    <a:pt x="3193" y="1962"/>
                    <a:pt x="3217" y="1974"/>
                    <a:pt x="3251" y="1974"/>
                  </a:cubicBezTo>
                  <a:lnTo>
                    <a:pt x="4795" y="1974"/>
                  </a:lnTo>
                  <a:cubicBezTo>
                    <a:pt x="4830" y="1974"/>
                    <a:pt x="4877" y="1951"/>
                    <a:pt x="4911" y="1928"/>
                  </a:cubicBezTo>
                  <a:cubicBezTo>
                    <a:pt x="4877" y="1730"/>
                    <a:pt x="4842" y="1545"/>
                    <a:pt x="4795" y="1347"/>
                  </a:cubicBezTo>
                  <a:cubicBezTo>
                    <a:pt x="4784" y="1254"/>
                    <a:pt x="4714" y="1196"/>
                    <a:pt x="4610" y="1173"/>
                  </a:cubicBezTo>
                  <a:cubicBezTo>
                    <a:pt x="4528" y="1161"/>
                    <a:pt x="4447" y="1161"/>
                    <a:pt x="4366" y="1161"/>
                  </a:cubicBezTo>
                  <a:lnTo>
                    <a:pt x="3542" y="1161"/>
                  </a:lnTo>
                  <a:cubicBezTo>
                    <a:pt x="3460" y="1161"/>
                    <a:pt x="3391" y="1161"/>
                    <a:pt x="3321" y="1173"/>
                  </a:cubicBezTo>
                  <a:cubicBezTo>
                    <a:pt x="3170" y="1196"/>
                    <a:pt x="3112" y="1254"/>
                    <a:pt x="3100" y="1394"/>
                  </a:cubicBezTo>
                  <a:cubicBezTo>
                    <a:pt x="3112" y="1568"/>
                    <a:pt x="3135" y="1742"/>
                    <a:pt x="3135" y="1951"/>
                  </a:cubicBezTo>
                  <a:close/>
                  <a:moveTo>
                    <a:pt x="7094" y="8022"/>
                  </a:moveTo>
                  <a:cubicBezTo>
                    <a:pt x="6699" y="7988"/>
                    <a:pt x="6281" y="7988"/>
                    <a:pt x="6096" y="8057"/>
                  </a:cubicBezTo>
                  <a:cubicBezTo>
                    <a:pt x="6096" y="8139"/>
                    <a:pt x="6154" y="8185"/>
                    <a:pt x="6223" y="8185"/>
                  </a:cubicBezTo>
                  <a:lnTo>
                    <a:pt x="7024" y="8185"/>
                  </a:lnTo>
                  <a:cubicBezTo>
                    <a:pt x="7106" y="8173"/>
                    <a:pt x="7117" y="8115"/>
                    <a:pt x="7094" y="8022"/>
                  </a:cubicBezTo>
                  <a:close/>
                  <a:moveTo>
                    <a:pt x="2810" y="8022"/>
                  </a:moveTo>
                  <a:cubicBezTo>
                    <a:pt x="2799" y="7964"/>
                    <a:pt x="2752" y="7964"/>
                    <a:pt x="2729" y="7953"/>
                  </a:cubicBezTo>
                  <a:cubicBezTo>
                    <a:pt x="2474" y="7930"/>
                    <a:pt x="2218" y="7895"/>
                    <a:pt x="1974" y="7872"/>
                  </a:cubicBezTo>
                  <a:cubicBezTo>
                    <a:pt x="1928" y="7872"/>
                    <a:pt x="1870" y="7848"/>
                    <a:pt x="1823" y="7872"/>
                  </a:cubicBezTo>
                  <a:cubicBezTo>
                    <a:pt x="1800" y="7872"/>
                    <a:pt x="1765" y="7895"/>
                    <a:pt x="1765" y="7918"/>
                  </a:cubicBezTo>
                  <a:cubicBezTo>
                    <a:pt x="1765" y="7953"/>
                    <a:pt x="1777" y="7999"/>
                    <a:pt x="1800" y="7999"/>
                  </a:cubicBezTo>
                  <a:cubicBezTo>
                    <a:pt x="1858" y="8022"/>
                    <a:pt x="1928" y="8057"/>
                    <a:pt x="1998" y="8057"/>
                  </a:cubicBezTo>
                  <a:lnTo>
                    <a:pt x="2752" y="8057"/>
                  </a:lnTo>
                  <a:cubicBezTo>
                    <a:pt x="2764" y="8057"/>
                    <a:pt x="2799" y="8046"/>
                    <a:pt x="2810" y="802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 name="Google Shape;1693;g123dee3dcf1_0_1908"/>
            <p:cNvSpPr/>
            <p:nvPr/>
          </p:nvSpPr>
          <p:spPr>
            <a:xfrm>
              <a:off x="1494525" y="2863725"/>
              <a:ext cx="82150" cy="81300"/>
            </a:xfrm>
            <a:custGeom>
              <a:rect b="b" l="l" r="r" t="t"/>
              <a:pathLst>
                <a:path extrusionOk="0" h="3252" w="3286">
                  <a:moveTo>
                    <a:pt x="2485" y="2148"/>
                  </a:moveTo>
                  <a:cubicBezTo>
                    <a:pt x="2462" y="2230"/>
                    <a:pt x="2462" y="2322"/>
                    <a:pt x="2462" y="2392"/>
                  </a:cubicBezTo>
                  <a:lnTo>
                    <a:pt x="2462" y="2973"/>
                  </a:lnTo>
                  <a:cubicBezTo>
                    <a:pt x="2462" y="3147"/>
                    <a:pt x="2392" y="3216"/>
                    <a:pt x="2229" y="3240"/>
                  </a:cubicBezTo>
                  <a:cubicBezTo>
                    <a:pt x="1974" y="3251"/>
                    <a:pt x="1707" y="3251"/>
                    <a:pt x="1452" y="3182"/>
                  </a:cubicBezTo>
                  <a:cubicBezTo>
                    <a:pt x="1289" y="3135"/>
                    <a:pt x="1208" y="3042"/>
                    <a:pt x="1185" y="2891"/>
                  </a:cubicBezTo>
                  <a:cubicBezTo>
                    <a:pt x="1185" y="2729"/>
                    <a:pt x="1138" y="2578"/>
                    <a:pt x="1068" y="2450"/>
                  </a:cubicBezTo>
                  <a:cubicBezTo>
                    <a:pt x="1057" y="2427"/>
                    <a:pt x="1045" y="2392"/>
                    <a:pt x="1010" y="2346"/>
                  </a:cubicBezTo>
                  <a:lnTo>
                    <a:pt x="662" y="2346"/>
                  </a:lnTo>
                  <a:lnTo>
                    <a:pt x="453" y="2346"/>
                  </a:lnTo>
                  <a:cubicBezTo>
                    <a:pt x="209" y="2322"/>
                    <a:pt x="117" y="2253"/>
                    <a:pt x="70" y="2021"/>
                  </a:cubicBezTo>
                  <a:cubicBezTo>
                    <a:pt x="47" y="1800"/>
                    <a:pt x="24" y="1591"/>
                    <a:pt x="12" y="1382"/>
                  </a:cubicBezTo>
                  <a:cubicBezTo>
                    <a:pt x="0" y="1173"/>
                    <a:pt x="58" y="1127"/>
                    <a:pt x="279" y="1127"/>
                  </a:cubicBezTo>
                  <a:lnTo>
                    <a:pt x="976" y="1127"/>
                  </a:lnTo>
                  <a:cubicBezTo>
                    <a:pt x="987" y="1069"/>
                    <a:pt x="999" y="999"/>
                    <a:pt x="999" y="929"/>
                  </a:cubicBezTo>
                  <a:lnTo>
                    <a:pt x="999" y="291"/>
                  </a:lnTo>
                  <a:cubicBezTo>
                    <a:pt x="999" y="82"/>
                    <a:pt x="1045" y="24"/>
                    <a:pt x="1243" y="12"/>
                  </a:cubicBezTo>
                  <a:cubicBezTo>
                    <a:pt x="1440" y="1"/>
                    <a:pt x="1637" y="12"/>
                    <a:pt x="1823" y="12"/>
                  </a:cubicBezTo>
                  <a:cubicBezTo>
                    <a:pt x="2020" y="12"/>
                    <a:pt x="2148" y="105"/>
                    <a:pt x="2195" y="279"/>
                  </a:cubicBezTo>
                  <a:cubicBezTo>
                    <a:pt x="2241" y="465"/>
                    <a:pt x="2287" y="651"/>
                    <a:pt x="2334" y="836"/>
                  </a:cubicBezTo>
                  <a:cubicBezTo>
                    <a:pt x="2345" y="895"/>
                    <a:pt x="2369" y="953"/>
                    <a:pt x="2369" y="1011"/>
                  </a:cubicBezTo>
                  <a:cubicBezTo>
                    <a:pt x="2520" y="1057"/>
                    <a:pt x="2682" y="1034"/>
                    <a:pt x="2821" y="1045"/>
                  </a:cubicBezTo>
                  <a:cubicBezTo>
                    <a:pt x="2914" y="1057"/>
                    <a:pt x="3019" y="1069"/>
                    <a:pt x="3088" y="1103"/>
                  </a:cubicBezTo>
                  <a:cubicBezTo>
                    <a:pt x="3216" y="1162"/>
                    <a:pt x="3286" y="1278"/>
                    <a:pt x="3286" y="1417"/>
                  </a:cubicBezTo>
                  <a:lnTo>
                    <a:pt x="3286" y="1974"/>
                  </a:lnTo>
                  <a:cubicBezTo>
                    <a:pt x="3286" y="2148"/>
                    <a:pt x="3239" y="2195"/>
                    <a:pt x="3077" y="2206"/>
                  </a:cubicBezTo>
                  <a:cubicBezTo>
                    <a:pt x="2961" y="2206"/>
                    <a:pt x="2821" y="2195"/>
                    <a:pt x="2705" y="2195"/>
                  </a:cubicBezTo>
                  <a:cubicBezTo>
                    <a:pt x="2636" y="2160"/>
                    <a:pt x="2566" y="2148"/>
                    <a:pt x="2485" y="2148"/>
                  </a:cubicBezTo>
                  <a:close/>
                  <a:moveTo>
                    <a:pt x="1173" y="2055"/>
                  </a:moveTo>
                  <a:cubicBezTo>
                    <a:pt x="1324" y="2334"/>
                    <a:pt x="1405" y="2613"/>
                    <a:pt x="1463" y="2903"/>
                  </a:cubicBezTo>
                  <a:cubicBezTo>
                    <a:pt x="1695" y="3007"/>
                    <a:pt x="1928" y="3019"/>
                    <a:pt x="2160" y="2973"/>
                  </a:cubicBezTo>
                  <a:cubicBezTo>
                    <a:pt x="2218" y="2868"/>
                    <a:pt x="2195" y="2775"/>
                    <a:pt x="2206" y="2671"/>
                  </a:cubicBezTo>
                  <a:lnTo>
                    <a:pt x="2206" y="2032"/>
                  </a:lnTo>
                  <a:cubicBezTo>
                    <a:pt x="2206" y="1916"/>
                    <a:pt x="2276" y="1858"/>
                    <a:pt x="2380" y="1870"/>
                  </a:cubicBezTo>
                  <a:cubicBezTo>
                    <a:pt x="2543" y="1881"/>
                    <a:pt x="2682" y="1916"/>
                    <a:pt x="2833" y="1928"/>
                  </a:cubicBezTo>
                  <a:cubicBezTo>
                    <a:pt x="2891" y="1928"/>
                    <a:pt x="2949" y="1916"/>
                    <a:pt x="3019" y="1905"/>
                  </a:cubicBezTo>
                  <a:lnTo>
                    <a:pt x="3019" y="1521"/>
                  </a:lnTo>
                  <a:cubicBezTo>
                    <a:pt x="3019" y="1347"/>
                    <a:pt x="2972" y="1301"/>
                    <a:pt x="2798" y="1289"/>
                  </a:cubicBezTo>
                  <a:lnTo>
                    <a:pt x="2311" y="1289"/>
                  </a:lnTo>
                  <a:cubicBezTo>
                    <a:pt x="2160" y="1289"/>
                    <a:pt x="2102" y="1231"/>
                    <a:pt x="2078" y="1080"/>
                  </a:cubicBezTo>
                  <a:cubicBezTo>
                    <a:pt x="2055" y="1034"/>
                    <a:pt x="2055" y="964"/>
                    <a:pt x="2055" y="895"/>
                  </a:cubicBezTo>
                  <a:cubicBezTo>
                    <a:pt x="2020" y="720"/>
                    <a:pt x="1986" y="558"/>
                    <a:pt x="1939" y="384"/>
                  </a:cubicBezTo>
                  <a:cubicBezTo>
                    <a:pt x="1928" y="337"/>
                    <a:pt x="1870" y="268"/>
                    <a:pt x="1823" y="256"/>
                  </a:cubicBezTo>
                  <a:cubicBezTo>
                    <a:pt x="1626" y="233"/>
                    <a:pt x="1417" y="198"/>
                    <a:pt x="1219" y="291"/>
                  </a:cubicBezTo>
                  <a:lnTo>
                    <a:pt x="1219" y="604"/>
                  </a:lnTo>
                  <a:lnTo>
                    <a:pt x="1219" y="1103"/>
                  </a:lnTo>
                  <a:cubicBezTo>
                    <a:pt x="1219" y="1220"/>
                    <a:pt x="1208" y="1312"/>
                    <a:pt x="1115" y="1405"/>
                  </a:cubicBezTo>
                  <a:cubicBezTo>
                    <a:pt x="836" y="1359"/>
                    <a:pt x="569" y="1359"/>
                    <a:pt x="291" y="1417"/>
                  </a:cubicBezTo>
                  <a:cubicBezTo>
                    <a:pt x="279" y="1649"/>
                    <a:pt x="279" y="1858"/>
                    <a:pt x="372" y="2055"/>
                  </a:cubicBezTo>
                  <a:cubicBezTo>
                    <a:pt x="639" y="2102"/>
                    <a:pt x="894" y="2079"/>
                    <a:pt x="1173" y="2055"/>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94" name="Google Shape;1694;g123dee3dcf1_0_1908"/>
          <p:cNvGrpSpPr/>
          <p:nvPr/>
        </p:nvGrpSpPr>
        <p:grpSpPr>
          <a:xfrm>
            <a:off x="116673" y="61435"/>
            <a:ext cx="955214" cy="752646"/>
            <a:chOff x="3402300" y="3827875"/>
            <a:chExt cx="197550" cy="155650"/>
          </a:xfrm>
        </p:grpSpPr>
        <p:sp>
          <p:nvSpPr>
            <p:cNvPr id="1695" name="Google Shape;1695;g123dee3dcf1_0_1908"/>
            <p:cNvSpPr/>
            <p:nvPr/>
          </p:nvSpPr>
          <p:spPr>
            <a:xfrm>
              <a:off x="3402300" y="3827875"/>
              <a:ext cx="101225" cy="66775"/>
            </a:xfrm>
            <a:custGeom>
              <a:rect b="b" l="l" r="r" t="t"/>
              <a:pathLst>
                <a:path extrusionOk="0" h="2671" w="4049">
                  <a:moveTo>
                    <a:pt x="3181" y="193"/>
                  </a:moveTo>
                  <a:cubicBezTo>
                    <a:pt x="3710" y="193"/>
                    <a:pt x="3879" y="650"/>
                    <a:pt x="3561" y="1034"/>
                  </a:cubicBezTo>
                  <a:cubicBezTo>
                    <a:pt x="3399" y="1219"/>
                    <a:pt x="3213" y="1324"/>
                    <a:pt x="3050" y="1428"/>
                  </a:cubicBezTo>
                  <a:cubicBezTo>
                    <a:pt x="2888" y="1544"/>
                    <a:pt x="2714" y="1649"/>
                    <a:pt x="2563" y="1742"/>
                  </a:cubicBezTo>
                  <a:cubicBezTo>
                    <a:pt x="2586" y="1544"/>
                    <a:pt x="2539" y="1312"/>
                    <a:pt x="2516" y="1208"/>
                  </a:cubicBezTo>
                  <a:cubicBezTo>
                    <a:pt x="2447" y="987"/>
                    <a:pt x="2238" y="697"/>
                    <a:pt x="1994" y="604"/>
                  </a:cubicBezTo>
                  <a:cubicBezTo>
                    <a:pt x="2296" y="430"/>
                    <a:pt x="2702" y="233"/>
                    <a:pt x="3085" y="198"/>
                  </a:cubicBezTo>
                  <a:cubicBezTo>
                    <a:pt x="3118" y="194"/>
                    <a:pt x="3150" y="193"/>
                    <a:pt x="3181" y="193"/>
                  </a:cubicBezTo>
                  <a:close/>
                  <a:moveTo>
                    <a:pt x="1692" y="801"/>
                  </a:moveTo>
                  <a:cubicBezTo>
                    <a:pt x="1808" y="859"/>
                    <a:pt x="1924" y="894"/>
                    <a:pt x="2017" y="975"/>
                  </a:cubicBezTo>
                  <a:cubicBezTo>
                    <a:pt x="2133" y="1080"/>
                    <a:pt x="2226" y="1219"/>
                    <a:pt x="2272" y="1370"/>
                  </a:cubicBezTo>
                  <a:cubicBezTo>
                    <a:pt x="2307" y="1510"/>
                    <a:pt x="2307" y="1660"/>
                    <a:pt x="2272" y="1800"/>
                  </a:cubicBezTo>
                  <a:cubicBezTo>
                    <a:pt x="2249" y="1858"/>
                    <a:pt x="2226" y="1904"/>
                    <a:pt x="2191" y="1962"/>
                  </a:cubicBezTo>
                  <a:cubicBezTo>
                    <a:pt x="1994" y="2067"/>
                    <a:pt x="1808" y="2171"/>
                    <a:pt x="1599" y="2253"/>
                  </a:cubicBezTo>
                  <a:cubicBezTo>
                    <a:pt x="1483" y="2299"/>
                    <a:pt x="1367" y="2369"/>
                    <a:pt x="1239" y="2380"/>
                  </a:cubicBezTo>
                  <a:cubicBezTo>
                    <a:pt x="1143" y="2396"/>
                    <a:pt x="1058" y="2403"/>
                    <a:pt x="983" y="2403"/>
                  </a:cubicBezTo>
                  <a:cubicBezTo>
                    <a:pt x="288" y="2403"/>
                    <a:pt x="455" y="1779"/>
                    <a:pt x="612" y="1591"/>
                  </a:cubicBezTo>
                  <a:cubicBezTo>
                    <a:pt x="891" y="1243"/>
                    <a:pt x="1367" y="987"/>
                    <a:pt x="1541" y="894"/>
                  </a:cubicBezTo>
                  <a:cubicBezTo>
                    <a:pt x="1587" y="859"/>
                    <a:pt x="1634" y="836"/>
                    <a:pt x="1692" y="801"/>
                  </a:cubicBezTo>
                  <a:close/>
                  <a:moveTo>
                    <a:pt x="3179" y="0"/>
                  </a:moveTo>
                  <a:cubicBezTo>
                    <a:pt x="2989" y="0"/>
                    <a:pt x="2805" y="33"/>
                    <a:pt x="2632" y="93"/>
                  </a:cubicBezTo>
                  <a:cubicBezTo>
                    <a:pt x="2238" y="221"/>
                    <a:pt x="1866" y="453"/>
                    <a:pt x="1529" y="639"/>
                  </a:cubicBezTo>
                  <a:cubicBezTo>
                    <a:pt x="1112" y="871"/>
                    <a:pt x="543" y="1208"/>
                    <a:pt x="322" y="1660"/>
                  </a:cubicBezTo>
                  <a:cubicBezTo>
                    <a:pt x="1" y="2339"/>
                    <a:pt x="521" y="2670"/>
                    <a:pt x="1080" y="2670"/>
                  </a:cubicBezTo>
                  <a:cubicBezTo>
                    <a:pt x="1228" y="2670"/>
                    <a:pt x="1379" y="2647"/>
                    <a:pt x="1518" y="2601"/>
                  </a:cubicBezTo>
                  <a:cubicBezTo>
                    <a:pt x="2122" y="2403"/>
                    <a:pt x="2690" y="2032"/>
                    <a:pt x="3213" y="1672"/>
                  </a:cubicBezTo>
                  <a:cubicBezTo>
                    <a:pt x="3526" y="1440"/>
                    <a:pt x="3979" y="1161"/>
                    <a:pt x="4025" y="732"/>
                  </a:cubicBezTo>
                  <a:cubicBezTo>
                    <a:pt x="4049" y="430"/>
                    <a:pt x="3909" y="163"/>
                    <a:pt x="3607" y="58"/>
                  </a:cubicBezTo>
                  <a:cubicBezTo>
                    <a:pt x="3464" y="19"/>
                    <a:pt x="3320" y="0"/>
                    <a:pt x="31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 name="Google Shape;1696;g123dee3dcf1_0_1908"/>
            <p:cNvSpPr/>
            <p:nvPr/>
          </p:nvSpPr>
          <p:spPr>
            <a:xfrm>
              <a:off x="3459975" y="3883900"/>
              <a:ext cx="63000" cy="99625"/>
            </a:xfrm>
            <a:custGeom>
              <a:rect b="b" l="l" r="r" t="t"/>
              <a:pathLst>
                <a:path extrusionOk="0" h="3985" w="2520">
                  <a:moveTo>
                    <a:pt x="1670" y="258"/>
                  </a:moveTo>
                  <a:cubicBezTo>
                    <a:pt x="1904" y="258"/>
                    <a:pt x="2092" y="457"/>
                    <a:pt x="2113" y="778"/>
                  </a:cubicBezTo>
                  <a:cubicBezTo>
                    <a:pt x="2136" y="1045"/>
                    <a:pt x="2067" y="1242"/>
                    <a:pt x="2020" y="1439"/>
                  </a:cubicBezTo>
                  <a:lnTo>
                    <a:pt x="1939" y="1823"/>
                  </a:lnTo>
                  <a:cubicBezTo>
                    <a:pt x="1846" y="1741"/>
                    <a:pt x="1742" y="1648"/>
                    <a:pt x="1649" y="1614"/>
                  </a:cubicBezTo>
                  <a:cubicBezTo>
                    <a:pt x="1460" y="1507"/>
                    <a:pt x="1219" y="1435"/>
                    <a:pt x="991" y="1435"/>
                  </a:cubicBezTo>
                  <a:cubicBezTo>
                    <a:pt x="897" y="1435"/>
                    <a:pt x="805" y="1447"/>
                    <a:pt x="720" y="1474"/>
                  </a:cubicBezTo>
                  <a:cubicBezTo>
                    <a:pt x="813" y="1161"/>
                    <a:pt x="975" y="778"/>
                    <a:pt x="1208" y="511"/>
                  </a:cubicBezTo>
                  <a:cubicBezTo>
                    <a:pt x="1360" y="336"/>
                    <a:pt x="1524" y="258"/>
                    <a:pt x="1670" y="258"/>
                  </a:cubicBezTo>
                  <a:close/>
                  <a:moveTo>
                    <a:pt x="963" y="1738"/>
                  </a:moveTo>
                  <a:cubicBezTo>
                    <a:pt x="990" y="1738"/>
                    <a:pt x="1017" y="1739"/>
                    <a:pt x="1045" y="1741"/>
                  </a:cubicBezTo>
                  <a:cubicBezTo>
                    <a:pt x="1231" y="1753"/>
                    <a:pt x="1428" y="1811"/>
                    <a:pt x="1568" y="1927"/>
                  </a:cubicBezTo>
                  <a:cubicBezTo>
                    <a:pt x="1718" y="2032"/>
                    <a:pt x="1765" y="2113"/>
                    <a:pt x="1800" y="2275"/>
                  </a:cubicBezTo>
                  <a:cubicBezTo>
                    <a:pt x="1730" y="2542"/>
                    <a:pt x="1626" y="2786"/>
                    <a:pt x="1533" y="3030"/>
                  </a:cubicBezTo>
                  <a:cubicBezTo>
                    <a:pt x="1475" y="3146"/>
                    <a:pt x="1440" y="3274"/>
                    <a:pt x="1359" y="3378"/>
                  </a:cubicBezTo>
                  <a:cubicBezTo>
                    <a:pt x="1146" y="3651"/>
                    <a:pt x="964" y="3749"/>
                    <a:pt x="815" y="3749"/>
                  </a:cubicBezTo>
                  <a:cubicBezTo>
                    <a:pt x="533" y="3749"/>
                    <a:pt x="371" y="3398"/>
                    <a:pt x="349" y="3216"/>
                  </a:cubicBezTo>
                  <a:cubicBezTo>
                    <a:pt x="314" y="2786"/>
                    <a:pt x="499" y="2275"/>
                    <a:pt x="558" y="2090"/>
                  </a:cubicBezTo>
                  <a:cubicBezTo>
                    <a:pt x="581" y="2020"/>
                    <a:pt x="616" y="1904"/>
                    <a:pt x="639" y="1753"/>
                  </a:cubicBezTo>
                  <a:cubicBezTo>
                    <a:pt x="750" y="1753"/>
                    <a:pt x="854" y="1738"/>
                    <a:pt x="963" y="1738"/>
                  </a:cubicBezTo>
                  <a:close/>
                  <a:moveTo>
                    <a:pt x="1746" y="1"/>
                  </a:moveTo>
                  <a:cubicBezTo>
                    <a:pt x="1661" y="1"/>
                    <a:pt x="1574" y="19"/>
                    <a:pt x="1486" y="58"/>
                  </a:cubicBezTo>
                  <a:cubicBezTo>
                    <a:pt x="1161" y="197"/>
                    <a:pt x="952" y="464"/>
                    <a:pt x="790" y="754"/>
                  </a:cubicBezTo>
                  <a:cubicBezTo>
                    <a:pt x="581" y="1114"/>
                    <a:pt x="465" y="1532"/>
                    <a:pt x="349" y="1892"/>
                  </a:cubicBezTo>
                  <a:cubicBezTo>
                    <a:pt x="209" y="2345"/>
                    <a:pt x="0" y="2983"/>
                    <a:pt x="163" y="3459"/>
                  </a:cubicBezTo>
                  <a:cubicBezTo>
                    <a:pt x="279" y="3837"/>
                    <a:pt x="506" y="3984"/>
                    <a:pt x="754" y="3984"/>
                  </a:cubicBezTo>
                  <a:cubicBezTo>
                    <a:pt x="1101" y="3984"/>
                    <a:pt x="1489" y="3695"/>
                    <a:pt x="1672" y="3343"/>
                  </a:cubicBezTo>
                  <a:cubicBezTo>
                    <a:pt x="1974" y="2786"/>
                    <a:pt x="2148" y="2136"/>
                    <a:pt x="2287" y="1509"/>
                  </a:cubicBezTo>
                  <a:cubicBezTo>
                    <a:pt x="2380" y="1126"/>
                    <a:pt x="2519" y="627"/>
                    <a:pt x="2252" y="279"/>
                  </a:cubicBezTo>
                  <a:cubicBezTo>
                    <a:pt x="2123" y="100"/>
                    <a:pt x="1942" y="1"/>
                    <a:pt x="174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 name="Google Shape;1697;g123dee3dcf1_0_1908"/>
            <p:cNvSpPr/>
            <p:nvPr/>
          </p:nvSpPr>
          <p:spPr>
            <a:xfrm>
              <a:off x="3538050" y="3867325"/>
              <a:ext cx="61800" cy="99475"/>
            </a:xfrm>
            <a:custGeom>
              <a:rect b="b" l="l" r="r" t="t"/>
              <a:pathLst>
                <a:path extrusionOk="0" h="3979" w="2472">
                  <a:moveTo>
                    <a:pt x="698" y="281"/>
                  </a:moveTo>
                  <a:cubicBezTo>
                    <a:pt x="841" y="281"/>
                    <a:pt x="998" y="352"/>
                    <a:pt x="1138" y="500"/>
                  </a:cubicBezTo>
                  <a:cubicBezTo>
                    <a:pt x="1312" y="686"/>
                    <a:pt x="1370" y="895"/>
                    <a:pt x="1451" y="1069"/>
                  </a:cubicBezTo>
                  <a:cubicBezTo>
                    <a:pt x="1544" y="1232"/>
                    <a:pt x="1614" y="1394"/>
                    <a:pt x="1683" y="1580"/>
                  </a:cubicBezTo>
                  <a:cubicBezTo>
                    <a:pt x="1613" y="1562"/>
                    <a:pt x="1535" y="1555"/>
                    <a:pt x="1457" y="1555"/>
                  </a:cubicBezTo>
                  <a:cubicBezTo>
                    <a:pt x="1332" y="1555"/>
                    <a:pt x="1208" y="1575"/>
                    <a:pt x="1115" y="1603"/>
                  </a:cubicBezTo>
                  <a:cubicBezTo>
                    <a:pt x="824" y="1696"/>
                    <a:pt x="650" y="1882"/>
                    <a:pt x="557" y="2137"/>
                  </a:cubicBezTo>
                  <a:cubicBezTo>
                    <a:pt x="406" y="1789"/>
                    <a:pt x="232" y="1301"/>
                    <a:pt x="244" y="849"/>
                  </a:cubicBezTo>
                  <a:cubicBezTo>
                    <a:pt x="258" y="479"/>
                    <a:pt x="459" y="281"/>
                    <a:pt x="698" y="281"/>
                  </a:cubicBezTo>
                  <a:close/>
                  <a:moveTo>
                    <a:pt x="1289" y="1766"/>
                  </a:moveTo>
                  <a:cubicBezTo>
                    <a:pt x="1405" y="1766"/>
                    <a:pt x="1521" y="1766"/>
                    <a:pt x="1637" y="1812"/>
                  </a:cubicBezTo>
                  <a:cubicBezTo>
                    <a:pt x="1718" y="1835"/>
                    <a:pt x="1742" y="1847"/>
                    <a:pt x="1788" y="1870"/>
                  </a:cubicBezTo>
                  <a:cubicBezTo>
                    <a:pt x="1892" y="2114"/>
                    <a:pt x="1962" y="2369"/>
                    <a:pt x="2032" y="2636"/>
                  </a:cubicBezTo>
                  <a:cubicBezTo>
                    <a:pt x="2067" y="2764"/>
                    <a:pt x="2125" y="2880"/>
                    <a:pt x="2125" y="3008"/>
                  </a:cubicBezTo>
                  <a:cubicBezTo>
                    <a:pt x="2131" y="3554"/>
                    <a:pt x="1930" y="3713"/>
                    <a:pt x="1712" y="3713"/>
                  </a:cubicBezTo>
                  <a:cubicBezTo>
                    <a:pt x="1526" y="3713"/>
                    <a:pt x="1327" y="3598"/>
                    <a:pt x="1231" y="3507"/>
                  </a:cubicBezTo>
                  <a:cubicBezTo>
                    <a:pt x="929" y="3182"/>
                    <a:pt x="755" y="2683"/>
                    <a:pt x="685" y="2486"/>
                  </a:cubicBezTo>
                  <a:cubicBezTo>
                    <a:pt x="673" y="2451"/>
                    <a:pt x="639" y="2369"/>
                    <a:pt x="592" y="2288"/>
                  </a:cubicBezTo>
                  <a:cubicBezTo>
                    <a:pt x="708" y="1998"/>
                    <a:pt x="975" y="1777"/>
                    <a:pt x="1289" y="1766"/>
                  </a:cubicBezTo>
                  <a:close/>
                  <a:moveTo>
                    <a:pt x="705" y="1"/>
                  </a:moveTo>
                  <a:cubicBezTo>
                    <a:pt x="480" y="1"/>
                    <a:pt x="292" y="100"/>
                    <a:pt x="174" y="326"/>
                  </a:cubicBezTo>
                  <a:cubicBezTo>
                    <a:pt x="12" y="651"/>
                    <a:pt x="0" y="965"/>
                    <a:pt x="58" y="1301"/>
                  </a:cubicBezTo>
                  <a:cubicBezTo>
                    <a:pt x="128" y="1708"/>
                    <a:pt x="302" y="2114"/>
                    <a:pt x="441" y="2474"/>
                  </a:cubicBezTo>
                  <a:cubicBezTo>
                    <a:pt x="592" y="2927"/>
                    <a:pt x="848" y="3554"/>
                    <a:pt x="1266" y="3821"/>
                  </a:cubicBezTo>
                  <a:cubicBezTo>
                    <a:pt x="1430" y="3931"/>
                    <a:pt x="1581" y="3979"/>
                    <a:pt x="1714" y="3979"/>
                  </a:cubicBezTo>
                  <a:cubicBezTo>
                    <a:pt x="2210" y="3979"/>
                    <a:pt x="2472" y="3320"/>
                    <a:pt x="2380" y="2799"/>
                  </a:cubicBezTo>
                  <a:cubicBezTo>
                    <a:pt x="2264" y="2172"/>
                    <a:pt x="2009" y="1545"/>
                    <a:pt x="1718" y="965"/>
                  </a:cubicBezTo>
                  <a:cubicBezTo>
                    <a:pt x="1544" y="616"/>
                    <a:pt x="1335" y="129"/>
                    <a:pt x="906" y="24"/>
                  </a:cubicBezTo>
                  <a:cubicBezTo>
                    <a:pt x="836" y="9"/>
                    <a:pt x="769" y="1"/>
                    <a:pt x="7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98" name="Google Shape;1698;g123dee3dcf1_0_1908"/>
          <p:cNvGrpSpPr/>
          <p:nvPr/>
        </p:nvGrpSpPr>
        <p:grpSpPr>
          <a:xfrm>
            <a:off x="-348449" y="597280"/>
            <a:ext cx="794866" cy="917605"/>
            <a:chOff x="3381325" y="3449650"/>
            <a:chExt cx="199700" cy="230525"/>
          </a:xfrm>
        </p:grpSpPr>
        <p:sp>
          <p:nvSpPr>
            <p:cNvPr id="1699" name="Google Shape;1699;g123dee3dcf1_0_1908"/>
            <p:cNvSpPr/>
            <p:nvPr/>
          </p:nvSpPr>
          <p:spPr>
            <a:xfrm>
              <a:off x="3415575" y="3509525"/>
              <a:ext cx="22075" cy="20200"/>
            </a:xfrm>
            <a:custGeom>
              <a:rect b="b" l="l" r="r" t="t"/>
              <a:pathLst>
                <a:path extrusionOk="0" h="808" w="883">
                  <a:moveTo>
                    <a:pt x="433" y="192"/>
                  </a:moveTo>
                  <a:cubicBezTo>
                    <a:pt x="447" y="192"/>
                    <a:pt x="462" y="193"/>
                    <a:pt x="476" y="196"/>
                  </a:cubicBezTo>
                  <a:cubicBezTo>
                    <a:pt x="522" y="208"/>
                    <a:pt x="557" y="231"/>
                    <a:pt x="592" y="266"/>
                  </a:cubicBezTo>
                  <a:cubicBezTo>
                    <a:pt x="673" y="371"/>
                    <a:pt x="650" y="521"/>
                    <a:pt x="534" y="591"/>
                  </a:cubicBezTo>
                  <a:cubicBezTo>
                    <a:pt x="493" y="616"/>
                    <a:pt x="445" y="629"/>
                    <a:pt x="399" y="629"/>
                  </a:cubicBezTo>
                  <a:cubicBezTo>
                    <a:pt x="313" y="629"/>
                    <a:pt x="232" y="584"/>
                    <a:pt x="209" y="487"/>
                  </a:cubicBezTo>
                  <a:cubicBezTo>
                    <a:pt x="197" y="382"/>
                    <a:pt x="244" y="266"/>
                    <a:pt x="313" y="231"/>
                  </a:cubicBezTo>
                  <a:cubicBezTo>
                    <a:pt x="348" y="205"/>
                    <a:pt x="390" y="192"/>
                    <a:pt x="433" y="192"/>
                  </a:cubicBezTo>
                  <a:close/>
                  <a:moveTo>
                    <a:pt x="414" y="0"/>
                  </a:moveTo>
                  <a:cubicBezTo>
                    <a:pt x="251" y="0"/>
                    <a:pt x="82" y="106"/>
                    <a:pt x="23" y="254"/>
                  </a:cubicBezTo>
                  <a:cubicBezTo>
                    <a:pt x="12" y="289"/>
                    <a:pt x="12" y="312"/>
                    <a:pt x="12" y="336"/>
                  </a:cubicBezTo>
                  <a:cubicBezTo>
                    <a:pt x="0" y="405"/>
                    <a:pt x="0" y="475"/>
                    <a:pt x="23" y="545"/>
                  </a:cubicBezTo>
                  <a:cubicBezTo>
                    <a:pt x="74" y="713"/>
                    <a:pt x="234" y="808"/>
                    <a:pt x="397" y="808"/>
                  </a:cubicBezTo>
                  <a:cubicBezTo>
                    <a:pt x="460" y="808"/>
                    <a:pt x="523" y="794"/>
                    <a:pt x="581" y="765"/>
                  </a:cubicBezTo>
                  <a:cubicBezTo>
                    <a:pt x="778" y="661"/>
                    <a:pt x="882" y="429"/>
                    <a:pt x="766" y="231"/>
                  </a:cubicBezTo>
                  <a:cubicBezTo>
                    <a:pt x="720" y="115"/>
                    <a:pt x="639" y="22"/>
                    <a:pt x="499" y="11"/>
                  </a:cubicBezTo>
                  <a:cubicBezTo>
                    <a:pt x="471" y="4"/>
                    <a:pt x="44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 name="Google Shape;1700;g123dee3dcf1_0_1908"/>
            <p:cNvSpPr/>
            <p:nvPr/>
          </p:nvSpPr>
          <p:spPr>
            <a:xfrm>
              <a:off x="3429500" y="3538950"/>
              <a:ext cx="22375" cy="20150"/>
            </a:xfrm>
            <a:custGeom>
              <a:rect b="b" l="l" r="r" t="t"/>
              <a:pathLst>
                <a:path extrusionOk="0" h="806" w="895">
                  <a:moveTo>
                    <a:pt x="445" y="188"/>
                  </a:moveTo>
                  <a:cubicBezTo>
                    <a:pt x="459" y="188"/>
                    <a:pt x="473" y="189"/>
                    <a:pt x="488" y="192"/>
                  </a:cubicBezTo>
                  <a:cubicBezTo>
                    <a:pt x="523" y="215"/>
                    <a:pt x="569" y="227"/>
                    <a:pt x="604" y="273"/>
                  </a:cubicBezTo>
                  <a:cubicBezTo>
                    <a:pt x="685" y="378"/>
                    <a:pt x="662" y="517"/>
                    <a:pt x="546" y="587"/>
                  </a:cubicBezTo>
                  <a:cubicBezTo>
                    <a:pt x="505" y="615"/>
                    <a:pt x="458" y="629"/>
                    <a:pt x="411" y="629"/>
                  </a:cubicBezTo>
                  <a:cubicBezTo>
                    <a:pt x="325" y="629"/>
                    <a:pt x="243" y="580"/>
                    <a:pt x="221" y="482"/>
                  </a:cubicBezTo>
                  <a:cubicBezTo>
                    <a:pt x="209" y="389"/>
                    <a:pt x="256" y="273"/>
                    <a:pt x="325" y="227"/>
                  </a:cubicBezTo>
                  <a:cubicBezTo>
                    <a:pt x="360" y="201"/>
                    <a:pt x="402" y="188"/>
                    <a:pt x="445" y="188"/>
                  </a:cubicBezTo>
                  <a:close/>
                  <a:moveTo>
                    <a:pt x="443" y="0"/>
                  </a:moveTo>
                  <a:cubicBezTo>
                    <a:pt x="275" y="0"/>
                    <a:pt x="96" y="108"/>
                    <a:pt x="35" y="262"/>
                  </a:cubicBezTo>
                  <a:cubicBezTo>
                    <a:pt x="24" y="285"/>
                    <a:pt x="24" y="320"/>
                    <a:pt x="24" y="331"/>
                  </a:cubicBezTo>
                  <a:cubicBezTo>
                    <a:pt x="0" y="401"/>
                    <a:pt x="0" y="471"/>
                    <a:pt x="35" y="552"/>
                  </a:cubicBezTo>
                  <a:cubicBezTo>
                    <a:pt x="85" y="717"/>
                    <a:pt x="240" y="806"/>
                    <a:pt x="396" y="806"/>
                  </a:cubicBezTo>
                  <a:cubicBezTo>
                    <a:pt x="460" y="806"/>
                    <a:pt x="524" y="791"/>
                    <a:pt x="581" y="761"/>
                  </a:cubicBezTo>
                  <a:cubicBezTo>
                    <a:pt x="790" y="668"/>
                    <a:pt x="894" y="436"/>
                    <a:pt x="778" y="227"/>
                  </a:cubicBezTo>
                  <a:cubicBezTo>
                    <a:pt x="732" y="111"/>
                    <a:pt x="639" y="41"/>
                    <a:pt x="511" y="6"/>
                  </a:cubicBezTo>
                  <a:cubicBezTo>
                    <a:pt x="489" y="2"/>
                    <a:pt x="466" y="0"/>
                    <a:pt x="4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 name="Google Shape;1701;g123dee3dcf1_0_1908"/>
            <p:cNvSpPr/>
            <p:nvPr/>
          </p:nvSpPr>
          <p:spPr>
            <a:xfrm>
              <a:off x="3445175" y="3566975"/>
              <a:ext cx="22075" cy="20100"/>
            </a:xfrm>
            <a:custGeom>
              <a:rect b="b" l="l" r="r" t="t"/>
              <a:pathLst>
                <a:path extrusionOk="0" h="804" w="883">
                  <a:moveTo>
                    <a:pt x="418" y="192"/>
                  </a:moveTo>
                  <a:cubicBezTo>
                    <a:pt x="433" y="192"/>
                    <a:pt x="449" y="194"/>
                    <a:pt x="465" y="197"/>
                  </a:cubicBezTo>
                  <a:cubicBezTo>
                    <a:pt x="511" y="209"/>
                    <a:pt x="557" y="220"/>
                    <a:pt x="581" y="267"/>
                  </a:cubicBezTo>
                  <a:cubicBezTo>
                    <a:pt x="685" y="371"/>
                    <a:pt x="639" y="510"/>
                    <a:pt x="523" y="592"/>
                  </a:cubicBezTo>
                  <a:cubicBezTo>
                    <a:pt x="484" y="615"/>
                    <a:pt x="439" y="627"/>
                    <a:pt x="395" y="627"/>
                  </a:cubicBezTo>
                  <a:cubicBezTo>
                    <a:pt x="307" y="627"/>
                    <a:pt x="225" y="580"/>
                    <a:pt x="209" y="487"/>
                  </a:cubicBezTo>
                  <a:cubicBezTo>
                    <a:pt x="186" y="383"/>
                    <a:pt x="232" y="267"/>
                    <a:pt x="302" y="220"/>
                  </a:cubicBezTo>
                  <a:cubicBezTo>
                    <a:pt x="336" y="203"/>
                    <a:pt x="376" y="192"/>
                    <a:pt x="418" y="192"/>
                  </a:cubicBezTo>
                  <a:close/>
                  <a:moveTo>
                    <a:pt x="426" y="1"/>
                  </a:moveTo>
                  <a:cubicBezTo>
                    <a:pt x="262" y="1"/>
                    <a:pt x="94" y="107"/>
                    <a:pt x="35" y="255"/>
                  </a:cubicBezTo>
                  <a:cubicBezTo>
                    <a:pt x="12" y="278"/>
                    <a:pt x="12" y="313"/>
                    <a:pt x="12" y="325"/>
                  </a:cubicBezTo>
                  <a:cubicBezTo>
                    <a:pt x="0" y="394"/>
                    <a:pt x="0" y="476"/>
                    <a:pt x="35" y="545"/>
                  </a:cubicBezTo>
                  <a:cubicBezTo>
                    <a:pt x="86" y="714"/>
                    <a:pt x="247" y="803"/>
                    <a:pt x="408" y="803"/>
                  </a:cubicBezTo>
                  <a:cubicBezTo>
                    <a:pt x="467" y="803"/>
                    <a:pt x="527" y="791"/>
                    <a:pt x="581" y="766"/>
                  </a:cubicBezTo>
                  <a:cubicBezTo>
                    <a:pt x="790" y="661"/>
                    <a:pt x="882" y="429"/>
                    <a:pt x="766" y="220"/>
                  </a:cubicBezTo>
                  <a:cubicBezTo>
                    <a:pt x="708" y="104"/>
                    <a:pt x="627" y="23"/>
                    <a:pt x="511" y="11"/>
                  </a:cubicBezTo>
                  <a:cubicBezTo>
                    <a:pt x="483" y="4"/>
                    <a:pt x="454" y="1"/>
                    <a:pt x="42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 name="Google Shape;1702;g123dee3dcf1_0_1908"/>
            <p:cNvSpPr/>
            <p:nvPr/>
          </p:nvSpPr>
          <p:spPr>
            <a:xfrm>
              <a:off x="3459100" y="3596000"/>
              <a:ext cx="22075" cy="20100"/>
            </a:xfrm>
            <a:custGeom>
              <a:rect b="b" l="l" r="r" t="t"/>
              <a:pathLst>
                <a:path extrusionOk="0" h="804" w="883">
                  <a:moveTo>
                    <a:pt x="418" y="192"/>
                  </a:moveTo>
                  <a:cubicBezTo>
                    <a:pt x="434" y="192"/>
                    <a:pt x="449" y="194"/>
                    <a:pt x="465" y="197"/>
                  </a:cubicBezTo>
                  <a:cubicBezTo>
                    <a:pt x="500" y="209"/>
                    <a:pt x="546" y="220"/>
                    <a:pt x="581" y="267"/>
                  </a:cubicBezTo>
                  <a:cubicBezTo>
                    <a:pt x="674" y="371"/>
                    <a:pt x="639" y="510"/>
                    <a:pt x="523" y="592"/>
                  </a:cubicBezTo>
                  <a:cubicBezTo>
                    <a:pt x="484" y="615"/>
                    <a:pt x="439" y="626"/>
                    <a:pt x="395" y="626"/>
                  </a:cubicBezTo>
                  <a:cubicBezTo>
                    <a:pt x="306" y="626"/>
                    <a:pt x="221" y="580"/>
                    <a:pt x="198" y="487"/>
                  </a:cubicBezTo>
                  <a:cubicBezTo>
                    <a:pt x="186" y="383"/>
                    <a:pt x="233" y="267"/>
                    <a:pt x="302" y="220"/>
                  </a:cubicBezTo>
                  <a:cubicBezTo>
                    <a:pt x="336" y="203"/>
                    <a:pt x="376" y="192"/>
                    <a:pt x="418" y="192"/>
                  </a:cubicBezTo>
                  <a:close/>
                  <a:moveTo>
                    <a:pt x="414" y="1"/>
                  </a:moveTo>
                  <a:cubicBezTo>
                    <a:pt x="251" y="1"/>
                    <a:pt x="83" y="107"/>
                    <a:pt x="24" y="255"/>
                  </a:cubicBezTo>
                  <a:cubicBezTo>
                    <a:pt x="12" y="278"/>
                    <a:pt x="12" y="313"/>
                    <a:pt x="12" y="325"/>
                  </a:cubicBezTo>
                  <a:cubicBezTo>
                    <a:pt x="0" y="394"/>
                    <a:pt x="0" y="476"/>
                    <a:pt x="24" y="545"/>
                  </a:cubicBezTo>
                  <a:cubicBezTo>
                    <a:pt x="74" y="714"/>
                    <a:pt x="236" y="803"/>
                    <a:pt x="401" y="803"/>
                  </a:cubicBezTo>
                  <a:cubicBezTo>
                    <a:pt x="462" y="803"/>
                    <a:pt x="524" y="791"/>
                    <a:pt x="581" y="766"/>
                  </a:cubicBezTo>
                  <a:cubicBezTo>
                    <a:pt x="778" y="661"/>
                    <a:pt x="883" y="429"/>
                    <a:pt x="767" y="220"/>
                  </a:cubicBezTo>
                  <a:cubicBezTo>
                    <a:pt x="709" y="104"/>
                    <a:pt x="616" y="23"/>
                    <a:pt x="500" y="11"/>
                  </a:cubicBezTo>
                  <a:cubicBezTo>
                    <a:pt x="472" y="4"/>
                    <a:pt x="44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 name="Google Shape;1703;g123dee3dcf1_0_1908"/>
            <p:cNvSpPr/>
            <p:nvPr/>
          </p:nvSpPr>
          <p:spPr>
            <a:xfrm>
              <a:off x="3474475" y="3625025"/>
              <a:ext cx="22375" cy="20100"/>
            </a:xfrm>
            <a:custGeom>
              <a:rect b="b" l="l" r="r" t="t"/>
              <a:pathLst>
                <a:path extrusionOk="0" h="804" w="895">
                  <a:moveTo>
                    <a:pt x="419" y="192"/>
                  </a:moveTo>
                  <a:cubicBezTo>
                    <a:pt x="434" y="192"/>
                    <a:pt x="450" y="194"/>
                    <a:pt x="465" y="197"/>
                  </a:cubicBezTo>
                  <a:cubicBezTo>
                    <a:pt x="512" y="208"/>
                    <a:pt x="558" y="220"/>
                    <a:pt x="581" y="267"/>
                  </a:cubicBezTo>
                  <a:cubicBezTo>
                    <a:pt x="686" y="371"/>
                    <a:pt x="662" y="522"/>
                    <a:pt x="523" y="592"/>
                  </a:cubicBezTo>
                  <a:cubicBezTo>
                    <a:pt x="484" y="615"/>
                    <a:pt x="439" y="626"/>
                    <a:pt x="395" y="626"/>
                  </a:cubicBezTo>
                  <a:cubicBezTo>
                    <a:pt x="308" y="626"/>
                    <a:pt x="225" y="580"/>
                    <a:pt x="210" y="487"/>
                  </a:cubicBezTo>
                  <a:cubicBezTo>
                    <a:pt x="198" y="383"/>
                    <a:pt x="233" y="267"/>
                    <a:pt x="314" y="220"/>
                  </a:cubicBezTo>
                  <a:cubicBezTo>
                    <a:pt x="340" y="203"/>
                    <a:pt x="378" y="192"/>
                    <a:pt x="419" y="192"/>
                  </a:cubicBezTo>
                  <a:close/>
                  <a:moveTo>
                    <a:pt x="426" y="1"/>
                  </a:moveTo>
                  <a:cubicBezTo>
                    <a:pt x="263" y="1"/>
                    <a:pt x="95" y="107"/>
                    <a:pt x="36" y="255"/>
                  </a:cubicBezTo>
                  <a:cubicBezTo>
                    <a:pt x="24" y="278"/>
                    <a:pt x="24" y="313"/>
                    <a:pt x="24" y="325"/>
                  </a:cubicBezTo>
                  <a:cubicBezTo>
                    <a:pt x="1" y="394"/>
                    <a:pt x="1" y="475"/>
                    <a:pt x="36" y="545"/>
                  </a:cubicBezTo>
                  <a:cubicBezTo>
                    <a:pt x="86" y="714"/>
                    <a:pt x="248" y="803"/>
                    <a:pt x="408" y="803"/>
                  </a:cubicBezTo>
                  <a:cubicBezTo>
                    <a:pt x="468" y="803"/>
                    <a:pt x="528" y="791"/>
                    <a:pt x="581" y="766"/>
                  </a:cubicBezTo>
                  <a:cubicBezTo>
                    <a:pt x="790" y="661"/>
                    <a:pt x="895" y="429"/>
                    <a:pt x="779" y="220"/>
                  </a:cubicBezTo>
                  <a:cubicBezTo>
                    <a:pt x="732" y="104"/>
                    <a:pt x="628" y="34"/>
                    <a:pt x="512" y="11"/>
                  </a:cubicBezTo>
                  <a:cubicBezTo>
                    <a:pt x="484" y="4"/>
                    <a:pt x="455" y="1"/>
                    <a:pt x="42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 name="Google Shape;1704;g123dee3dcf1_0_1908"/>
            <p:cNvSpPr/>
            <p:nvPr/>
          </p:nvSpPr>
          <p:spPr>
            <a:xfrm>
              <a:off x="3469825" y="3481375"/>
              <a:ext cx="22100" cy="20075"/>
            </a:xfrm>
            <a:custGeom>
              <a:rect b="b" l="l" r="r" t="t"/>
              <a:pathLst>
                <a:path extrusionOk="0" h="803" w="884">
                  <a:moveTo>
                    <a:pt x="419" y="192"/>
                  </a:moveTo>
                  <a:cubicBezTo>
                    <a:pt x="434" y="192"/>
                    <a:pt x="450" y="193"/>
                    <a:pt x="465" y="196"/>
                  </a:cubicBezTo>
                  <a:cubicBezTo>
                    <a:pt x="512" y="208"/>
                    <a:pt x="558" y="220"/>
                    <a:pt x="581" y="266"/>
                  </a:cubicBezTo>
                  <a:cubicBezTo>
                    <a:pt x="686" y="370"/>
                    <a:pt x="639" y="510"/>
                    <a:pt x="523" y="591"/>
                  </a:cubicBezTo>
                  <a:cubicBezTo>
                    <a:pt x="485" y="614"/>
                    <a:pt x="440" y="626"/>
                    <a:pt x="396" y="626"/>
                  </a:cubicBezTo>
                  <a:cubicBezTo>
                    <a:pt x="308" y="626"/>
                    <a:pt x="225" y="579"/>
                    <a:pt x="210" y="487"/>
                  </a:cubicBezTo>
                  <a:cubicBezTo>
                    <a:pt x="187" y="382"/>
                    <a:pt x="233" y="266"/>
                    <a:pt x="303" y="220"/>
                  </a:cubicBezTo>
                  <a:cubicBezTo>
                    <a:pt x="337" y="203"/>
                    <a:pt x="377" y="192"/>
                    <a:pt x="419" y="192"/>
                  </a:cubicBezTo>
                  <a:close/>
                  <a:moveTo>
                    <a:pt x="426" y="0"/>
                  </a:moveTo>
                  <a:cubicBezTo>
                    <a:pt x="263" y="0"/>
                    <a:pt x="95" y="106"/>
                    <a:pt x="36" y="254"/>
                  </a:cubicBezTo>
                  <a:cubicBezTo>
                    <a:pt x="13" y="278"/>
                    <a:pt x="13" y="312"/>
                    <a:pt x="13" y="324"/>
                  </a:cubicBezTo>
                  <a:cubicBezTo>
                    <a:pt x="1" y="394"/>
                    <a:pt x="1" y="475"/>
                    <a:pt x="36" y="545"/>
                  </a:cubicBezTo>
                  <a:cubicBezTo>
                    <a:pt x="87" y="714"/>
                    <a:pt x="248" y="803"/>
                    <a:pt x="408" y="803"/>
                  </a:cubicBezTo>
                  <a:cubicBezTo>
                    <a:pt x="468" y="803"/>
                    <a:pt x="528" y="790"/>
                    <a:pt x="581" y="765"/>
                  </a:cubicBezTo>
                  <a:cubicBezTo>
                    <a:pt x="790" y="661"/>
                    <a:pt x="883" y="428"/>
                    <a:pt x="767" y="220"/>
                  </a:cubicBezTo>
                  <a:cubicBezTo>
                    <a:pt x="709" y="103"/>
                    <a:pt x="628" y="34"/>
                    <a:pt x="512" y="11"/>
                  </a:cubicBezTo>
                  <a:cubicBezTo>
                    <a:pt x="484" y="4"/>
                    <a:pt x="455" y="0"/>
                    <a:pt x="42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 name="Google Shape;1705;g123dee3dcf1_0_1908"/>
            <p:cNvSpPr/>
            <p:nvPr/>
          </p:nvSpPr>
          <p:spPr>
            <a:xfrm>
              <a:off x="3483775" y="3510675"/>
              <a:ext cx="22075" cy="20225"/>
            </a:xfrm>
            <a:custGeom>
              <a:rect b="b" l="l" r="r" t="t"/>
              <a:pathLst>
                <a:path extrusionOk="0" h="809" w="883">
                  <a:moveTo>
                    <a:pt x="433" y="192"/>
                  </a:moveTo>
                  <a:cubicBezTo>
                    <a:pt x="447" y="192"/>
                    <a:pt x="462" y="194"/>
                    <a:pt x="476" y="197"/>
                  </a:cubicBezTo>
                  <a:cubicBezTo>
                    <a:pt x="523" y="208"/>
                    <a:pt x="557" y="232"/>
                    <a:pt x="592" y="266"/>
                  </a:cubicBezTo>
                  <a:cubicBezTo>
                    <a:pt x="674" y="371"/>
                    <a:pt x="650" y="534"/>
                    <a:pt x="534" y="592"/>
                  </a:cubicBezTo>
                  <a:cubicBezTo>
                    <a:pt x="493" y="616"/>
                    <a:pt x="445" y="629"/>
                    <a:pt x="399" y="629"/>
                  </a:cubicBezTo>
                  <a:cubicBezTo>
                    <a:pt x="313" y="629"/>
                    <a:pt x="232" y="585"/>
                    <a:pt x="209" y="487"/>
                  </a:cubicBezTo>
                  <a:cubicBezTo>
                    <a:pt x="198" y="383"/>
                    <a:pt x="244" y="266"/>
                    <a:pt x="314" y="232"/>
                  </a:cubicBezTo>
                  <a:cubicBezTo>
                    <a:pt x="348" y="206"/>
                    <a:pt x="390" y="192"/>
                    <a:pt x="433" y="192"/>
                  </a:cubicBezTo>
                  <a:close/>
                  <a:moveTo>
                    <a:pt x="414" y="1"/>
                  </a:moveTo>
                  <a:cubicBezTo>
                    <a:pt x="251" y="1"/>
                    <a:pt x="83" y="107"/>
                    <a:pt x="23" y="255"/>
                  </a:cubicBezTo>
                  <a:cubicBezTo>
                    <a:pt x="12" y="290"/>
                    <a:pt x="12" y="313"/>
                    <a:pt x="12" y="325"/>
                  </a:cubicBezTo>
                  <a:cubicBezTo>
                    <a:pt x="0" y="406"/>
                    <a:pt x="0" y="475"/>
                    <a:pt x="23" y="545"/>
                  </a:cubicBezTo>
                  <a:cubicBezTo>
                    <a:pt x="74" y="713"/>
                    <a:pt x="234" y="808"/>
                    <a:pt x="398" y="808"/>
                  </a:cubicBezTo>
                  <a:cubicBezTo>
                    <a:pt x="460" y="808"/>
                    <a:pt x="523" y="795"/>
                    <a:pt x="581" y="766"/>
                  </a:cubicBezTo>
                  <a:cubicBezTo>
                    <a:pt x="778" y="661"/>
                    <a:pt x="883" y="429"/>
                    <a:pt x="766" y="232"/>
                  </a:cubicBezTo>
                  <a:cubicBezTo>
                    <a:pt x="720" y="116"/>
                    <a:pt x="639" y="34"/>
                    <a:pt x="499" y="11"/>
                  </a:cubicBezTo>
                  <a:cubicBezTo>
                    <a:pt x="472" y="4"/>
                    <a:pt x="44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 name="Google Shape;1706;g123dee3dcf1_0_1908"/>
            <p:cNvSpPr/>
            <p:nvPr/>
          </p:nvSpPr>
          <p:spPr>
            <a:xfrm>
              <a:off x="3499150" y="3538550"/>
              <a:ext cx="22375" cy="20200"/>
            </a:xfrm>
            <a:custGeom>
              <a:rect b="b" l="l" r="r" t="t"/>
              <a:pathLst>
                <a:path extrusionOk="0" h="808" w="895">
                  <a:moveTo>
                    <a:pt x="422" y="192"/>
                  </a:moveTo>
                  <a:cubicBezTo>
                    <a:pt x="436" y="192"/>
                    <a:pt x="450" y="193"/>
                    <a:pt x="465" y="196"/>
                  </a:cubicBezTo>
                  <a:cubicBezTo>
                    <a:pt x="511" y="208"/>
                    <a:pt x="558" y="231"/>
                    <a:pt x="581" y="266"/>
                  </a:cubicBezTo>
                  <a:cubicBezTo>
                    <a:pt x="685" y="370"/>
                    <a:pt x="662" y="521"/>
                    <a:pt x="523" y="591"/>
                  </a:cubicBezTo>
                  <a:cubicBezTo>
                    <a:pt x="482" y="616"/>
                    <a:pt x="434" y="629"/>
                    <a:pt x="388" y="629"/>
                  </a:cubicBezTo>
                  <a:cubicBezTo>
                    <a:pt x="303" y="629"/>
                    <a:pt x="225" y="584"/>
                    <a:pt x="209" y="487"/>
                  </a:cubicBezTo>
                  <a:cubicBezTo>
                    <a:pt x="198" y="382"/>
                    <a:pt x="233" y="266"/>
                    <a:pt x="314" y="231"/>
                  </a:cubicBezTo>
                  <a:cubicBezTo>
                    <a:pt x="340" y="205"/>
                    <a:pt x="379" y="192"/>
                    <a:pt x="422" y="192"/>
                  </a:cubicBezTo>
                  <a:close/>
                  <a:moveTo>
                    <a:pt x="426" y="0"/>
                  </a:moveTo>
                  <a:cubicBezTo>
                    <a:pt x="263" y="0"/>
                    <a:pt x="95" y="106"/>
                    <a:pt x="35" y="254"/>
                  </a:cubicBezTo>
                  <a:cubicBezTo>
                    <a:pt x="24" y="289"/>
                    <a:pt x="24" y="312"/>
                    <a:pt x="24" y="336"/>
                  </a:cubicBezTo>
                  <a:cubicBezTo>
                    <a:pt x="1" y="405"/>
                    <a:pt x="1" y="475"/>
                    <a:pt x="35" y="545"/>
                  </a:cubicBezTo>
                  <a:cubicBezTo>
                    <a:pt x="86" y="713"/>
                    <a:pt x="246" y="808"/>
                    <a:pt x="405" y="808"/>
                  </a:cubicBezTo>
                  <a:cubicBezTo>
                    <a:pt x="466" y="808"/>
                    <a:pt x="527" y="794"/>
                    <a:pt x="581" y="765"/>
                  </a:cubicBezTo>
                  <a:cubicBezTo>
                    <a:pt x="790" y="661"/>
                    <a:pt x="894" y="429"/>
                    <a:pt x="778" y="231"/>
                  </a:cubicBezTo>
                  <a:cubicBezTo>
                    <a:pt x="732" y="115"/>
                    <a:pt x="639" y="45"/>
                    <a:pt x="511" y="11"/>
                  </a:cubicBezTo>
                  <a:cubicBezTo>
                    <a:pt x="483" y="4"/>
                    <a:pt x="455" y="0"/>
                    <a:pt x="42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 name="Google Shape;1707;g123dee3dcf1_0_1908"/>
            <p:cNvSpPr/>
            <p:nvPr/>
          </p:nvSpPr>
          <p:spPr>
            <a:xfrm>
              <a:off x="3513075" y="3567575"/>
              <a:ext cx="22100" cy="20200"/>
            </a:xfrm>
            <a:custGeom>
              <a:rect b="b" l="l" r="r" t="t"/>
              <a:pathLst>
                <a:path extrusionOk="0" h="808" w="884">
                  <a:moveTo>
                    <a:pt x="433" y="192"/>
                  </a:moveTo>
                  <a:cubicBezTo>
                    <a:pt x="448" y="192"/>
                    <a:pt x="462" y="193"/>
                    <a:pt x="477" y="196"/>
                  </a:cubicBezTo>
                  <a:cubicBezTo>
                    <a:pt x="523" y="208"/>
                    <a:pt x="570" y="231"/>
                    <a:pt x="593" y="266"/>
                  </a:cubicBezTo>
                  <a:cubicBezTo>
                    <a:pt x="686" y="370"/>
                    <a:pt x="651" y="521"/>
                    <a:pt x="535" y="591"/>
                  </a:cubicBezTo>
                  <a:cubicBezTo>
                    <a:pt x="494" y="615"/>
                    <a:pt x="446" y="628"/>
                    <a:pt x="400" y="628"/>
                  </a:cubicBezTo>
                  <a:cubicBezTo>
                    <a:pt x="315" y="628"/>
                    <a:pt x="236" y="584"/>
                    <a:pt x="221" y="486"/>
                  </a:cubicBezTo>
                  <a:cubicBezTo>
                    <a:pt x="198" y="382"/>
                    <a:pt x="245" y="266"/>
                    <a:pt x="314" y="231"/>
                  </a:cubicBezTo>
                  <a:cubicBezTo>
                    <a:pt x="349" y="205"/>
                    <a:pt x="390" y="192"/>
                    <a:pt x="433" y="192"/>
                  </a:cubicBezTo>
                  <a:close/>
                  <a:moveTo>
                    <a:pt x="422" y="0"/>
                  </a:moveTo>
                  <a:cubicBezTo>
                    <a:pt x="254" y="0"/>
                    <a:pt x="93" y="106"/>
                    <a:pt x="24" y="254"/>
                  </a:cubicBezTo>
                  <a:cubicBezTo>
                    <a:pt x="12" y="289"/>
                    <a:pt x="12" y="312"/>
                    <a:pt x="12" y="336"/>
                  </a:cubicBezTo>
                  <a:cubicBezTo>
                    <a:pt x="1" y="405"/>
                    <a:pt x="1" y="475"/>
                    <a:pt x="24" y="545"/>
                  </a:cubicBezTo>
                  <a:cubicBezTo>
                    <a:pt x="83" y="713"/>
                    <a:pt x="239" y="808"/>
                    <a:pt x="400" y="808"/>
                  </a:cubicBezTo>
                  <a:cubicBezTo>
                    <a:pt x="461" y="808"/>
                    <a:pt x="524" y="794"/>
                    <a:pt x="581" y="765"/>
                  </a:cubicBezTo>
                  <a:cubicBezTo>
                    <a:pt x="779" y="661"/>
                    <a:pt x="883" y="428"/>
                    <a:pt x="767" y="231"/>
                  </a:cubicBezTo>
                  <a:cubicBezTo>
                    <a:pt x="721" y="115"/>
                    <a:pt x="639" y="45"/>
                    <a:pt x="512" y="10"/>
                  </a:cubicBezTo>
                  <a:cubicBezTo>
                    <a:pt x="482" y="4"/>
                    <a:pt x="452"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 name="Google Shape;1708;g123dee3dcf1_0_1908"/>
            <p:cNvSpPr/>
            <p:nvPr/>
          </p:nvSpPr>
          <p:spPr>
            <a:xfrm>
              <a:off x="3528750" y="3596975"/>
              <a:ext cx="22075" cy="20175"/>
            </a:xfrm>
            <a:custGeom>
              <a:rect b="b" l="l" r="r" t="t"/>
              <a:pathLst>
                <a:path extrusionOk="0" h="807" w="883">
                  <a:moveTo>
                    <a:pt x="433" y="188"/>
                  </a:moveTo>
                  <a:cubicBezTo>
                    <a:pt x="448" y="188"/>
                    <a:pt x="462" y="190"/>
                    <a:pt x="477" y="193"/>
                  </a:cubicBezTo>
                  <a:cubicBezTo>
                    <a:pt x="523" y="216"/>
                    <a:pt x="558" y="228"/>
                    <a:pt x="593" y="274"/>
                  </a:cubicBezTo>
                  <a:cubicBezTo>
                    <a:pt x="674" y="379"/>
                    <a:pt x="651" y="518"/>
                    <a:pt x="535" y="587"/>
                  </a:cubicBezTo>
                  <a:cubicBezTo>
                    <a:pt x="494" y="616"/>
                    <a:pt x="446" y="630"/>
                    <a:pt x="400" y="630"/>
                  </a:cubicBezTo>
                  <a:cubicBezTo>
                    <a:pt x="314" y="630"/>
                    <a:pt x="232" y="581"/>
                    <a:pt x="210" y="483"/>
                  </a:cubicBezTo>
                  <a:cubicBezTo>
                    <a:pt x="198" y="390"/>
                    <a:pt x="244" y="274"/>
                    <a:pt x="314" y="228"/>
                  </a:cubicBezTo>
                  <a:cubicBezTo>
                    <a:pt x="349" y="201"/>
                    <a:pt x="390" y="188"/>
                    <a:pt x="433" y="188"/>
                  </a:cubicBezTo>
                  <a:close/>
                  <a:moveTo>
                    <a:pt x="432" y="1"/>
                  </a:moveTo>
                  <a:cubicBezTo>
                    <a:pt x="263" y="1"/>
                    <a:pt x="85" y="109"/>
                    <a:pt x="24" y="262"/>
                  </a:cubicBezTo>
                  <a:cubicBezTo>
                    <a:pt x="12" y="286"/>
                    <a:pt x="12" y="320"/>
                    <a:pt x="12" y="332"/>
                  </a:cubicBezTo>
                  <a:cubicBezTo>
                    <a:pt x="1" y="402"/>
                    <a:pt x="1" y="471"/>
                    <a:pt x="24" y="553"/>
                  </a:cubicBezTo>
                  <a:cubicBezTo>
                    <a:pt x="73" y="718"/>
                    <a:pt x="229" y="807"/>
                    <a:pt x="389" y="807"/>
                  </a:cubicBezTo>
                  <a:cubicBezTo>
                    <a:pt x="454" y="807"/>
                    <a:pt x="521" y="792"/>
                    <a:pt x="581" y="762"/>
                  </a:cubicBezTo>
                  <a:cubicBezTo>
                    <a:pt x="778" y="669"/>
                    <a:pt x="883" y="437"/>
                    <a:pt x="767" y="228"/>
                  </a:cubicBezTo>
                  <a:cubicBezTo>
                    <a:pt x="720" y="112"/>
                    <a:pt x="639" y="42"/>
                    <a:pt x="500" y="7"/>
                  </a:cubicBezTo>
                  <a:cubicBezTo>
                    <a:pt x="478" y="3"/>
                    <a:pt x="455"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 name="Google Shape;1709;g123dee3dcf1_0_1908"/>
            <p:cNvSpPr/>
            <p:nvPr/>
          </p:nvSpPr>
          <p:spPr>
            <a:xfrm>
              <a:off x="3447700" y="3490275"/>
              <a:ext cx="73350" cy="147650"/>
            </a:xfrm>
            <a:custGeom>
              <a:rect b="b" l="l" r="r" t="t"/>
              <a:pathLst>
                <a:path extrusionOk="0" h="5906" w="2934">
                  <a:moveTo>
                    <a:pt x="103" y="1"/>
                  </a:moveTo>
                  <a:cubicBezTo>
                    <a:pt x="52" y="1"/>
                    <a:pt x="0" y="37"/>
                    <a:pt x="15" y="96"/>
                  </a:cubicBezTo>
                  <a:cubicBezTo>
                    <a:pt x="352" y="1117"/>
                    <a:pt x="921" y="2023"/>
                    <a:pt x="1327" y="3010"/>
                  </a:cubicBezTo>
                  <a:cubicBezTo>
                    <a:pt x="1513" y="3462"/>
                    <a:pt x="1699" y="3927"/>
                    <a:pt x="1884" y="4368"/>
                  </a:cubicBezTo>
                  <a:cubicBezTo>
                    <a:pt x="2105" y="4855"/>
                    <a:pt x="2442" y="5320"/>
                    <a:pt x="2639" y="5831"/>
                  </a:cubicBezTo>
                  <a:cubicBezTo>
                    <a:pt x="2666" y="5884"/>
                    <a:pt x="2708" y="5906"/>
                    <a:pt x="2752" y="5906"/>
                  </a:cubicBezTo>
                  <a:cubicBezTo>
                    <a:pt x="2841" y="5906"/>
                    <a:pt x="2933" y="5812"/>
                    <a:pt x="2894" y="5703"/>
                  </a:cubicBezTo>
                  <a:cubicBezTo>
                    <a:pt x="2523" y="4797"/>
                    <a:pt x="2047" y="3845"/>
                    <a:pt x="1583" y="3010"/>
                  </a:cubicBezTo>
                  <a:cubicBezTo>
                    <a:pt x="1049" y="2058"/>
                    <a:pt x="770" y="978"/>
                    <a:pt x="178" y="38"/>
                  </a:cubicBezTo>
                  <a:cubicBezTo>
                    <a:pt x="161" y="12"/>
                    <a:pt x="132" y="1"/>
                    <a:pt x="10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 name="Google Shape;1710;g123dee3dcf1_0_1908"/>
            <p:cNvSpPr/>
            <p:nvPr/>
          </p:nvSpPr>
          <p:spPr>
            <a:xfrm>
              <a:off x="3381325" y="3449650"/>
              <a:ext cx="199700" cy="230525"/>
            </a:xfrm>
            <a:custGeom>
              <a:rect b="b" l="l" r="r" t="t"/>
              <a:pathLst>
                <a:path extrusionOk="0" h="9221" w="7988">
                  <a:moveTo>
                    <a:pt x="4528" y="386"/>
                  </a:moveTo>
                  <a:cubicBezTo>
                    <a:pt x="4853" y="1326"/>
                    <a:pt x="5294" y="2081"/>
                    <a:pt x="5689" y="3009"/>
                  </a:cubicBezTo>
                  <a:cubicBezTo>
                    <a:pt x="5874" y="3462"/>
                    <a:pt x="6316" y="4205"/>
                    <a:pt x="6513" y="4658"/>
                  </a:cubicBezTo>
                  <a:cubicBezTo>
                    <a:pt x="6734" y="5145"/>
                    <a:pt x="7407" y="6318"/>
                    <a:pt x="7593" y="6829"/>
                  </a:cubicBezTo>
                  <a:cubicBezTo>
                    <a:pt x="6734" y="7223"/>
                    <a:pt x="5782" y="7699"/>
                    <a:pt x="5259" y="7990"/>
                  </a:cubicBezTo>
                  <a:cubicBezTo>
                    <a:pt x="4690" y="8315"/>
                    <a:pt x="4110" y="8559"/>
                    <a:pt x="3529" y="8837"/>
                  </a:cubicBezTo>
                  <a:cubicBezTo>
                    <a:pt x="3146" y="7920"/>
                    <a:pt x="2264" y="6086"/>
                    <a:pt x="1800" y="5273"/>
                  </a:cubicBezTo>
                  <a:cubicBezTo>
                    <a:pt x="1266" y="4333"/>
                    <a:pt x="940" y="3346"/>
                    <a:pt x="360" y="2417"/>
                  </a:cubicBezTo>
                  <a:cubicBezTo>
                    <a:pt x="882" y="2173"/>
                    <a:pt x="1382" y="1930"/>
                    <a:pt x="1962" y="1674"/>
                  </a:cubicBezTo>
                  <a:cubicBezTo>
                    <a:pt x="2415" y="1489"/>
                    <a:pt x="3146" y="1059"/>
                    <a:pt x="3599" y="850"/>
                  </a:cubicBezTo>
                  <a:cubicBezTo>
                    <a:pt x="3820" y="746"/>
                    <a:pt x="4168" y="571"/>
                    <a:pt x="4528" y="386"/>
                  </a:cubicBezTo>
                  <a:close/>
                  <a:moveTo>
                    <a:pt x="4585" y="0"/>
                  </a:moveTo>
                  <a:cubicBezTo>
                    <a:pt x="4581" y="0"/>
                    <a:pt x="4578" y="1"/>
                    <a:pt x="4574" y="3"/>
                  </a:cubicBezTo>
                  <a:cubicBezTo>
                    <a:pt x="3692" y="420"/>
                    <a:pt x="2566" y="966"/>
                    <a:pt x="2009" y="1291"/>
                  </a:cubicBezTo>
                  <a:cubicBezTo>
                    <a:pt x="1683" y="1465"/>
                    <a:pt x="1370" y="1628"/>
                    <a:pt x="1045" y="1779"/>
                  </a:cubicBezTo>
                  <a:cubicBezTo>
                    <a:pt x="882" y="1860"/>
                    <a:pt x="708" y="1930"/>
                    <a:pt x="557" y="1999"/>
                  </a:cubicBezTo>
                  <a:cubicBezTo>
                    <a:pt x="465" y="2046"/>
                    <a:pt x="395" y="2069"/>
                    <a:pt x="302" y="2115"/>
                  </a:cubicBezTo>
                  <a:cubicBezTo>
                    <a:pt x="209" y="2162"/>
                    <a:pt x="0" y="2232"/>
                    <a:pt x="58" y="2371"/>
                  </a:cubicBezTo>
                  <a:cubicBezTo>
                    <a:pt x="314" y="3044"/>
                    <a:pt x="650" y="3636"/>
                    <a:pt x="975" y="4298"/>
                  </a:cubicBezTo>
                  <a:cubicBezTo>
                    <a:pt x="987" y="4333"/>
                    <a:pt x="1010" y="4379"/>
                    <a:pt x="1033" y="4426"/>
                  </a:cubicBezTo>
                  <a:cubicBezTo>
                    <a:pt x="1161" y="4681"/>
                    <a:pt x="1277" y="4960"/>
                    <a:pt x="1393" y="5215"/>
                  </a:cubicBezTo>
                  <a:cubicBezTo>
                    <a:pt x="1579" y="5668"/>
                    <a:pt x="2020" y="6411"/>
                    <a:pt x="2218" y="6864"/>
                  </a:cubicBezTo>
                  <a:cubicBezTo>
                    <a:pt x="2438" y="7351"/>
                    <a:pt x="3111" y="8524"/>
                    <a:pt x="3297" y="9034"/>
                  </a:cubicBezTo>
                  <a:cubicBezTo>
                    <a:pt x="3309" y="9081"/>
                    <a:pt x="3355" y="9197"/>
                    <a:pt x="3367" y="9220"/>
                  </a:cubicBezTo>
                  <a:cubicBezTo>
                    <a:pt x="3936" y="8965"/>
                    <a:pt x="4539" y="8663"/>
                    <a:pt x="5155" y="8396"/>
                  </a:cubicBezTo>
                  <a:cubicBezTo>
                    <a:pt x="5596" y="8210"/>
                    <a:pt x="6339" y="7769"/>
                    <a:pt x="6792" y="7572"/>
                  </a:cubicBezTo>
                  <a:cubicBezTo>
                    <a:pt x="7070" y="7456"/>
                    <a:pt x="7987" y="7026"/>
                    <a:pt x="7952" y="6945"/>
                  </a:cubicBezTo>
                  <a:cubicBezTo>
                    <a:pt x="7593" y="6051"/>
                    <a:pt x="6548" y="3903"/>
                    <a:pt x="6072" y="3056"/>
                  </a:cubicBezTo>
                  <a:cubicBezTo>
                    <a:pt x="5536" y="2121"/>
                    <a:pt x="4788" y="0"/>
                    <a:pt x="458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1711" name="Shape 1711"/>
        <p:cNvGrpSpPr/>
        <p:nvPr/>
      </p:nvGrpSpPr>
      <p:grpSpPr>
        <a:xfrm>
          <a:off x="0" y="0"/>
          <a:ext cx="0" cy="0"/>
          <a:chOff x="0" y="0"/>
          <a:chExt cx="0" cy="0"/>
        </a:xfrm>
      </p:grpSpPr>
      <p:sp>
        <p:nvSpPr>
          <p:cNvPr id="1712" name="Google Shape;1712;g123dee3dcf1_0_1945"/>
          <p:cNvSpPr txBox="1"/>
          <p:nvPr>
            <p:ph idx="1" type="subTitle"/>
          </p:nvPr>
        </p:nvSpPr>
        <p:spPr>
          <a:xfrm>
            <a:off x="3468150" y="3381500"/>
            <a:ext cx="2207700" cy="52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713" name="Google Shape;1713;g123dee3dcf1_0_1945"/>
          <p:cNvSpPr txBox="1"/>
          <p:nvPr>
            <p:ph type="ctrTitle"/>
          </p:nvPr>
        </p:nvSpPr>
        <p:spPr>
          <a:xfrm>
            <a:off x="1374900" y="1728450"/>
            <a:ext cx="6394200" cy="1686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grpSp>
        <p:nvGrpSpPr>
          <p:cNvPr id="1714" name="Google Shape;1714;g123dee3dcf1_0_1945"/>
          <p:cNvGrpSpPr/>
          <p:nvPr/>
        </p:nvGrpSpPr>
        <p:grpSpPr>
          <a:xfrm rot="3553717">
            <a:off x="-190552" y="3898232"/>
            <a:ext cx="1657053" cy="1186673"/>
            <a:chOff x="2656025" y="2684075"/>
            <a:chExt cx="464100" cy="332350"/>
          </a:xfrm>
        </p:grpSpPr>
        <p:sp>
          <p:nvSpPr>
            <p:cNvPr id="1715" name="Google Shape;1715;g123dee3dcf1_0_1945"/>
            <p:cNvSpPr/>
            <p:nvPr/>
          </p:nvSpPr>
          <p:spPr>
            <a:xfrm>
              <a:off x="2667050" y="2932225"/>
              <a:ext cx="22950" cy="34550"/>
            </a:xfrm>
            <a:custGeom>
              <a:rect b="b" l="l" r="r" t="t"/>
              <a:pathLst>
                <a:path extrusionOk="0" h="1382" w="918">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6" name="Google Shape;1716;g123dee3dcf1_0_1945"/>
            <p:cNvSpPr/>
            <p:nvPr/>
          </p:nvSpPr>
          <p:spPr>
            <a:xfrm>
              <a:off x="2658650" y="2881150"/>
              <a:ext cx="27875" cy="35125"/>
            </a:xfrm>
            <a:custGeom>
              <a:rect b="b" l="l" r="r" t="t"/>
              <a:pathLst>
                <a:path extrusionOk="0" h="1405" w="1115">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 name="Google Shape;1717;g123dee3dcf1_0_1945"/>
            <p:cNvSpPr/>
            <p:nvPr/>
          </p:nvSpPr>
          <p:spPr>
            <a:xfrm>
              <a:off x="2683025" y="2713625"/>
              <a:ext cx="37750" cy="19525"/>
            </a:xfrm>
            <a:custGeom>
              <a:rect b="b" l="l" r="r" t="t"/>
              <a:pathLst>
                <a:path extrusionOk="0" h="781" w="151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 name="Google Shape;1718;g123dee3dcf1_0_1945"/>
            <p:cNvSpPr/>
            <p:nvPr/>
          </p:nvSpPr>
          <p:spPr>
            <a:xfrm>
              <a:off x="2667050" y="2740950"/>
              <a:ext cx="2650" cy="7000"/>
            </a:xfrm>
            <a:custGeom>
              <a:rect b="b" l="l" r="r" t="t"/>
              <a:pathLst>
                <a:path extrusionOk="0" h="280" w="106">
                  <a:moveTo>
                    <a:pt x="1" y="1"/>
                  </a:moveTo>
                  <a:cubicBezTo>
                    <a:pt x="12" y="105"/>
                    <a:pt x="47" y="198"/>
                    <a:pt x="105" y="280"/>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 name="Google Shape;1719;g123dee3dcf1_0_1945"/>
            <p:cNvSpPr/>
            <p:nvPr/>
          </p:nvSpPr>
          <p:spPr>
            <a:xfrm>
              <a:off x="2660100" y="2687000"/>
              <a:ext cx="85050" cy="53975"/>
            </a:xfrm>
            <a:custGeom>
              <a:rect b="b" l="l" r="r" t="t"/>
              <a:pathLst>
                <a:path extrusionOk="0" h="2159" w="3402">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 name="Google Shape;1720;g123dee3dcf1_0_1945"/>
            <p:cNvSpPr/>
            <p:nvPr/>
          </p:nvSpPr>
          <p:spPr>
            <a:xfrm>
              <a:off x="2747450" y="2731375"/>
              <a:ext cx="364850" cy="273150"/>
            </a:xfrm>
            <a:custGeom>
              <a:rect b="b" l="l" r="r" t="t"/>
              <a:pathLst>
                <a:path extrusionOk="0" h="10926" w="14594">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 name="Google Shape;1721;g123dee3dcf1_0_1945"/>
            <p:cNvSpPr/>
            <p:nvPr/>
          </p:nvSpPr>
          <p:spPr>
            <a:xfrm>
              <a:off x="2656025" y="2684075"/>
              <a:ext cx="464100" cy="332350"/>
            </a:xfrm>
            <a:custGeom>
              <a:rect b="b" l="l" r="r" t="t"/>
              <a:pathLst>
                <a:path extrusionOk="0" h="13294" w="18564">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 name="Google Shape;1722;g123dee3dcf1_0_1945"/>
            <p:cNvSpPr/>
            <p:nvPr/>
          </p:nvSpPr>
          <p:spPr>
            <a:xfrm>
              <a:off x="2680700" y="2709625"/>
              <a:ext cx="45600" cy="42675"/>
            </a:xfrm>
            <a:custGeom>
              <a:rect b="b" l="l" r="r" t="t"/>
              <a:pathLst>
                <a:path extrusionOk="0" h="1707" w="1824">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23" name="Google Shape;1723;g123dee3dcf1_0_1945"/>
          <p:cNvGrpSpPr/>
          <p:nvPr/>
        </p:nvGrpSpPr>
        <p:grpSpPr>
          <a:xfrm rot="1425117">
            <a:off x="1636900" y="4272185"/>
            <a:ext cx="870560" cy="1160768"/>
            <a:chOff x="2957300" y="3608175"/>
            <a:chExt cx="231325" cy="310850"/>
          </a:xfrm>
        </p:grpSpPr>
        <p:sp>
          <p:nvSpPr>
            <p:cNvPr id="1724" name="Google Shape;1724;g123dee3dcf1_0_1945"/>
            <p:cNvSpPr/>
            <p:nvPr/>
          </p:nvSpPr>
          <p:spPr>
            <a:xfrm>
              <a:off x="3008075" y="3700175"/>
              <a:ext cx="38925" cy="54575"/>
            </a:xfrm>
            <a:custGeom>
              <a:rect b="b" l="l" r="r" t="t"/>
              <a:pathLst>
                <a:path extrusionOk="0" h="2183" w="1557">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 name="Google Shape;1725;g123dee3dcf1_0_1945"/>
            <p:cNvSpPr/>
            <p:nvPr/>
          </p:nvSpPr>
          <p:spPr>
            <a:xfrm>
              <a:off x="2959025" y="3631375"/>
              <a:ext cx="57775" cy="284175"/>
            </a:xfrm>
            <a:custGeom>
              <a:rect b="b" l="l" r="r" t="t"/>
              <a:pathLst>
                <a:path extrusionOk="0" h="11367" w="2311">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 name="Google Shape;1726;g123dee3dcf1_0_1945"/>
            <p:cNvSpPr/>
            <p:nvPr/>
          </p:nvSpPr>
          <p:spPr>
            <a:xfrm>
              <a:off x="3022600" y="3614550"/>
              <a:ext cx="73150" cy="36875"/>
            </a:xfrm>
            <a:custGeom>
              <a:rect b="b" l="l" r="r" t="t"/>
              <a:pathLst>
                <a:path extrusionOk="0" h="1475" w="2926">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7" name="Google Shape;1727;g123dee3dcf1_0_1945"/>
            <p:cNvSpPr/>
            <p:nvPr/>
          </p:nvSpPr>
          <p:spPr>
            <a:xfrm>
              <a:off x="3004025" y="3644725"/>
              <a:ext cx="114075" cy="25000"/>
            </a:xfrm>
            <a:custGeom>
              <a:rect b="b" l="l" r="r" t="t"/>
              <a:pathLst>
                <a:path extrusionOk="0" h="1000" w="4563">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 name="Google Shape;1728;g123dee3dcf1_0_1945"/>
            <p:cNvSpPr/>
            <p:nvPr/>
          </p:nvSpPr>
          <p:spPr>
            <a:xfrm>
              <a:off x="2957300" y="3608175"/>
              <a:ext cx="231325" cy="310850"/>
            </a:xfrm>
            <a:custGeom>
              <a:rect b="b" l="l" r="r" t="t"/>
              <a:pathLst>
                <a:path extrusionOk="0" h="12434" w="9253">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9" name="Google Shape;1729;g123dee3dcf1_0_1945"/>
            <p:cNvSpPr/>
            <p:nvPr/>
          </p:nvSpPr>
          <p:spPr>
            <a:xfrm>
              <a:off x="3005750" y="3695225"/>
              <a:ext cx="44725" cy="62725"/>
            </a:xfrm>
            <a:custGeom>
              <a:rect b="b" l="l" r="r" t="t"/>
              <a:pathLst>
                <a:path extrusionOk="0" h="2509" w="1789">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0" name="Google Shape;1730;g123dee3dcf1_0_1945"/>
            <p:cNvSpPr/>
            <p:nvPr/>
          </p:nvSpPr>
          <p:spPr>
            <a:xfrm>
              <a:off x="3028975" y="3841800"/>
              <a:ext cx="104500" cy="10775"/>
            </a:xfrm>
            <a:custGeom>
              <a:rect b="b" l="l" r="r" t="t"/>
              <a:pathLst>
                <a:path extrusionOk="0" h="431" w="418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1" name="Google Shape;1731;g123dee3dcf1_0_1945"/>
            <p:cNvSpPr/>
            <p:nvPr/>
          </p:nvSpPr>
          <p:spPr>
            <a:xfrm>
              <a:off x="3025775" y="3805825"/>
              <a:ext cx="108300" cy="13950"/>
            </a:xfrm>
            <a:custGeom>
              <a:rect b="b" l="l" r="r" t="t"/>
              <a:pathLst>
                <a:path extrusionOk="0" h="558" w="4332">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2" name="Google Shape;1732;g123dee3dcf1_0_1945"/>
            <p:cNvSpPr/>
            <p:nvPr/>
          </p:nvSpPr>
          <p:spPr>
            <a:xfrm>
              <a:off x="3020275" y="3776800"/>
              <a:ext cx="113800" cy="15675"/>
            </a:xfrm>
            <a:custGeom>
              <a:rect b="b" l="l" r="r" t="t"/>
              <a:pathLst>
                <a:path extrusionOk="0" h="627" w="4552">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3" name="Google Shape;1733;g123dee3dcf1_0_1945"/>
            <p:cNvSpPr/>
            <p:nvPr/>
          </p:nvSpPr>
          <p:spPr>
            <a:xfrm>
              <a:off x="3060025" y="3695825"/>
              <a:ext cx="58650" cy="12200"/>
            </a:xfrm>
            <a:custGeom>
              <a:rect b="b" l="l" r="r" t="t"/>
              <a:pathLst>
                <a:path extrusionOk="0" h="488" w="2346">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 name="Google Shape;1734;g123dee3dcf1_0_1945"/>
            <p:cNvSpPr/>
            <p:nvPr/>
          </p:nvSpPr>
          <p:spPr>
            <a:xfrm>
              <a:off x="3064675" y="3720200"/>
              <a:ext cx="56900" cy="13075"/>
            </a:xfrm>
            <a:custGeom>
              <a:rect b="b" l="l" r="r" t="t"/>
              <a:pathLst>
                <a:path extrusionOk="0" h="523" w="2276">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 name="Google Shape;1735;g123dee3dcf1_0_1945"/>
            <p:cNvSpPr/>
            <p:nvPr/>
          </p:nvSpPr>
          <p:spPr>
            <a:xfrm>
              <a:off x="3060600" y="3742250"/>
              <a:ext cx="43850" cy="10175"/>
            </a:xfrm>
            <a:custGeom>
              <a:rect b="b" l="l" r="r" t="t"/>
              <a:pathLst>
                <a:path extrusionOk="0" h="407" w="1754">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 name="Google Shape;1736;g123dee3dcf1_0_1945"/>
            <p:cNvSpPr/>
            <p:nvPr/>
          </p:nvSpPr>
          <p:spPr>
            <a:xfrm>
              <a:off x="3115750" y="3743425"/>
              <a:ext cx="4100" cy="4075"/>
            </a:xfrm>
            <a:custGeom>
              <a:rect b="b" l="l" r="r" t="t"/>
              <a:pathLst>
                <a:path extrusionOk="0" h="163" w="164">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37" name="Google Shape;1737;g123dee3dcf1_0_1945"/>
          <p:cNvGrpSpPr/>
          <p:nvPr/>
        </p:nvGrpSpPr>
        <p:grpSpPr>
          <a:xfrm rot="-2084963">
            <a:off x="6461953" y="-103694"/>
            <a:ext cx="1670611" cy="1197127"/>
            <a:chOff x="692625" y="2569725"/>
            <a:chExt cx="463800" cy="332350"/>
          </a:xfrm>
        </p:grpSpPr>
        <p:sp>
          <p:nvSpPr>
            <p:cNvPr id="1738" name="Google Shape;1738;g123dee3dcf1_0_1945"/>
            <p:cNvSpPr/>
            <p:nvPr/>
          </p:nvSpPr>
          <p:spPr>
            <a:xfrm>
              <a:off x="692625" y="2569725"/>
              <a:ext cx="463800" cy="332350"/>
            </a:xfrm>
            <a:custGeom>
              <a:rect b="b" l="l" r="r" t="t"/>
              <a:pathLst>
                <a:path extrusionOk="0" h="13294" w="18552">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 name="Google Shape;1739;g123dee3dcf1_0_1945"/>
            <p:cNvSpPr/>
            <p:nvPr/>
          </p:nvSpPr>
          <p:spPr>
            <a:xfrm>
              <a:off x="1086750" y="2833825"/>
              <a:ext cx="45300" cy="43000"/>
            </a:xfrm>
            <a:custGeom>
              <a:rect b="b" l="l" r="r" t="t"/>
              <a:pathLst>
                <a:path extrusionOk="0" h="1720" w="1812">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40" name="Google Shape;1740;g123dee3dcf1_0_1945"/>
          <p:cNvGrpSpPr/>
          <p:nvPr/>
        </p:nvGrpSpPr>
        <p:grpSpPr>
          <a:xfrm rot="-1062273">
            <a:off x="8878019" y="229685"/>
            <a:ext cx="384784" cy="1297441"/>
            <a:chOff x="954700" y="3672025"/>
            <a:chExt cx="106825" cy="360200"/>
          </a:xfrm>
        </p:grpSpPr>
        <p:sp>
          <p:nvSpPr>
            <p:cNvPr id="1741" name="Google Shape;1741;g123dee3dcf1_0_1945"/>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2" name="Google Shape;1742;g123dee3dcf1_0_1945"/>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 name="Google Shape;1743;g123dee3dcf1_0_1945"/>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 name="Google Shape;1744;g123dee3dcf1_0_1945"/>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 name="Google Shape;1745;g123dee3dcf1_0_1945"/>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 name="Google Shape;1746;g123dee3dcf1_0_1945"/>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 name="Google Shape;1747;g123dee3dcf1_0_1945"/>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 name="Google Shape;1748;g123dee3dcf1_0_1945"/>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 name="Google Shape;1749;g123dee3dcf1_0_1945"/>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50" name="Google Shape;1750;g123dee3dcf1_0_1945"/>
          <p:cNvGrpSpPr/>
          <p:nvPr/>
        </p:nvGrpSpPr>
        <p:grpSpPr>
          <a:xfrm rot="1031363">
            <a:off x="8511594" y="1716291"/>
            <a:ext cx="781001" cy="756958"/>
            <a:chOff x="852825" y="3133350"/>
            <a:chExt cx="216825" cy="210150"/>
          </a:xfrm>
        </p:grpSpPr>
        <p:sp>
          <p:nvSpPr>
            <p:cNvPr id="1751" name="Google Shape;1751;g123dee3dcf1_0_1945"/>
            <p:cNvSpPr/>
            <p:nvPr/>
          </p:nvSpPr>
          <p:spPr>
            <a:xfrm>
              <a:off x="852825" y="3133350"/>
              <a:ext cx="216825" cy="210150"/>
            </a:xfrm>
            <a:custGeom>
              <a:rect b="b" l="l" r="r" t="t"/>
              <a:pathLst>
                <a:path extrusionOk="0" h="8406" w="8673">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2" name="Google Shape;1752;g123dee3dcf1_0_1945"/>
            <p:cNvSpPr/>
            <p:nvPr/>
          </p:nvSpPr>
          <p:spPr>
            <a:xfrm>
              <a:off x="918700" y="3216650"/>
              <a:ext cx="82450" cy="81275"/>
            </a:xfrm>
            <a:custGeom>
              <a:rect b="b" l="l" r="r" t="t"/>
              <a:pathLst>
                <a:path extrusionOk="0" h="3251" w="3298">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53" name="Google Shape;1753;g123dee3dcf1_0_1945"/>
          <p:cNvGrpSpPr/>
          <p:nvPr/>
        </p:nvGrpSpPr>
        <p:grpSpPr>
          <a:xfrm rot="-9086648">
            <a:off x="6442477" y="-673699"/>
            <a:ext cx="351283" cy="1120755"/>
            <a:chOff x="616875" y="3027700"/>
            <a:chExt cx="97525" cy="311150"/>
          </a:xfrm>
        </p:grpSpPr>
        <p:sp>
          <p:nvSpPr>
            <p:cNvPr id="1754" name="Google Shape;1754;g123dee3dcf1_0_1945"/>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 name="Google Shape;1755;g123dee3dcf1_0_1945"/>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6" name="Google Shape;1756;g123dee3dcf1_0_1945"/>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 name="Google Shape;1757;g123dee3dcf1_0_1945"/>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 name="Google Shape;1758;g123dee3dcf1_0_1945"/>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59" name="Google Shape;1759;g123dee3dcf1_0_1945"/>
          <p:cNvGrpSpPr/>
          <p:nvPr/>
        </p:nvGrpSpPr>
        <p:grpSpPr>
          <a:xfrm rot="1974894">
            <a:off x="7552191" y="872284"/>
            <a:ext cx="233139" cy="565604"/>
            <a:chOff x="1282375" y="3450000"/>
            <a:chExt cx="64725" cy="157025"/>
          </a:xfrm>
        </p:grpSpPr>
        <p:sp>
          <p:nvSpPr>
            <p:cNvPr id="1760" name="Google Shape;1760;g123dee3dcf1_0_1945"/>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 name="Google Shape;1761;g123dee3dcf1_0_1945"/>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 name="Google Shape;1762;g123dee3dcf1_0_1945"/>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63" name="Google Shape;1763;g123dee3dcf1_0_1945"/>
          <p:cNvGrpSpPr/>
          <p:nvPr/>
        </p:nvGrpSpPr>
        <p:grpSpPr>
          <a:xfrm rot="1302591">
            <a:off x="2690357" y="4653391"/>
            <a:ext cx="378569" cy="592888"/>
            <a:chOff x="683900" y="3612800"/>
            <a:chExt cx="105100" cy="164600"/>
          </a:xfrm>
        </p:grpSpPr>
        <p:sp>
          <p:nvSpPr>
            <p:cNvPr id="1764" name="Google Shape;1764;g123dee3dcf1_0_1945"/>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 name="Google Shape;1765;g123dee3dcf1_0_1945"/>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66" name="Google Shape;1766;g123dee3dcf1_0_1945"/>
          <p:cNvGrpSpPr/>
          <p:nvPr/>
        </p:nvGrpSpPr>
        <p:grpSpPr>
          <a:xfrm rot="1974894">
            <a:off x="215216" y="2937334"/>
            <a:ext cx="233139" cy="565604"/>
            <a:chOff x="1282375" y="3450000"/>
            <a:chExt cx="64725" cy="157025"/>
          </a:xfrm>
        </p:grpSpPr>
        <p:sp>
          <p:nvSpPr>
            <p:cNvPr id="1767" name="Google Shape;1767;g123dee3dcf1_0_1945"/>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 name="Google Shape;1768;g123dee3dcf1_0_1945"/>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 name="Google Shape;1769;g123dee3dcf1_0_1945"/>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70" name="Google Shape;1770;g123dee3dcf1_0_1945"/>
          <p:cNvGrpSpPr/>
          <p:nvPr/>
        </p:nvGrpSpPr>
        <p:grpSpPr>
          <a:xfrm rot="-762759">
            <a:off x="1048213" y="3314536"/>
            <a:ext cx="590931" cy="1096303"/>
            <a:chOff x="2369275" y="3344925"/>
            <a:chExt cx="160525" cy="297800"/>
          </a:xfrm>
        </p:grpSpPr>
        <p:sp>
          <p:nvSpPr>
            <p:cNvPr id="1771" name="Google Shape;1771;g123dee3dcf1_0_1945"/>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 name="Google Shape;1772;g123dee3dcf1_0_1945"/>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 name="Google Shape;1773;g123dee3dcf1_0_1945"/>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 name="Google Shape;1774;g123dee3dcf1_0_1945"/>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 name="Google Shape;1775;g123dee3dcf1_0_1945"/>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 name="Google Shape;1776;g123dee3dcf1_0_1945"/>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 name="Google Shape;1777;g123dee3dcf1_0_1945"/>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 name="Google Shape;1778;g123dee3dcf1_0_1945"/>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9" name="Google Shape;1779;g123dee3dcf1_0_1945"/>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0" name="Google Shape;1780;g123dee3dcf1_0_1945"/>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 name="Google Shape;1781;g123dee3dcf1_0_1945"/>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2" name="Google Shape;1782;g123dee3dcf1_0_1945"/>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 name="Google Shape;1783;g123dee3dcf1_0_1945"/>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4" name="Google Shape;1784;g123dee3dcf1_0_1945"/>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5" name="Google Shape;1785;g123dee3dcf1_0_1945"/>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86" name="Google Shape;1786;g123dee3dcf1_0_1945"/>
          <p:cNvGrpSpPr/>
          <p:nvPr/>
        </p:nvGrpSpPr>
        <p:grpSpPr>
          <a:xfrm rot="4092482">
            <a:off x="8037444" y="-173695"/>
            <a:ext cx="773115" cy="298133"/>
            <a:chOff x="1154075" y="3734125"/>
            <a:chExt cx="201750" cy="77800"/>
          </a:xfrm>
        </p:grpSpPr>
        <p:sp>
          <p:nvSpPr>
            <p:cNvPr id="1787" name="Google Shape;1787;g123dee3dcf1_0_1945"/>
            <p:cNvSpPr/>
            <p:nvPr/>
          </p:nvSpPr>
          <p:spPr>
            <a:xfrm>
              <a:off x="1218800" y="3752125"/>
              <a:ext cx="63875" cy="44425"/>
            </a:xfrm>
            <a:custGeom>
              <a:rect b="b" l="l" r="r" t="t"/>
              <a:pathLst>
                <a:path extrusionOk="0" h="1777" w="2555">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8" name="Google Shape;1788;g123dee3dcf1_0_1945"/>
            <p:cNvSpPr/>
            <p:nvPr/>
          </p:nvSpPr>
          <p:spPr>
            <a:xfrm>
              <a:off x="1154075" y="3734125"/>
              <a:ext cx="201750" cy="77800"/>
            </a:xfrm>
            <a:custGeom>
              <a:rect b="b" l="l" r="r" t="t"/>
              <a:pathLst>
                <a:path extrusionOk="0" h="3112" w="807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9" name="Google Shape;1789;g123dee3dcf1_0_1945"/>
            <p:cNvSpPr/>
            <p:nvPr/>
          </p:nvSpPr>
          <p:spPr>
            <a:xfrm>
              <a:off x="1260300" y="3765475"/>
              <a:ext cx="8450" cy="6400"/>
            </a:xfrm>
            <a:custGeom>
              <a:rect b="b" l="l" r="r" t="t"/>
              <a:pathLst>
                <a:path extrusionOk="0" h="256" w="338">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 name="Google Shape;1790;g123dee3dcf1_0_1945"/>
            <p:cNvSpPr/>
            <p:nvPr/>
          </p:nvSpPr>
          <p:spPr>
            <a:xfrm>
              <a:off x="1248125" y="3760250"/>
              <a:ext cx="9025" cy="6400"/>
            </a:xfrm>
            <a:custGeom>
              <a:rect b="b" l="l" r="r" t="t"/>
              <a:pathLst>
                <a:path extrusionOk="0" h="256" w="361">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1" name="Google Shape;1791;g123dee3dcf1_0_1945"/>
            <p:cNvSpPr/>
            <p:nvPr/>
          </p:nvSpPr>
          <p:spPr>
            <a:xfrm>
              <a:off x="1237675" y="3776500"/>
              <a:ext cx="7275" cy="6125"/>
            </a:xfrm>
            <a:custGeom>
              <a:rect b="b" l="l" r="r" t="t"/>
              <a:pathLst>
                <a:path extrusionOk="0" h="245" w="291">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2" name="Google Shape;1792;g123dee3dcf1_0_1945"/>
            <p:cNvSpPr/>
            <p:nvPr/>
          </p:nvSpPr>
          <p:spPr>
            <a:xfrm>
              <a:off x="1231000" y="3764600"/>
              <a:ext cx="7275" cy="5250"/>
            </a:xfrm>
            <a:custGeom>
              <a:rect b="b" l="l" r="r" t="t"/>
              <a:pathLst>
                <a:path extrusionOk="0" h="210" w="291">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 name="Google Shape;1793;g123dee3dcf1_0_1945"/>
            <p:cNvSpPr/>
            <p:nvPr/>
          </p:nvSpPr>
          <p:spPr>
            <a:xfrm>
              <a:off x="1248400" y="3769825"/>
              <a:ext cx="7875" cy="6700"/>
            </a:xfrm>
            <a:custGeom>
              <a:rect b="b" l="l" r="r" t="t"/>
              <a:pathLst>
                <a:path extrusionOk="0" h="268" w="315">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 name="Google Shape;1794;g123dee3dcf1_0_1945"/>
            <p:cNvSpPr/>
            <p:nvPr/>
          </p:nvSpPr>
          <p:spPr>
            <a:xfrm>
              <a:off x="1256250" y="3784325"/>
              <a:ext cx="4375" cy="5850"/>
            </a:xfrm>
            <a:custGeom>
              <a:rect b="b" l="l" r="r" t="t"/>
              <a:pathLst>
                <a:path extrusionOk="0" h="234" w="175">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95" name="Google Shape;1795;g123dee3dcf1_0_1945"/>
          <p:cNvGrpSpPr/>
          <p:nvPr/>
        </p:nvGrpSpPr>
        <p:grpSpPr>
          <a:xfrm rot="1415750">
            <a:off x="8122899" y="501185"/>
            <a:ext cx="602211" cy="1005088"/>
            <a:chOff x="1980950" y="3649100"/>
            <a:chExt cx="146600" cy="244675"/>
          </a:xfrm>
        </p:grpSpPr>
        <p:sp>
          <p:nvSpPr>
            <p:cNvPr id="1796" name="Google Shape;1796;g123dee3dcf1_0_1945"/>
            <p:cNvSpPr/>
            <p:nvPr/>
          </p:nvSpPr>
          <p:spPr>
            <a:xfrm>
              <a:off x="1983850" y="3650250"/>
              <a:ext cx="66500" cy="233650"/>
            </a:xfrm>
            <a:custGeom>
              <a:rect b="b" l="l" r="r" t="t"/>
              <a:pathLst>
                <a:path extrusionOk="0" h="9346" w="266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 name="Google Shape;1797;g123dee3dcf1_0_1945"/>
            <p:cNvSpPr/>
            <p:nvPr/>
          </p:nvSpPr>
          <p:spPr>
            <a:xfrm>
              <a:off x="2005050" y="3840050"/>
              <a:ext cx="97525" cy="27900"/>
            </a:xfrm>
            <a:custGeom>
              <a:rect b="b" l="l" r="r" t="t"/>
              <a:pathLst>
                <a:path extrusionOk="0" h="1116" w="3901">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 name="Google Shape;1798;g123dee3dcf1_0_1945"/>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 name="Google Shape;1799;g123dee3dcf1_0_1945"/>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 name="Google Shape;1800;g123dee3dcf1_0_1945"/>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 name="Google Shape;1801;g123dee3dcf1_0_1945"/>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 name="Google Shape;1802;g123dee3dcf1_0_1945"/>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 name="Google Shape;1803;g123dee3dcf1_0_1945"/>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 name="Google Shape;1804;g123dee3dcf1_0_1945"/>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 name="Google Shape;1805;g123dee3dcf1_0_1945"/>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 name="Google Shape;1806;g123dee3dcf1_0_1945"/>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 name="Google Shape;1807;g123dee3dcf1_0_1945"/>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 name="Google Shape;1808;g123dee3dcf1_0_1945"/>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09" name="Google Shape;1809;g123dee3dcf1_0_1945"/>
          <p:cNvGrpSpPr/>
          <p:nvPr/>
        </p:nvGrpSpPr>
        <p:grpSpPr>
          <a:xfrm rot="897778">
            <a:off x="7789941" y="1701964"/>
            <a:ext cx="540259" cy="223795"/>
            <a:chOff x="2333000" y="3750375"/>
            <a:chExt cx="157050" cy="65050"/>
          </a:xfrm>
        </p:grpSpPr>
        <p:sp>
          <p:nvSpPr>
            <p:cNvPr id="1810" name="Google Shape;1810;g123dee3dcf1_0_1945"/>
            <p:cNvSpPr/>
            <p:nvPr/>
          </p:nvSpPr>
          <p:spPr>
            <a:xfrm>
              <a:off x="2337650" y="3767800"/>
              <a:ext cx="81875" cy="45300"/>
            </a:xfrm>
            <a:custGeom>
              <a:rect b="b" l="l" r="r" t="t"/>
              <a:pathLst>
                <a:path extrusionOk="0" h="1812" w="3275">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 name="Google Shape;1811;g123dee3dcf1_0_1945"/>
            <p:cNvSpPr/>
            <p:nvPr/>
          </p:nvSpPr>
          <p:spPr>
            <a:xfrm>
              <a:off x="2420950" y="3757625"/>
              <a:ext cx="60975" cy="47050"/>
            </a:xfrm>
            <a:custGeom>
              <a:rect b="b" l="l" r="r" t="t"/>
              <a:pathLst>
                <a:path extrusionOk="0" h="1882" w="2439">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 name="Google Shape;1812;g123dee3dcf1_0_1945"/>
            <p:cNvSpPr/>
            <p:nvPr/>
          </p:nvSpPr>
          <p:spPr>
            <a:xfrm>
              <a:off x="2333000" y="3750375"/>
              <a:ext cx="157050" cy="65050"/>
            </a:xfrm>
            <a:custGeom>
              <a:rect b="b" l="l" r="r" t="t"/>
              <a:pathLst>
                <a:path extrusionOk="0" h="2602" w="6282">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 name="Google Shape;1813;g123dee3dcf1_0_1945"/>
            <p:cNvSpPr/>
            <p:nvPr/>
          </p:nvSpPr>
          <p:spPr>
            <a:xfrm>
              <a:off x="2361150" y="3766925"/>
              <a:ext cx="45600" cy="9025"/>
            </a:xfrm>
            <a:custGeom>
              <a:rect b="b" l="l" r="r" t="t"/>
              <a:pathLst>
                <a:path extrusionOk="0" h="361" w="1824">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 name="Google Shape;1814;g123dee3dcf1_0_1945"/>
            <p:cNvSpPr/>
            <p:nvPr/>
          </p:nvSpPr>
          <p:spPr>
            <a:xfrm>
              <a:off x="2439225" y="3764600"/>
              <a:ext cx="30500" cy="6400"/>
            </a:xfrm>
            <a:custGeom>
              <a:rect b="b" l="l" r="r" t="t"/>
              <a:pathLst>
                <a:path extrusionOk="0" h="256" w="122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1"/>
        </a:solidFill>
      </p:bgPr>
    </p:bg>
    <p:spTree>
      <p:nvGrpSpPr>
        <p:cNvPr id="1815" name="Shape 1815"/>
        <p:cNvGrpSpPr/>
        <p:nvPr/>
      </p:nvGrpSpPr>
      <p:grpSpPr>
        <a:xfrm>
          <a:off x="0" y="0"/>
          <a:ext cx="0" cy="0"/>
          <a:chOff x="0" y="0"/>
          <a:chExt cx="0" cy="0"/>
        </a:xfrm>
      </p:grpSpPr>
      <p:sp>
        <p:nvSpPr>
          <p:cNvPr id="1816" name="Google Shape;1816;g123dee3dcf1_0_2049"/>
          <p:cNvSpPr txBox="1"/>
          <p:nvPr>
            <p:ph idx="1" type="subTitle"/>
          </p:nvPr>
        </p:nvSpPr>
        <p:spPr>
          <a:xfrm>
            <a:off x="3017550" y="2996692"/>
            <a:ext cx="3108900" cy="914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817" name="Google Shape;1817;g123dee3dcf1_0_2049"/>
          <p:cNvSpPr txBox="1"/>
          <p:nvPr>
            <p:ph type="ctrTitle"/>
          </p:nvPr>
        </p:nvSpPr>
        <p:spPr>
          <a:xfrm>
            <a:off x="2220750" y="2480250"/>
            <a:ext cx="4702500" cy="640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grpSp>
        <p:nvGrpSpPr>
          <p:cNvPr id="1818" name="Google Shape;1818;g123dee3dcf1_0_2049"/>
          <p:cNvGrpSpPr/>
          <p:nvPr/>
        </p:nvGrpSpPr>
        <p:grpSpPr>
          <a:xfrm rot="-2700065">
            <a:off x="5336" y="1112236"/>
            <a:ext cx="598768" cy="1110854"/>
            <a:chOff x="2369275" y="3344925"/>
            <a:chExt cx="160525" cy="297800"/>
          </a:xfrm>
        </p:grpSpPr>
        <p:sp>
          <p:nvSpPr>
            <p:cNvPr id="1819" name="Google Shape;1819;g123dee3dcf1_0_2049"/>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 name="Google Shape;1820;g123dee3dcf1_0_2049"/>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 name="Google Shape;1821;g123dee3dcf1_0_2049"/>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 name="Google Shape;1822;g123dee3dcf1_0_2049"/>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 name="Google Shape;1823;g123dee3dcf1_0_2049"/>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 name="Google Shape;1824;g123dee3dcf1_0_2049"/>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 name="Google Shape;1825;g123dee3dcf1_0_2049"/>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 name="Google Shape;1826;g123dee3dcf1_0_2049"/>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 name="Google Shape;1827;g123dee3dcf1_0_2049"/>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 name="Google Shape;1828;g123dee3dcf1_0_2049"/>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 name="Google Shape;1829;g123dee3dcf1_0_2049"/>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 name="Google Shape;1830;g123dee3dcf1_0_2049"/>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 name="Google Shape;1831;g123dee3dcf1_0_2049"/>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 name="Google Shape;1832;g123dee3dcf1_0_2049"/>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 name="Google Shape;1833;g123dee3dcf1_0_2049"/>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34" name="Google Shape;1834;g123dee3dcf1_0_2049"/>
          <p:cNvSpPr/>
          <p:nvPr/>
        </p:nvSpPr>
        <p:spPr>
          <a:xfrm rot="1184892">
            <a:off x="888715" y="133997"/>
            <a:ext cx="890332" cy="812017"/>
          </a:xfrm>
          <a:custGeom>
            <a:rect b="b" l="l" r="r" t="t"/>
            <a:pathLst>
              <a:path extrusionOk="0" h="8624" w="9977">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 name="Google Shape;1835;g123dee3dcf1_0_2049"/>
          <p:cNvSpPr/>
          <p:nvPr/>
        </p:nvSpPr>
        <p:spPr>
          <a:xfrm flipH="1" rot="290954">
            <a:off x="8792627" y="3491026"/>
            <a:ext cx="477421" cy="471652"/>
          </a:xfrm>
          <a:custGeom>
            <a:rect b="b" l="l" r="r" t="t"/>
            <a:pathLst>
              <a:path extrusionOk="0" h="5058" w="512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36" name="Google Shape;1836;g123dee3dcf1_0_2049"/>
          <p:cNvGrpSpPr/>
          <p:nvPr/>
        </p:nvGrpSpPr>
        <p:grpSpPr>
          <a:xfrm flipH="1" rot="4044333">
            <a:off x="7855935" y="4107598"/>
            <a:ext cx="1234481" cy="919854"/>
            <a:chOff x="1954550" y="2620525"/>
            <a:chExt cx="310850" cy="231625"/>
          </a:xfrm>
        </p:grpSpPr>
        <p:sp>
          <p:nvSpPr>
            <p:cNvPr id="1837" name="Google Shape;1837;g123dee3dcf1_0_2049"/>
            <p:cNvSpPr/>
            <p:nvPr/>
          </p:nvSpPr>
          <p:spPr>
            <a:xfrm>
              <a:off x="1954550" y="2620525"/>
              <a:ext cx="310850" cy="231625"/>
            </a:xfrm>
            <a:custGeom>
              <a:rect b="b" l="l" r="r" t="t"/>
              <a:pathLst>
                <a:path extrusionOk="0" h="9265" w="12434">
                  <a:moveTo>
                    <a:pt x="11783" y="2357"/>
                  </a:moveTo>
                  <a:cubicBezTo>
                    <a:pt x="11842" y="2368"/>
                    <a:pt x="11900" y="2368"/>
                    <a:pt x="11946" y="2380"/>
                  </a:cubicBezTo>
                  <a:cubicBezTo>
                    <a:pt x="12050" y="2426"/>
                    <a:pt x="12143" y="2496"/>
                    <a:pt x="12155" y="2612"/>
                  </a:cubicBezTo>
                  <a:cubicBezTo>
                    <a:pt x="12190" y="2844"/>
                    <a:pt x="12259" y="3065"/>
                    <a:pt x="12364" y="3286"/>
                  </a:cubicBezTo>
                  <a:cubicBezTo>
                    <a:pt x="12376" y="3309"/>
                    <a:pt x="12387" y="3355"/>
                    <a:pt x="12387" y="3402"/>
                  </a:cubicBezTo>
                  <a:cubicBezTo>
                    <a:pt x="12364" y="3738"/>
                    <a:pt x="12434" y="4063"/>
                    <a:pt x="12422" y="4400"/>
                  </a:cubicBezTo>
                  <a:cubicBezTo>
                    <a:pt x="12410" y="4725"/>
                    <a:pt x="12422" y="5050"/>
                    <a:pt x="12422" y="5387"/>
                  </a:cubicBezTo>
                  <a:cubicBezTo>
                    <a:pt x="12422" y="5677"/>
                    <a:pt x="12376" y="5723"/>
                    <a:pt x="12074" y="5781"/>
                  </a:cubicBezTo>
                  <a:cubicBezTo>
                    <a:pt x="12062" y="5781"/>
                    <a:pt x="12039" y="5793"/>
                    <a:pt x="12004" y="5805"/>
                  </a:cubicBezTo>
                  <a:lnTo>
                    <a:pt x="12004" y="5979"/>
                  </a:lnTo>
                  <a:cubicBezTo>
                    <a:pt x="12004" y="6559"/>
                    <a:pt x="12004" y="7140"/>
                    <a:pt x="12016" y="7720"/>
                  </a:cubicBezTo>
                  <a:cubicBezTo>
                    <a:pt x="12016" y="7894"/>
                    <a:pt x="11958" y="8045"/>
                    <a:pt x="11911" y="8208"/>
                  </a:cubicBezTo>
                  <a:cubicBezTo>
                    <a:pt x="11888" y="8301"/>
                    <a:pt x="11795" y="8382"/>
                    <a:pt x="11691" y="8394"/>
                  </a:cubicBezTo>
                  <a:cubicBezTo>
                    <a:pt x="11505" y="8417"/>
                    <a:pt x="11331" y="8510"/>
                    <a:pt x="11133" y="8510"/>
                  </a:cubicBezTo>
                  <a:cubicBezTo>
                    <a:pt x="10982" y="8510"/>
                    <a:pt x="10820" y="8568"/>
                    <a:pt x="10681" y="8591"/>
                  </a:cubicBezTo>
                  <a:cubicBezTo>
                    <a:pt x="10274" y="8672"/>
                    <a:pt x="9880" y="8742"/>
                    <a:pt x="9473" y="8811"/>
                  </a:cubicBezTo>
                  <a:cubicBezTo>
                    <a:pt x="9369" y="8823"/>
                    <a:pt x="9276" y="8846"/>
                    <a:pt x="9171" y="8846"/>
                  </a:cubicBezTo>
                  <a:cubicBezTo>
                    <a:pt x="8997" y="8846"/>
                    <a:pt x="8823" y="8858"/>
                    <a:pt x="8661" y="8904"/>
                  </a:cubicBezTo>
                  <a:cubicBezTo>
                    <a:pt x="8556" y="8928"/>
                    <a:pt x="8463" y="8928"/>
                    <a:pt x="8359" y="8928"/>
                  </a:cubicBezTo>
                  <a:lnTo>
                    <a:pt x="7256" y="8928"/>
                  </a:lnTo>
                  <a:cubicBezTo>
                    <a:pt x="7093" y="8928"/>
                    <a:pt x="6931" y="8928"/>
                    <a:pt x="6780" y="8986"/>
                  </a:cubicBezTo>
                  <a:cubicBezTo>
                    <a:pt x="6699" y="9020"/>
                    <a:pt x="6617" y="8997"/>
                    <a:pt x="6524" y="8997"/>
                  </a:cubicBezTo>
                  <a:lnTo>
                    <a:pt x="6037" y="8997"/>
                  </a:lnTo>
                  <a:cubicBezTo>
                    <a:pt x="5979" y="8997"/>
                    <a:pt x="5909" y="8986"/>
                    <a:pt x="5851" y="9020"/>
                  </a:cubicBezTo>
                  <a:cubicBezTo>
                    <a:pt x="5619" y="9113"/>
                    <a:pt x="5364" y="9078"/>
                    <a:pt x="5120" y="9090"/>
                  </a:cubicBezTo>
                  <a:cubicBezTo>
                    <a:pt x="4899" y="9090"/>
                    <a:pt x="4667" y="9078"/>
                    <a:pt x="4458" y="9160"/>
                  </a:cubicBezTo>
                  <a:cubicBezTo>
                    <a:pt x="4400" y="9195"/>
                    <a:pt x="4307" y="9171"/>
                    <a:pt x="4237" y="9171"/>
                  </a:cubicBezTo>
                  <a:lnTo>
                    <a:pt x="3657" y="9171"/>
                  </a:lnTo>
                  <a:cubicBezTo>
                    <a:pt x="3506" y="9171"/>
                    <a:pt x="3378" y="9171"/>
                    <a:pt x="3239" y="9229"/>
                  </a:cubicBezTo>
                  <a:cubicBezTo>
                    <a:pt x="3146" y="9264"/>
                    <a:pt x="3030" y="9264"/>
                    <a:pt x="2926" y="9264"/>
                  </a:cubicBezTo>
                  <a:cubicBezTo>
                    <a:pt x="2229" y="9264"/>
                    <a:pt x="1533" y="9253"/>
                    <a:pt x="836" y="9253"/>
                  </a:cubicBezTo>
                  <a:cubicBezTo>
                    <a:pt x="662" y="9253"/>
                    <a:pt x="569" y="9171"/>
                    <a:pt x="511" y="9032"/>
                  </a:cubicBezTo>
                  <a:cubicBezTo>
                    <a:pt x="430" y="8858"/>
                    <a:pt x="360" y="8672"/>
                    <a:pt x="372" y="8475"/>
                  </a:cubicBezTo>
                  <a:cubicBezTo>
                    <a:pt x="372" y="8335"/>
                    <a:pt x="372" y="8173"/>
                    <a:pt x="314" y="8034"/>
                  </a:cubicBezTo>
                  <a:cubicBezTo>
                    <a:pt x="290" y="7952"/>
                    <a:pt x="290" y="7860"/>
                    <a:pt x="290" y="7755"/>
                  </a:cubicBezTo>
                  <a:lnTo>
                    <a:pt x="290" y="6791"/>
                  </a:lnTo>
                  <a:cubicBezTo>
                    <a:pt x="290" y="6722"/>
                    <a:pt x="302" y="6652"/>
                    <a:pt x="279" y="6583"/>
                  </a:cubicBezTo>
                  <a:cubicBezTo>
                    <a:pt x="186" y="6385"/>
                    <a:pt x="232" y="6165"/>
                    <a:pt x="186" y="5979"/>
                  </a:cubicBezTo>
                  <a:cubicBezTo>
                    <a:pt x="128" y="5735"/>
                    <a:pt x="116" y="5468"/>
                    <a:pt x="116" y="5224"/>
                  </a:cubicBezTo>
                  <a:cubicBezTo>
                    <a:pt x="116" y="5213"/>
                    <a:pt x="116" y="5178"/>
                    <a:pt x="105" y="5166"/>
                  </a:cubicBezTo>
                  <a:cubicBezTo>
                    <a:pt x="0" y="4934"/>
                    <a:pt x="23" y="4690"/>
                    <a:pt x="23" y="4446"/>
                  </a:cubicBezTo>
                  <a:lnTo>
                    <a:pt x="23" y="3309"/>
                  </a:lnTo>
                  <a:cubicBezTo>
                    <a:pt x="23" y="3227"/>
                    <a:pt x="12" y="3123"/>
                    <a:pt x="58" y="3042"/>
                  </a:cubicBezTo>
                  <a:cubicBezTo>
                    <a:pt x="128" y="2868"/>
                    <a:pt x="116" y="2705"/>
                    <a:pt x="116" y="2531"/>
                  </a:cubicBezTo>
                  <a:cubicBezTo>
                    <a:pt x="116" y="2368"/>
                    <a:pt x="116" y="2229"/>
                    <a:pt x="174" y="2078"/>
                  </a:cubicBezTo>
                  <a:cubicBezTo>
                    <a:pt x="197" y="2008"/>
                    <a:pt x="186" y="1892"/>
                    <a:pt x="221" y="1800"/>
                  </a:cubicBezTo>
                  <a:cubicBezTo>
                    <a:pt x="290" y="1591"/>
                    <a:pt x="290" y="1370"/>
                    <a:pt x="314" y="1149"/>
                  </a:cubicBezTo>
                  <a:cubicBezTo>
                    <a:pt x="337" y="964"/>
                    <a:pt x="430" y="848"/>
                    <a:pt x="604" y="801"/>
                  </a:cubicBezTo>
                  <a:cubicBezTo>
                    <a:pt x="743" y="778"/>
                    <a:pt x="859" y="697"/>
                    <a:pt x="998" y="720"/>
                  </a:cubicBezTo>
                  <a:cubicBezTo>
                    <a:pt x="1057" y="720"/>
                    <a:pt x="1115" y="685"/>
                    <a:pt x="1173" y="673"/>
                  </a:cubicBezTo>
                  <a:cubicBezTo>
                    <a:pt x="1242" y="650"/>
                    <a:pt x="1335" y="627"/>
                    <a:pt x="1405" y="627"/>
                  </a:cubicBezTo>
                  <a:cubicBezTo>
                    <a:pt x="1533" y="627"/>
                    <a:pt x="1672" y="615"/>
                    <a:pt x="1800" y="569"/>
                  </a:cubicBezTo>
                  <a:cubicBezTo>
                    <a:pt x="1858" y="557"/>
                    <a:pt x="1916" y="557"/>
                    <a:pt x="1974" y="546"/>
                  </a:cubicBezTo>
                  <a:cubicBezTo>
                    <a:pt x="2055" y="523"/>
                    <a:pt x="2148" y="511"/>
                    <a:pt x="2252" y="499"/>
                  </a:cubicBezTo>
                  <a:cubicBezTo>
                    <a:pt x="2334" y="488"/>
                    <a:pt x="2403" y="464"/>
                    <a:pt x="2496" y="464"/>
                  </a:cubicBezTo>
                  <a:cubicBezTo>
                    <a:pt x="2635" y="453"/>
                    <a:pt x="2786" y="488"/>
                    <a:pt x="2902" y="383"/>
                  </a:cubicBezTo>
                  <a:cubicBezTo>
                    <a:pt x="2926" y="348"/>
                    <a:pt x="2995" y="348"/>
                    <a:pt x="3042" y="348"/>
                  </a:cubicBezTo>
                  <a:cubicBezTo>
                    <a:pt x="3274" y="348"/>
                    <a:pt x="3494" y="290"/>
                    <a:pt x="3715" y="279"/>
                  </a:cubicBezTo>
                  <a:cubicBezTo>
                    <a:pt x="3994" y="256"/>
                    <a:pt x="4261" y="256"/>
                    <a:pt x="4539" y="256"/>
                  </a:cubicBezTo>
                  <a:cubicBezTo>
                    <a:pt x="4771" y="256"/>
                    <a:pt x="5004" y="256"/>
                    <a:pt x="5236" y="197"/>
                  </a:cubicBezTo>
                  <a:cubicBezTo>
                    <a:pt x="5352" y="163"/>
                    <a:pt x="5480" y="174"/>
                    <a:pt x="5596" y="174"/>
                  </a:cubicBezTo>
                  <a:cubicBezTo>
                    <a:pt x="6118" y="197"/>
                    <a:pt x="6641" y="139"/>
                    <a:pt x="7151" y="58"/>
                  </a:cubicBezTo>
                  <a:cubicBezTo>
                    <a:pt x="7569" y="0"/>
                    <a:pt x="7987" y="35"/>
                    <a:pt x="8417" y="47"/>
                  </a:cubicBezTo>
                  <a:cubicBezTo>
                    <a:pt x="8556" y="47"/>
                    <a:pt x="8707" y="58"/>
                    <a:pt x="8835" y="58"/>
                  </a:cubicBezTo>
                  <a:cubicBezTo>
                    <a:pt x="9380" y="58"/>
                    <a:pt x="9938" y="81"/>
                    <a:pt x="10495" y="58"/>
                  </a:cubicBezTo>
                  <a:cubicBezTo>
                    <a:pt x="10727" y="58"/>
                    <a:pt x="10936" y="105"/>
                    <a:pt x="11145" y="174"/>
                  </a:cubicBezTo>
                  <a:cubicBezTo>
                    <a:pt x="11377" y="256"/>
                    <a:pt x="11493" y="453"/>
                    <a:pt x="11516" y="697"/>
                  </a:cubicBezTo>
                  <a:cubicBezTo>
                    <a:pt x="11540" y="790"/>
                    <a:pt x="11516" y="859"/>
                    <a:pt x="11516" y="952"/>
                  </a:cubicBezTo>
                  <a:cubicBezTo>
                    <a:pt x="11516" y="1045"/>
                    <a:pt x="11540" y="1149"/>
                    <a:pt x="11563" y="1254"/>
                  </a:cubicBezTo>
                  <a:cubicBezTo>
                    <a:pt x="11609" y="1382"/>
                    <a:pt x="11621" y="1533"/>
                    <a:pt x="11609" y="1672"/>
                  </a:cubicBezTo>
                  <a:cubicBezTo>
                    <a:pt x="11656" y="1892"/>
                    <a:pt x="11679" y="2113"/>
                    <a:pt x="11783" y="2357"/>
                  </a:cubicBezTo>
                  <a:close/>
                  <a:moveTo>
                    <a:pt x="1765" y="1823"/>
                  </a:moveTo>
                  <a:cubicBezTo>
                    <a:pt x="1637" y="1962"/>
                    <a:pt x="1591" y="2125"/>
                    <a:pt x="1614" y="2299"/>
                  </a:cubicBezTo>
                  <a:cubicBezTo>
                    <a:pt x="1625" y="2484"/>
                    <a:pt x="1614" y="2659"/>
                    <a:pt x="1614" y="2844"/>
                  </a:cubicBezTo>
                  <a:cubicBezTo>
                    <a:pt x="1614" y="2937"/>
                    <a:pt x="1614" y="3007"/>
                    <a:pt x="1579" y="3100"/>
                  </a:cubicBezTo>
                  <a:cubicBezTo>
                    <a:pt x="1533" y="3216"/>
                    <a:pt x="1533" y="3344"/>
                    <a:pt x="1533" y="3460"/>
                  </a:cubicBezTo>
                  <a:lnTo>
                    <a:pt x="1533" y="5247"/>
                  </a:lnTo>
                  <a:cubicBezTo>
                    <a:pt x="1533" y="5317"/>
                    <a:pt x="1521" y="5387"/>
                    <a:pt x="1556" y="5456"/>
                  </a:cubicBezTo>
                  <a:cubicBezTo>
                    <a:pt x="1637" y="5665"/>
                    <a:pt x="1614" y="5863"/>
                    <a:pt x="1625" y="6072"/>
                  </a:cubicBezTo>
                  <a:cubicBezTo>
                    <a:pt x="1625" y="6130"/>
                    <a:pt x="1614" y="6199"/>
                    <a:pt x="1637" y="6246"/>
                  </a:cubicBezTo>
                  <a:cubicBezTo>
                    <a:pt x="1730" y="6408"/>
                    <a:pt x="1707" y="6583"/>
                    <a:pt x="1695" y="6757"/>
                  </a:cubicBezTo>
                  <a:cubicBezTo>
                    <a:pt x="1683" y="7058"/>
                    <a:pt x="1811" y="7337"/>
                    <a:pt x="1811" y="7627"/>
                  </a:cubicBezTo>
                  <a:cubicBezTo>
                    <a:pt x="1811" y="7697"/>
                    <a:pt x="1858" y="7778"/>
                    <a:pt x="1869" y="7860"/>
                  </a:cubicBezTo>
                  <a:cubicBezTo>
                    <a:pt x="1881" y="7952"/>
                    <a:pt x="1916" y="8034"/>
                    <a:pt x="2020" y="8103"/>
                  </a:cubicBezTo>
                  <a:lnTo>
                    <a:pt x="2960" y="8103"/>
                  </a:lnTo>
                  <a:cubicBezTo>
                    <a:pt x="3007" y="8103"/>
                    <a:pt x="3077" y="8103"/>
                    <a:pt x="3100" y="8092"/>
                  </a:cubicBezTo>
                  <a:cubicBezTo>
                    <a:pt x="3239" y="8010"/>
                    <a:pt x="3378" y="8034"/>
                    <a:pt x="3529" y="8034"/>
                  </a:cubicBezTo>
                  <a:cubicBezTo>
                    <a:pt x="3773" y="8010"/>
                    <a:pt x="4028" y="8068"/>
                    <a:pt x="4284" y="7941"/>
                  </a:cubicBezTo>
                  <a:cubicBezTo>
                    <a:pt x="4307" y="7929"/>
                    <a:pt x="4365" y="7929"/>
                    <a:pt x="4400" y="7929"/>
                  </a:cubicBezTo>
                  <a:cubicBezTo>
                    <a:pt x="4725" y="7906"/>
                    <a:pt x="5062" y="7929"/>
                    <a:pt x="5398" y="7860"/>
                  </a:cubicBezTo>
                  <a:cubicBezTo>
                    <a:pt x="5689" y="7801"/>
                    <a:pt x="5979" y="7836"/>
                    <a:pt x="6281" y="7767"/>
                  </a:cubicBezTo>
                  <a:cubicBezTo>
                    <a:pt x="6443" y="7720"/>
                    <a:pt x="6606" y="7755"/>
                    <a:pt x="6757" y="7697"/>
                  </a:cubicBezTo>
                  <a:cubicBezTo>
                    <a:pt x="6815" y="7662"/>
                    <a:pt x="6873" y="7674"/>
                    <a:pt x="6931" y="7662"/>
                  </a:cubicBezTo>
                  <a:cubicBezTo>
                    <a:pt x="7012" y="7651"/>
                    <a:pt x="7082" y="7662"/>
                    <a:pt x="7151" y="7639"/>
                  </a:cubicBezTo>
                  <a:cubicBezTo>
                    <a:pt x="7279" y="7581"/>
                    <a:pt x="7407" y="7593"/>
                    <a:pt x="7546" y="7581"/>
                  </a:cubicBezTo>
                  <a:cubicBezTo>
                    <a:pt x="7767" y="7581"/>
                    <a:pt x="7999" y="7604"/>
                    <a:pt x="8208" y="7523"/>
                  </a:cubicBezTo>
                  <a:cubicBezTo>
                    <a:pt x="8266" y="7488"/>
                    <a:pt x="8324" y="7523"/>
                    <a:pt x="8405" y="7511"/>
                  </a:cubicBezTo>
                  <a:cubicBezTo>
                    <a:pt x="8463" y="7511"/>
                    <a:pt x="8533" y="7511"/>
                    <a:pt x="8579" y="7476"/>
                  </a:cubicBezTo>
                  <a:cubicBezTo>
                    <a:pt x="8719" y="7418"/>
                    <a:pt x="8870" y="7418"/>
                    <a:pt x="9020" y="7418"/>
                  </a:cubicBezTo>
                  <a:cubicBezTo>
                    <a:pt x="9160" y="7418"/>
                    <a:pt x="9299" y="7430"/>
                    <a:pt x="9415" y="7395"/>
                  </a:cubicBezTo>
                  <a:cubicBezTo>
                    <a:pt x="9566" y="7349"/>
                    <a:pt x="9717" y="7349"/>
                    <a:pt x="9868" y="7337"/>
                  </a:cubicBezTo>
                  <a:cubicBezTo>
                    <a:pt x="9972" y="7337"/>
                    <a:pt x="10065" y="7337"/>
                    <a:pt x="10170" y="7314"/>
                  </a:cubicBezTo>
                  <a:cubicBezTo>
                    <a:pt x="10356" y="7105"/>
                    <a:pt x="10274" y="6873"/>
                    <a:pt x="10286" y="6652"/>
                  </a:cubicBezTo>
                  <a:cubicBezTo>
                    <a:pt x="10042" y="6524"/>
                    <a:pt x="10042" y="6524"/>
                    <a:pt x="10042" y="6269"/>
                  </a:cubicBezTo>
                  <a:lnTo>
                    <a:pt x="10042" y="5944"/>
                  </a:lnTo>
                  <a:cubicBezTo>
                    <a:pt x="10042" y="5886"/>
                    <a:pt x="10042" y="5805"/>
                    <a:pt x="10030" y="5770"/>
                  </a:cubicBezTo>
                  <a:cubicBezTo>
                    <a:pt x="9972" y="5654"/>
                    <a:pt x="9972" y="5538"/>
                    <a:pt x="9972" y="5398"/>
                  </a:cubicBezTo>
                  <a:cubicBezTo>
                    <a:pt x="9972" y="5201"/>
                    <a:pt x="9984" y="4992"/>
                    <a:pt x="9891" y="4806"/>
                  </a:cubicBezTo>
                  <a:cubicBezTo>
                    <a:pt x="9880" y="4760"/>
                    <a:pt x="9880" y="4702"/>
                    <a:pt x="9880" y="4667"/>
                  </a:cubicBezTo>
                  <a:lnTo>
                    <a:pt x="9833" y="4354"/>
                  </a:lnTo>
                  <a:cubicBezTo>
                    <a:pt x="9822" y="4284"/>
                    <a:pt x="9810" y="4214"/>
                    <a:pt x="9810" y="4133"/>
                  </a:cubicBezTo>
                  <a:cubicBezTo>
                    <a:pt x="9810" y="3936"/>
                    <a:pt x="9822" y="3727"/>
                    <a:pt x="9740" y="3529"/>
                  </a:cubicBezTo>
                  <a:cubicBezTo>
                    <a:pt x="9705" y="3471"/>
                    <a:pt x="9717" y="3413"/>
                    <a:pt x="9717" y="3344"/>
                  </a:cubicBezTo>
                  <a:lnTo>
                    <a:pt x="9717" y="1962"/>
                  </a:lnTo>
                  <a:cubicBezTo>
                    <a:pt x="9717" y="1800"/>
                    <a:pt x="9763" y="1683"/>
                    <a:pt x="9914" y="1602"/>
                  </a:cubicBezTo>
                  <a:cubicBezTo>
                    <a:pt x="9938" y="1579"/>
                    <a:pt x="9961" y="1556"/>
                    <a:pt x="9996" y="1521"/>
                  </a:cubicBezTo>
                  <a:cubicBezTo>
                    <a:pt x="9961" y="1451"/>
                    <a:pt x="9938" y="1405"/>
                    <a:pt x="9926" y="1358"/>
                  </a:cubicBezTo>
                  <a:cubicBezTo>
                    <a:pt x="9891" y="1300"/>
                    <a:pt x="9880" y="1254"/>
                    <a:pt x="9856" y="1196"/>
                  </a:cubicBezTo>
                  <a:lnTo>
                    <a:pt x="8788" y="1196"/>
                  </a:lnTo>
                  <a:cubicBezTo>
                    <a:pt x="8603" y="1196"/>
                    <a:pt x="8428" y="1173"/>
                    <a:pt x="8243" y="1254"/>
                  </a:cubicBezTo>
                  <a:cubicBezTo>
                    <a:pt x="8185" y="1277"/>
                    <a:pt x="8092" y="1266"/>
                    <a:pt x="8022" y="1266"/>
                  </a:cubicBezTo>
                  <a:cubicBezTo>
                    <a:pt x="7802" y="1266"/>
                    <a:pt x="7604" y="1277"/>
                    <a:pt x="7384" y="1312"/>
                  </a:cubicBezTo>
                  <a:cubicBezTo>
                    <a:pt x="7209" y="1335"/>
                    <a:pt x="7035" y="1335"/>
                    <a:pt x="6861" y="1358"/>
                  </a:cubicBezTo>
                  <a:cubicBezTo>
                    <a:pt x="6780" y="1370"/>
                    <a:pt x="6675" y="1358"/>
                    <a:pt x="6583" y="1382"/>
                  </a:cubicBezTo>
                  <a:cubicBezTo>
                    <a:pt x="6432" y="1440"/>
                    <a:pt x="6269" y="1440"/>
                    <a:pt x="6107" y="1440"/>
                  </a:cubicBezTo>
                  <a:lnTo>
                    <a:pt x="5340" y="1440"/>
                  </a:lnTo>
                  <a:cubicBezTo>
                    <a:pt x="5247" y="1440"/>
                    <a:pt x="5166" y="1440"/>
                    <a:pt x="5097" y="1451"/>
                  </a:cubicBezTo>
                  <a:cubicBezTo>
                    <a:pt x="4888" y="1521"/>
                    <a:pt x="4690" y="1509"/>
                    <a:pt x="4481" y="1509"/>
                  </a:cubicBezTo>
                  <a:cubicBezTo>
                    <a:pt x="4365" y="1509"/>
                    <a:pt x="4226" y="1498"/>
                    <a:pt x="4121" y="1544"/>
                  </a:cubicBezTo>
                  <a:cubicBezTo>
                    <a:pt x="3947" y="1614"/>
                    <a:pt x="3761" y="1602"/>
                    <a:pt x="3587" y="1602"/>
                  </a:cubicBezTo>
                  <a:cubicBezTo>
                    <a:pt x="3332" y="1614"/>
                    <a:pt x="3077" y="1567"/>
                    <a:pt x="2833" y="1672"/>
                  </a:cubicBezTo>
                  <a:cubicBezTo>
                    <a:pt x="2775" y="1695"/>
                    <a:pt x="2717" y="1683"/>
                    <a:pt x="2635" y="1683"/>
                  </a:cubicBezTo>
                  <a:cubicBezTo>
                    <a:pt x="2403" y="1683"/>
                    <a:pt x="2171" y="1672"/>
                    <a:pt x="1939" y="1776"/>
                  </a:cubicBezTo>
                  <a:cubicBezTo>
                    <a:pt x="1881" y="1823"/>
                    <a:pt x="1823" y="1823"/>
                    <a:pt x="1765" y="1823"/>
                  </a:cubicBezTo>
                  <a:close/>
                  <a:moveTo>
                    <a:pt x="1695" y="8277"/>
                  </a:moveTo>
                  <a:cubicBezTo>
                    <a:pt x="1567" y="7987"/>
                    <a:pt x="1474" y="7709"/>
                    <a:pt x="1498" y="7418"/>
                  </a:cubicBezTo>
                  <a:cubicBezTo>
                    <a:pt x="1498" y="7360"/>
                    <a:pt x="1498" y="7291"/>
                    <a:pt x="1463" y="7244"/>
                  </a:cubicBezTo>
                  <a:cubicBezTo>
                    <a:pt x="1405" y="7105"/>
                    <a:pt x="1405" y="6942"/>
                    <a:pt x="1405" y="6791"/>
                  </a:cubicBezTo>
                  <a:cubicBezTo>
                    <a:pt x="1405" y="6675"/>
                    <a:pt x="1416" y="6559"/>
                    <a:pt x="1382" y="6466"/>
                  </a:cubicBezTo>
                  <a:cubicBezTo>
                    <a:pt x="1324" y="6316"/>
                    <a:pt x="1324" y="6153"/>
                    <a:pt x="1324" y="6014"/>
                  </a:cubicBezTo>
                  <a:cubicBezTo>
                    <a:pt x="1324" y="5898"/>
                    <a:pt x="1300" y="5793"/>
                    <a:pt x="1289" y="5677"/>
                  </a:cubicBezTo>
                  <a:cubicBezTo>
                    <a:pt x="1277" y="5573"/>
                    <a:pt x="1242" y="5480"/>
                    <a:pt x="1242" y="5375"/>
                  </a:cubicBezTo>
                  <a:lnTo>
                    <a:pt x="1242" y="3344"/>
                  </a:lnTo>
                  <a:cubicBezTo>
                    <a:pt x="1242" y="3251"/>
                    <a:pt x="1265" y="3146"/>
                    <a:pt x="1277" y="3065"/>
                  </a:cubicBezTo>
                  <a:cubicBezTo>
                    <a:pt x="1289" y="2960"/>
                    <a:pt x="1324" y="2868"/>
                    <a:pt x="1324" y="2763"/>
                  </a:cubicBezTo>
                  <a:cubicBezTo>
                    <a:pt x="1324" y="2601"/>
                    <a:pt x="1335" y="2450"/>
                    <a:pt x="1324" y="2299"/>
                  </a:cubicBezTo>
                  <a:cubicBezTo>
                    <a:pt x="1300" y="2067"/>
                    <a:pt x="1358" y="1858"/>
                    <a:pt x="1474" y="1660"/>
                  </a:cubicBezTo>
                  <a:cubicBezTo>
                    <a:pt x="1533" y="1556"/>
                    <a:pt x="1591" y="1498"/>
                    <a:pt x="1707" y="1498"/>
                  </a:cubicBezTo>
                  <a:cubicBezTo>
                    <a:pt x="1765" y="1498"/>
                    <a:pt x="1846" y="1509"/>
                    <a:pt x="1881" y="1486"/>
                  </a:cubicBezTo>
                  <a:cubicBezTo>
                    <a:pt x="2078" y="1382"/>
                    <a:pt x="2264" y="1405"/>
                    <a:pt x="2450" y="1405"/>
                  </a:cubicBezTo>
                  <a:cubicBezTo>
                    <a:pt x="2577" y="1405"/>
                    <a:pt x="2717" y="1405"/>
                    <a:pt x="2844" y="1358"/>
                  </a:cubicBezTo>
                  <a:cubicBezTo>
                    <a:pt x="2914" y="1324"/>
                    <a:pt x="3007" y="1324"/>
                    <a:pt x="3088" y="1324"/>
                  </a:cubicBezTo>
                  <a:lnTo>
                    <a:pt x="3669" y="1324"/>
                  </a:lnTo>
                  <a:cubicBezTo>
                    <a:pt x="3738" y="1324"/>
                    <a:pt x="3820" y="1335"/>
                    <a:pt x="3889" y="1312"/>
                  </a:cubicBezTo>
                  <a:cubicBezTo>
                    <a:pt x="4063" y="1231"/>
                    <a:pt x="4249" y="1254"/>
                    <a:pt x="4423" y="1254"/>
                  </a:cubicBezTo>
                  <a:cubicBezTo>
                    <a:pt x="4632" y="1254"/>
                    <a:pt x="4830" y="1254"/>
                    <a:pt x="5039" y="1184"/>
                  </a:cubicBezTo>
                  <a:cubicBezTo>
                    <a:pt x="5108" y="1149"/>
                    <a:pt x="5189" y="1149"/>
                    <a:pt x="5282" y="1149"/>
                  </a:cubicBezTo>
                  <a:lnTo>
                    <a:pt x="5770" y="1149"/>
                  </a:lnTo>
                  <a:cubicBezTo>
                    <a:pt x="6049" y="1149"/>
                    <a:pt x="6327" y="1184"/>
                    <a:pt x="6606" y="1080"/>
                  </a:cubicBezTo>
                  <a:cubicBezTo>
                    <a:pt x="6664" y="1045"/>
                    <a:pt x="6745" y="1068"/>
                    <a:pt x="6815" y="1068"/>
                  </a:cubicBezTo>
                  <a:cubicBezTo>
                    <a:pt x="7024" y="1068"/>
                    <a:pt x="7221" y="1068"/>
                    <a:pt x="7430" y="1022"/>
                  </a:cubicBezTo>
                  <a:cubicBezTo>
                    <a:pt x="7511" y="998"/>
                    <a:pt x="7616" y="987"/>
                    <a:pt x="7709" y="987"/>
                  </a:cubicBezTo>
                  <a:cubicBezTo>
                    <a:pt x="7918" y="987"/>
                    <a:pt x="8150" y="1010"/>
                    <a:pt x="8370" y="917"/>
                  </a:cubicBezTo>
                  <a:cubicBezTo>
                    <a:pt x="8428" y="906"/>
                    <a:pt x="8486" y="906"/>
                    <a:pt x="8556" y="906"/>
                  </a:cubicBezTo>
                  <a:lnTo>
                    <a:pt x="9856" y="906"/>
                  </a:lnTo>
                  <a:lnTo>
                    <a:pt x="9972" y="906"/>
                  </a:lnTo>
                  <a:cubicBezTo>
                    <a:pt x="10089" y="917"/>
                    <a:pt x="10147" y="964"/>
                    <a:pt x="10147" y="1080"/>
                  </a:cubicBezTo>
                  <a:cubicBezTo>
                    <a:pt x="10158" y="1254"/>
                    <a:pt x="10239" y="1405"/>
                    <a:pt x="10332" y="1556"/>
                  </a:cubicBezTo>
                  <a:cubicBezTo>
                    <a:pt x="10402" y="1556"/>
                    <a:pt x="10472" y="1567"/>
                    <a:pt x="10553" y="1567"/>
                  </a:cubicBezTo>
                  <a:cubicBezTo>
                    <a:pt x="10820" y="1591"/>
                    <a:pt x="10971" y="1741"/>
                    <a:pt x="10982" y="2020"/>
                  </a:cubicBezTo>
                  <a:cubicBezTo>
                    <a:pt x="10982" y="2125"/>
                    <a:pt x="10959" y="2229"/>
                    <a:pt x="11017" y="2322"/>
                  </a:cubicBezTo>
                  <a:cubicBezTo>
                    <a:pt x="11145" y="2357"/>
                    <a:pt x="11273" y="2345"/>
                    <a:pt x="11389" y="2310"/>
                  </a:cubicBezTo>
                  <a:cubicBezTo>
                    <a:pt x="11400" y="2183"/>
                    <a:pt x="11424" y="1451"/>
                    <a:pt x="11389" y="1382"/>
                  </a:cubicBezTo>
                  <a:cubicBezTo>
                    <a:pt x="11307" y="1196"/>
                    <a:pt x="11319" y="1010"/>
                    <a:pt x="11319" y="813"/>
                  </a:cubicBezTo>
                  <a:cubicBezTo>
                    <a:pt x="11319" y="627"/>
                    <a:pt x="11226" y="511"/>
                    <a:pt x="11052" y="441"/>
                  </a:cubicBezTo>
                  <a:cubicBezTo>
                    <a:pt x="10913" y="383"/>
                    <a:pt x="10750" y="337"/>
                    <a:pt x="10576" y="337"/>
                  </a:cubicBezTo>
                  <a:cubicBezTo>
                    <a:pt x="9972" y="348"/>
                    <a:pt x="9369" y="337"/>
                    <a:pt x="8765" y="337"/>
                  </a:cubicBezTo>
                  <a:cubicBezTo>
                    <a:pt x="8544" y="337"/>
                    <a:pt x="8312" y="383"/>
                    <a:pt x="8115" y="279"/>
                  </a:cubicBezTo>
                  <a:cubicBezTo>
                    <a:pt x="8092" y="267"/>
                    <a:pt x="8069" y="267"/>
                    <a:pt x="8057" y="267"/>
                  </a:cubicBezTo>
                  <a:cubicBezTo>
                    <a:pt x="7767" y="267"/>
                    <a:pt x="7476" y="256"/>
                    <a:pt x="7198" y="279"/>
                  </a:cubicBezTo>
                  <a:cubicBezTo>
                    <a:pt x="6838" y="314"/>
                    <a:pt x="6490" y="372"/>
                    <a:pt x="6141" y="406"/>
                  </a:cubicBezTo>
                  <a:cubicBezTo>
                    <a:pt x="5944" y="430"/>
                    <a:pt x="5747" y="441"/>
                    <a:pt x="5561" y="441"/>
                  </a:cubicBezTo>
                  <a:cubicBezTo>
                    <a:pt x="5306" y="441"/>
                    <a:pt x="5062" y="453"/>
                    <a:pt x="4830" y="488"/>
                  </a:cubicBezTo>
                  <a:cubicBezTo>
                    <a:pt x="4412" y="546"/>
                    <a:pt x="4005" y="569"/>
                    <a:pt x="3587" y="615"/>
                  </a:cubicBezTo>
                  <a:lnTo>
                    <a:pt x="3193" y="662"/>
                  </a:lnTo>
                  <a:cubicBezTo>
                    <a:pt x="2786" y="720"/>
                    <a:pt x="2403" y="871"/>
                    <a:pt x="1985" y="871"/>
                  </a:cubicBezTo>
                  <a:cubicBezTo>
                    <a:pt x="1974" y="871"/>
                    <a:pt x="1939" y="871"/>
                    <a:pt x="1927" y="894"/>
                  </a:cubicBezTo>
                  <a:cubicBezTo>
                    <a:pt x="1695" y="987"/>
                    <a:pt x="1416" y="917"/>
                    <a:pt x="1184" y="1033"/>
                  </a:cubicBezTo>
                  <a:cubicBezTo>
                    <a:pt x="998" y="1022"/>
                    <a:pt x="859" y="1091"/>
                    <a:pt x="685" y="1196"/>
                  </a:cubicBezTo>
                  <a:cubicBezTo>
                    <a:pt x="650" y="1312"/>
                    <a:pt x="639" y="1440"/>
                    <a:pt x="592" y="1556"/>
                  </a:cubicBezTo>
                  <a:cubicBezTo>
                    <a:pt x="534" y="1718"/>
                    <a:pt x="546" y="1904"/>
                    <a:pt x="511" y="2067"/>
                  </a:cubicBezTo>
                  <a:cubicBezTo>
                    <a:pt x="464" y="2241"/>
                    <a:pt x="464" y="2415"/>
                    <a:pt x="453" y="2577"/>
                  </a:cubicBezTo>
                  <a:cubicBezTo>
                    <a:pt x="453" y="2705"/>
                    <a:pt x="453" y="2833"/>
                    <a:pt x="406" y="2960"/>
                  </a:cubicBezTo>
                  <a:cubicBezTo>
                    <a:pt x="372" y="3077"/>
                    <a:pt x="360" y="3181"/>
                    <a:pt x="360" y="3297"/>
                  </a:cubicBezTo>
                  <a:lnTo>
                    <a:pt x="360" y="4644"/>
                  </a:lnTo>
                  <a:cubicBezTo>
                    <a:pt x="360" y="4725"/>
                    <a:pt x="348" y="4795"/>
                    <a:pt x="372" y="4864"/>
                  </a:cubicBezTo>
                  <a:cubicBezTo>
                    <a:pt x="464" y="5050"/>
                    <a:pt x="453" y="5247"/>
                    <a:pt x="453" y="5433"/>
                  </a:cubicBezTo>
                  <a:cubicBezTo>
                    <a:pt x="453" y="5503"/>
                    <a:pt x="430" y="5573"/>
                    <a:pt x="464" y="5654"/>
                  </a:cubicBezTo>
                  <a:cubicBezTo>
                    <a:pt x="534" y="5793"/>
                    <a:pt x="523" y="5956"/>
                    <a:pt x="523" y="6095"/>
                  </a:cubicBezTo>
                  <a:cubicBezTo>
                    <a:pt x="523" y="6153"/>
                    <a:pt x="523" y="6211"/>
                    <a:pt x="534" y="6246"/>
                  </a:cubicBezTo>
                  <a:cubicBezTo>
                    <a:pt x="627" y="6420"/>
                    <a:pt x="604" y="6606"/>
                    <a:pt x="604" y="6780"/>
                  </a:cubicBezTo>
                  <a:cubicBezTo>
                    <a:pt x="604" y="7070"/>
                    <a:pt x="604" y="7349"/>
                    <a:pt x="627" y="7639"/>
                  </a:cubicBezTo>
                  <a:cubicBezTo>
                    <a:pt x="627" y="7720"/>
                    <a:pt x="627" y="7813"/>
                    <a:pt x="650" y="7883"/>
                  </a:cubicBezTo>
                  <a:cubicBezTo>
                    <a:pt x="708" y="8010"/>
                    <a:pt x="708" y="8150"/>
                    <a:pt x="708" y="8277"/>
                  </a:cubicBezTo>
                  <a:cubicBezTo>
                    <a:pt x="708" y="8475"/>
                    <a:pt x="801" y="8672"/>
                    <a:pt x="859" y="8870"/>
                  </a:cubicBezTo>
                  <a:cubicBezTo>
                    <a:pt x="998" y="8870"/>
                    <a:pt x="1149" y="8881"/>
                    <a:pt x="1289" y="8881"/>
                  </a:cubicBezTo>
                  <a:cubicBezTo>
                    <a:pt x="1416" y="8881"/>
                    <a:pt x="1556" y="8881"/>
                    <a:pt x="1683" y="8916"/>
                  </a:cubicBezTo>
                  <a:cubicBezTo>
                    <a:pt x="1823" y="8939"/>
                    <a:pt x="1962" y="8904"/>
                    <a:pt x="2101" y="8870"/>
                  </a:cubicBezTo>
                  <a:cubicBezTo>
                    <a:pt x="2159" y="8858"/>
                    <a:pt x="2217" y="8870"/>
                    <a:pt x="2287" y="8870"/>
                  </a:cubicBezTo>
                  <a:lnTo>
                    <a:pt x="2902" y="8870"/>
                  </a:lnTo>
                  <a:cubicBezTo>
                    <a:pt x="2972" y="8870"/>
                    <a:pt x="3042" y="8881"/>
                    <a:pt x="3123" y="8858"/>
                  </a:cubicBezTo>
                  <a:cubicBezTo>
                    <a:pt x="3367" y="8753"/>
                    <a:pt x="3622" y="8788"/>
                    <a:pt x="3878" y="8788"/>
                  </a:cubicBezTo>
                  <a:cubicBezTo>
                    <a:pt x="4121" y="8788"/>
                    <a:pt x="4365" y="8811"/>
                    <a:pt x="4597" y="8730"/>
                  </a:cubicBezTo>
                  <a:cubicBezTo>
                    <a:pt x="4655" y="8695"/>
                    <a:pt x="4748" y="8707"/>
                    <a:pt x="4818" y="8707"/>
                  </a:cubicBezTo>
                  <a:lnTo>
                    <a:pt x="5364" y="8707"/>
                  </a:lnTo>
                  <a:cubicBezTo>
                    <a:pt x="5445" y="8707"/>
                    <a:pt x="5514" y="8730"/>
                    <a:pt x="5584" y="8695"/>
                  </a:cubicBezTo>
                  <a:cubicBezTo>
                    <a:pt x="5793" y="8614"/>
                    <a:pt x="5990" y="8637"/>
                    <a:pt x="6199" y="8626"/>
                  </a:cubicBezTo>
                  <a:cubicBezTo>
                    <a:pt x="6432" y="8626"/>
                    <a:pt x="6664" y="8649"/>
                    <a:pt x="6896" y="8556"/>
                  </a:cubicBezTo>
                  <a:cubicBezTo>
                    <a:pt x="6966" y="8521"/>
                    <a:pt x="7047" y="8533"/>
                    <a:pt x="7140" y="8533"/>
                  </a:cubicBezTo>
                  <a:lnTo>
                    <a:pt x="8324" y="8533"/>
                  </a:lnTo>
                  <a:cubicBezTo>
                    <a:pt x="8428" y="8533"/>
                    <a:pt x="8533" y="8556"/>
                    <a:pt x="8637" y="8510"/>
                  </a:cubicBezTo>
                  <a:cubicBezTo>
                    <a:pt x="8812" y="8452"/>
                    <a:pt x="8986" y="8452"/>
                    <a:pt x="9160" y="8452"/>
                  </a:cubicBezTo>
                  <a:cubicBezTo>
                    <a:pt x="9241" y="8452"/>
                    <a:pt x="9311" y="8452"/>
                    <a:pt x="9404" y="8440"/>
                  </a:cubicBezTo>
                  <a:cubicBezTo>
                    <a:pt x="9868" y="8359"/>
                    <a:pt x="10332" y="8289"/>
                    <a:pt x="10797" y="8196"/>
                  </a:cubicBezTo>
                  <a:cubicBezTo>
                    <a:pt x="10924" y="8173"/>
                    <a:pt x="11052" y="8127"/>
                    <a:pt x="11191" y="8115"/>
                  </a:cubicBezTo>
                  <a:cubicBezTo>
                    <a:pt x="11366" y="8103"/>
                    <a:pt x="11505" y="8068"/>
                    <a:pt x="11633" y="7987"/>
                  </a:cubicBezTo>
                  <a:cubicBezTo>
                    <a:pt x="11725" y="7836"/>
                    <a:pt x="11749" y="7697"/>
                    <a:pt x="11749" y="7534"/>
                  </a:cubicBezTo>
                  <a:cubicBezTo>
                    <a:pt x="11749" y="6954"/>
                    <a:pt x="11772" y="6374"/>
                    <a:pt x="11772" y="5793"/>
                  </a:cubicBezTo>
                  <a:cubicBezTo>
                    <a:pt x="11772" y="5781"/>
                    <a:pt x="11749" y="5758"/>
                    <a:pt x="11737" y="5723"/>
                  </a:cubicBezTo>
                  <a:cubicBezTo>
                    <a:pt x="11598" y="5700"/>
                    <a:pt x="11447" y="5677"/>
                    <a:pt x="11284" y="5747"/>
                  </a:cubicBezTo>
                  <a:lnTo>
                    <a:pt x="11284" y="6083"/>
                  </a:lnTo>
                  <a:cubicBezTo>
                    <a:pt x="11307" y="6269"/>
                    <a:pt x="11249" y="6443"/>
                    <a:pt x="11099" y="6594"/>
                  </a:cubicBezTo>
                  <a:cubicBezTo>
                    <a:pt x="10959" y="6606"/>
                    <a:pt x="10797" y="6617"/>
                    <a:pt x="10623" y="6629"/>
                  </a:cubicBezTo>
                  <a:cubicBezTo>
                    <a:pt x="10623" y="6722"/>
                    <a:pt x="10611" y="6791"/>
                    <a:pt x="10611" y="6873"/>
                  </a:cubicBezTo>
                  <a:cubicBezTo>
                    <a:pt x="10623" y="7058"/>
                    <a:pt x="10576" y="7233"/>
                    <a:pt x="10506" y="7407"/>
                  </a:cubicBezTo>
                  <a:cubicBezTo>
                    <a:pt x="10472" y="7488"/>
                    <a:pt x="10414" y="7534"/>
                    <a:pt x="10332" y="7546"/>
                  </a:cubicBezTo>
                  <a:lnTo>
                    <a:pt x="10216" y="7546"/>
                  </a:lnTo>
                  <a:cubicBezTo>
                    <a:pt x="9949" y="7546"/>
                    <a:pt x="9682" y="7523"/>
                    <a:pt x="9427" y="7616"/>
                  </a:cubicBezTo>
                  <a:cubicBezTo>
                    <a:pt x="9404" y="7639"/>
                    <a:pt x="9346" y="7616"/>
                    <a:pt x="9311" y="7616"/>
                  </a:cubicBezTo>
                  <a:cubicBezTo>
                    <a:pt x="9079" y="7616"/>
                    <a:pt x="8846" y="7604"/>
                    <a:pt x="8614" y="7697"/>
                  </a:cubicBezTo>
                  <a:cubicBezTo>
                    <a:pt x="8579" y="7709"/>
                    <a:pt x="8521" y="7697"/>
                    <a:pt x="8475" y="7709"/>
                  </a:cubicBezTo>
                  <a:cubicBezTo>
                    <a:pt x="8417" y="7709"/>
                    <a:pt x="8347" y="7709"/>
                    <a:pt x="8301" y="7743"/>
                  </a:cubicBezTo>
                  <a:cubicBezTo>
                    <a:pt x="8138" y="7813"/>
                    <a:pt x="7964" y="7825"/>
                    <a:pt x="7790" y="7790"/>
                  </a:cubicBezTo>
                  <a:cubicBezTo>
                    <a:pt x="7488" y="7767"/>
                    <a:pt x="7198" y="7894"/>
                    <a:pt x="6873" y="7894"/>
                  </a:cubicBezTo>
                  <a:cubicBezTo>
                    <a:pt x="6733" y="7964"/>
                    <a:pt x="6559" y="7987"/>
                    <a:pt x="6397" y="7964"/>
                  </a:cubicBezTo>
                  <a:cubicBezTo>
                    <a:pt x="6350" y="7964"/>
                    <a:pt x="6292" y="7964"/>
                    <a:pt x="6257" y="7999"/>
                  </a:cubicBezTo>
                  <a:cubicBezTo>
                    <a:pt x="6118" y="8057"/>
                    <a:pt x="5979" y="8057"/>
                    <a:pt x="5828" y="8057"/>
                  </a:cubicBezTo>
                  <a:cubicBezTo>
                    <a:pt x="5712" y="8057"/>
                    <a:pt x="5573" y="8022"/>
                    <a:pt x="5468" y="8068"/>
                  </a:cubicBezTo>
                  <a:cubicBezTo>
                    <a:pt x="5224" y="8161"/>
                    <a:pt x="4992" y="8127"/>
                    <a:pt x="4748" y="8138"/>
                  </a:cubicBezTo>
                  <a:cubicBezTo>
                    <a:pt x="4644" y="8138"/>
                    <a:pt x="4528" y="8115"/>
                    <a:pt x="4435" y="8161"/>
                  </a:cubicBezTo>
                  <a:cubicBezTo>
                    <a:pt x="4191" y="8277"/>
                    <a:pt x="3936" y="8231"/>
                    <a:pt x="3680" y="8231"/>
                  </a:cubicBezTo>
                  <a:cubicBezTo>
                    <a:pt x="3587" y="8231"/>
                    <a:pt x="3471" y="8219"/>
                    <a:pt x="3378" y="8243"/>
                  </a:cubicBezTo>
                  <a:cubicBezTo>
                    <a:pt x="3216" y="8324"/>
                    <a:pt x="3065" y="8289"/>
                    <a:pt x="2902" y="8277"/>
                  </a:cubicBezTo>
                  <a:lnTo>
                    <a:pt x="2508" y="8231"/>
                  </a:lnTo>
                  <a:cubicBezTo>
                    <a:pt x="2194" y="8324"/>
                    <a:pt x="1939" y="8289"/>
                    <a:pt x="1695" y="8277"/>
                  </a:cubicBezTo>
                  <a:close/>
                  <a:moveTo>
                    <a:pt x="11865" y="2670"/>
                  </a:moveTo>
                  <a:cubicBezTo>
                    <a:pt x="11540" y="2601"/>
                    <a:pt x="10994" y="2601"/>
                    <a:pt x="10739" y="2659"/>
                  </a:cubicBezTo>
                  <a:cubicBezTo>
                    <a:pt x="10739" y="2891"/>
                    <a:pt x="10692" y="3123"/>
                    <a:pt x="10785" y="3344"/>
                  </a:cubicBezTo>
                  <a:cubicBezTo>
                    <a:pt x="10808" y="3413"/>
                    <a:pt x="10808" y="3506"/>
                    <a:pt x="10808" y="3587"/>
                  </a:cubicBezTo>
                  <a:cubicBezTo>
                    <a:pt x="10843" y="3820"/>
                    <a:pt x="10843" y="4052"/>
                    <a:pt x="10913" y="4284"/>
                  </a:cubicBezTo>
                  <a:cubicBezTo>
                    <a:pt x="10971" y="4470"/>
                    <a:pt x="10971" y="4644"/>
                    <a:pt x="10982" y="4818"/>
                  </a:cubicBezTo>
                  <a:cubicBezTo>
                    <a:pt x="10982" y="5004"/>
                    <a:pt x="10959" y="5178"/>
                    <a:pt x="10994" y="5352"/>
                  </a:cubicBezTo>
                  <a:cubicBezTo>
                    <a:pt x="11099" y="5398"/>
                    <a:pt x="11191" y="5445"/>
                    <a:pt x="11273" y="5491"/>
                  </a:cubicBezTo>
                  <a:cubicBezTo>
                    <a:pt x="11400" y="5445"/>
                    <a:pt x="11540" y="5410"/>
                    <a:pt x="11691" y="5468"/>
                  </a:cubicBezTo>
                  <a:cubicBezTo>
                    <a:pt x="11807" y="5514"/>
                    <a:pt x="11958" y="5503"/>
                    <a:pt x="12085" y="5456"/>
                  </a:cubicBezTo>
                  <a:cubicBezTo>
                    <a:pt x="12097" y="5410"/>
                    <a:pt x="12120" y="5375"/>
                    <a:pt x="12120" y="5340"/>
                  </a:cubicBezTo>
                  <a:cubicBezTo>
                    <a:pt x="12120" y="5004"/>
                    <a:pt x="12097" y="4690"/>
                    <a:pt x="12132" y="4354"/>
                  </a:cubicBezTo>
                  <a:cubicBezTo>
                    <a:pt x="12155" y="4017"/>
                    <a:pt x="12027" y="3692"/>
                    <a:pt x="12074" y="3355"/>
                  </a:cubicBezTo>
                  <a:cubicBezTo>
                    <a:pt x="12074" y="3320"/>
                    <a:pt x="12039" y="3297"/>
                    <a:pt x="12027" y="3262"/>
                  </a:cubicBezTo>
                  <a:cubicBezTo>
                    <a:pt x="12016" y="3227"/>
                    <a:pt x="11981" y="3181"/>
                    <a:pt x="11969" y="3123"/>
                  </a:cubicBezTo>
                  <a:cubicBezTo>
                    <a:pt x="11946" y="3007"/>
                    <a:pt x="11911" y="2844"/>
                    <a:pt x="11865" y="2670"/>
                  </a:cubicBezTo>
                  <a:close/>
                  <a:moveTo>
                    <a:pt x="9984" y="1916"/>
                  </a:moveTo>
                  <a:cubicBezTo>
                    <a:pt x="9961" y="2020"/>
                    <a:pt x="9961" y="2090"/>
                    <a:pt x="9961" y="2183"/>
                  </a:cubicBezTo>
                  <a:lnTo>
                    <a:pt x="9961" y="3135"/>
                  </a:lnTo>
                  <a:cubicBezTo>
                    <a:pt x="9961" y="3309"/>
                    <a:pt x="9949" y="3483"/>
                    <a:pt x="10019" y="3645"/>
                  </a:cubicBezTo>
                  <a:cubicBezTo>
                    <a:pt x="10054" y="3703"/>
                    <a:pt x="10054" y="3761"/>
                    <a:pt x="10042" y="3820"/>
                  </a:cubicBezTo>
                  <a:cubicBezTo>
                    <a:pt x="9996" y="4145"/>
                    <a:pt x="10158" y="4446"/>
                    <a:pt x="10147" y="4760"/>
                  </a:cubicBezTo>
                  <a:cubicBezTo>
                    <a:pt x="10228" y="4957"/>
                    <a:pt x="10205" y="5143"/>
                    <a:pt x="10216" y="5329"/>
                  </a:cubicBezTo>
                  <a:cubicBezTo>
                    <a:pt x="10216" y="5422"/>
                    <a:pt x="10216" y="5514"/>
                    <a:pt x="10251" y="5607"/>
                  </a:cubicBezTo>
                  <a:cubicBezTo>
                    <a:pt x="10297" y="5723"/>
                    <a:pt x="10309" y="5840"/>
                    <a:pt x="10309" y="5967"/>
                  </a:cubicBezTo>
                  <a:cubicBezTo>
                    <a:pt x="10309" y="6083"/>
                    <a:pt x="10297" y="6211"/>
                    <a:pt x="10344" y="6316"/>
                  </a:cubicBezTo>
                  <a:cubicBezTo>
                    <a:pt x="10506" y="6420"/>
                    <a:pt x="10646" y="6443"/>
                    <a:pt x="10820" y="6432"/>
                  </a:cubicBezTo>
                  <a:cubicBezTo>
                    <a:pt x="10913" y="6420"/>
                    <a:pt x="10948" y="6374"/>
                    <a:pt x="10948" y="6304"/>
                  </a:cubicBezTo>
                  <a:lnTo>
                    <a:pt x="10948" y="5828"/>
                  </a:lnTo>
                  <a:cubicBezTo>
                    <a:pt x="10704" y="5712"/>
                    <a:pt x="10704" y="5712"/>
                    <a:pt x="10704" y="5480"/>
                  </a:cubicBezTo>
                  <a:lnTo>
                    <a:pt x="10704" y="5201"/>
                  </a:lnTo>
                  <a:cubicBezTo>
                    <a:pt x="10692" y="4911"/>
                    <a:pt x="10750" y="4632"/>
                    <a:pt x="10634" y="4354"/>
                  </a:cubicBezTo>
                  <a:cubicBezTo>
                    <a:pt x="10623" y="4319"/>
                    <a:pt x="10634" y="4261"/>
                    <a:pt x="10623" y="4214"/>
                  </a:cubicBezTo>
                  <a:cubicBezTo>
                    <a:pt x="10623" y="4156"/>
                    <a:pt x="10599" y="4087"/>
                    <a:pt x="10588" y="4040"/>
                  </a:cubicBezTo>
                  <a:cubicBezTo>
                    <a:pt x="10530" y="3912"/>
                    <a:pt x="10530" y="3773"/>
                    <a:pt x="10530" y="3645"/>
                  </a:cubicBezTo>
                  <a:cubicBezTo>
                    <a:pt x="10530" y="3587"/>
                    <a:pt x="10530" y="3518"/>
                    <a:pt x="10518" y="3460"/>
                  </a:cubicBezTo>
                  <a:cubicBezTo>
                    <a:pt x="10402" y="3135"/>
                    <a:pt x="10472" y="2810"/>
                    <a:pt x="10460" y="2484"/>
                  </a:cubicBezTo>
                  <a:cubicBezTo>
                    <a:pt x="10460" y="2415"/>
                    <a:pt x="10506" y="2357"/>
                    <a:pt x="10576" y="2322"/>
                  </a:cubicBezTo>
                  <a:cubicBezTo>
                    <a:pt x="10623" y="2310"/>
                    <a:pt x="10657" y="2287"/>
                    <a:pt x="10692" y="2264"/>
                  </a:cubicBezTo>
                  <a:cubicBezTo>
                    <a:pt x="10739" y="2113"/>
                    <a:pt x="10692" y="2008"/>
                    <a:pt x="10576" y="1904"/>
                  </a:cubicBezTo>
                  <a:cubicBezTo>
                    <a:pt x="10402" y="1881"/>
                    <a:pt x="10216" y="1858"/>
                    <a:pt x="9984" y="191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 name="Google Shape;1838;g123dee3dcf1_0_2049"/>
            <p:cNvSpPr/>
            <p:nvPr/>
          </p:nvSpPr>
          <p:spPr>
            <a:xfrm>
              <a:off x="2115625" y="2668975"/>
              <a:ext cx="62700" cy="44450"/>
            </a:xfrm>
            <a:custGeom>
              <a:rect b="b" l="l" r="r" t="t"/>
              <a:pathLst>
                <a:path extrusionOk="0" h="1778" w="2508">
                  <a:moveTo>
                    <a:pt x="1579" y="12"/>
                  </a:moveTo>
                  <a:lnTo>
                    <a:pt x="2043" y="12"/>
                  </a:lnTo>
                  <a:cubicBezTo>
                    <a:pt x="2148" y="12"/>
                    <a:pt x="2218" y="36"/>
                    <a:pt x="2310" y="94"/>
                  </a:cubicBezTo>
                  <a:cubicBezTo>
                    <a:pt x="2380" y="152"/>
                    <a:pt x="2415" y="210"/>
                    <a:pt x="2415" y="303"/>
                  </a:cubicBezTo>
                  <a:cubicBezTo>
                    <a:pt x="2415" y="430"/>
                    <a:pt x="2461" y="558"/>
                    <a:pt x="2473" y="697"/>
                  </a:cubicBezTo>
                  <a:cubicBezTo>
                    <a:pt x="2508" y="953"/>
                    <a:pt x="2496" y="1220"/>
                    <a:pt x="2496" y="1487"/>
                  </a:cubicBezTo>
                  <a:cubicBezTo>
                    <a:pt x="2496" y="1580"/>
                    <a:pt x="2415" y="1603"/>
                    <a:pt x="2345" y="1615"/>
                  </a:cubicBezTo>
                  <a:cubicBezTo>
                    <a:pt x="2276" y="1615"/>
                    <a:pt x="2206" y="1638"/>
                    <a:pt x="2125" y="1638"/>
                  </a:cubicBezTo>
                  <a:lnTo>
                    <a:pt x="1393" y="1638"/>
                  </a:lnTo>
                  <a:cubicBezTo>
                    <a:pt x="1312" y="1638"/>
                    <a:pt x="1242" y="1615"/>
                    <a:pt x="1173" y="1661"/>
                  </a:cubicBezTo>
                  <a:cubicBezTo>
                    <a:pt x="952" y="1777"/>
                    <a:pt x="732" y="1719"/>
                    <a:pt x="499" y="1742"/>
                  </a:cubicBezTo>
                  <a:cubicBezTo>
                    <a:pt x="418" y="1742"/>
                    <a:pt x="348" y="1707"/>
                    <a:pt x="302" y="1638"/>
                  </a:cubicBezTo>
                  <a:cubicBezTo>
                    <a:pt x="198" y="1475"/>
                    <a:pt x="81" y="1313"/>
                    <a:pt x="116" y="1115"/>
                  </a:cubicBezTo>
                  <a:cubicBezTo>
                    <a:pt x="116" y="1069"/>
                    <a:pt x="116" y="1022"/>
                    <a:pt x="93" y="999"/>
                  </a:cubicBezTo>
                  <a:cubicBezTo>
                    <a:pt x="0" y="802"/>
                    <a:pt x="35" y="616"/>
                    <a:pt x="35" y="430"/>
                  </a:cubicBezTo>
                  <a:cubicBezTo>
                    <a:pt x="35" y="291"/>
                    <a:pt x="81" y="256"/>
                    <a:pt x="244" y="210"/>
                  </a:cubicBezTo>
                  <a:cubicBezTo>
                    <a:pt x="430" y="152"/>
                    <a:pt x="650" y="140"/>
                    <a:pt x="836" y="94"/>
                  </a:cubicBezTo>
                  <a:cubicBezTo>
                    <a:pt x="1022" y="47"/>
                    <a:pt x="1196" y="36"/>
                    <a:pt x="1382" y="36"/>
                  </a:cubicBezTo>
                  <a:cubicBezTo>
                    <a:pt x="1440" y="1"/>
                    <a:pt x="1509" y="12"/>
                    <a:pt x="1579" y="12"/>
                  </a:cubicBezTo>
                  <a:close/>
                  <a:moveTo>
                    <a:pt x="2206" y="1359"/>
                  </a:moveTo>
                  <a:cubicBezTo>
                    <a:pt x="2310" y="988"/>
                    <a:pt x="2171" y="651"/>
                    <a:pt x="2148" y="314"/>
                  </a:cubicBezTo>
                  <a:cubicBezTo>
                    <a:pt x="1974" y="291"/>
                    <a:pt x="1184" y="268"/>
                    <a:pt x="1068" y="303"/>
                  </a:cubicBezTo>
                  <a:cubicBezTo>
                    <a:pt x="1057" y="303"/>
                    <a:pt x="1033" y="314"/>
                    <a:pt x="1010" y="314"/>
                  </a:cubicBezTo>
                  <a:cubicBezTo>
                    <a:pt x="894" y="372"/>
                    <a:pt x="778" y="384"/>
                    <a:pt x="650" y="372"/>
                  </a:cubicBezTo>
                  <a:cubicBezTo>
                    <a:pt x="523" y="372"/>
                    <a:pt x="418" y="407"/>
                    <a:pt x="302" y="500"/>
                  </a:cubicBezTo>
                  <a:cubicBezTo>
                    <a:pt x="314" y="593"/>
                    <a:pt x="337" y="697"/>
                    <a:pt x="348" y="790"/>
                  </a:cubicBezTo>
                  <a:cubicBezTo>
                    <a:pt x="360" y="872"/>
                    <a:pt x="395" y="941"/>
                    <a:pt x="395" y="999"/>
                  </a:cubicBezTo>
                  <a:cubicBezTo>
                    <a:pt x="395" y="1162"/>
                    <a:pt x="453" y="1289"/>
                    <a:pt x="569" y="1417"/>
                  </a:cubicBezTo>
                  <a:cubicBezTo>
                    <a:pt x="697" y="1417"/>
                    <a:pt x="836" y="1440"/>
                    <a:pt x="952" y="1406"/>
                  </a:cubicBezTo>
                  <a:cubicBezTo>
                    <a:pt x="1115" y="1348"/>
                    <a:pt x="1277" y="1348"/>
                    <a:pt x="1440" y="1348"/>
                  </a:cubicBezTo>
                  <a:cubicBezTo>
                    <a:pt x="1684" y="1359"/>
                    <a:pt x="1939" y="1359"/>
                    <a:pt x="2206" y="135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 name="Google Shape;1839;g123dee3dcf1_0_2049"/>
            <p:cNvSpPr/>
            <p:nvPr/>
          </p:nvSpPr>
          <p:spPr>
            <a:xfrm>
              <a:off x="2021300" y="2692200"/>
              <a:ext cx="10750" cy="104500"/>
            </a:xfrm>
            <a:custGeom>
              <a:rect b="b" l="l" r="r" t="t"/>
              <a:pathLst>
                <a:path extrusionOk="0" h="4180" w="430">
                  <a:moveTo>
                    <a:pt x="430" y="4145"/>
                  </a:moveTo>
                  <a:cubicBezTo>
                    <a:pt x="302" y="4180"/>
                    <a:pt x="244" y="4099"/>
                    <a:pt x="221" y="4017"/>
                  </a:cubicBezTo>
                  <a:cubicBezTo>
                    <a:pt x="198" y="3924"/>
                    <a:pt x="198" y="3832"/>
                    <a:pt x="198" y="3739"/>
                  </a:cubicBezTo>
                  <a:cubicBezTo>
                    <a:pt x="198" y="3565"/>
                    <a:pt x="198" y="3390"/>
                    <a:pt x="140" y="3216"/>
                  </a:cubicBezTo>
                  <a:cubicBezTo>
                    <a:pt x="116" y="3112"/>
                    <a:pt x="116" y="3019"/>
                    <a:pt x="116" y="2914"/>
                  </a:cubicBezTo>
                  <a:lnTo>
                    <a:pt x="116" y="2055"/>
                  </a:lnTo>
                  <a:cubicBezTo>
                    <a:pt x="116" y="1916"/>
                    <a:pt x="105" y="1754"/>
                    <a:pt x="58" y="1603"/>
                  </a:cubicBezTo>
                  <a:cubicBezTo>
                    <a:pt x="0" y="1394"/>
                    <a:pt x="0" y="1161"/>
                    <a:pt x="128" y="953"/>
                  </a:cubicBezTo>
                  <a:cubicBezTo>
                    <a:pt x="232" y="813"/>
                    <a:pt x="232" y="651"/>
                    <a:pt x="163" y="488"/>
                  </a:cubicBezTo>
                  <a:cubicBezTo>
                    <a:pt x="105" y="360"/>
                    <a:pt x="105" y="233"/>
                    <a:pt x="140" y="93"/>
                  </a:cubicBezTo>
                  <a:cubicBezTo>
                    <a:pt x="163" y="70"/>
                    <a:pt x="186" y="35"/>
                    <a:pt x="221" y="1"/>
                  </a:cubicBezTo>
                  <a:cubicBezTo>
                    <a:pt x="244" y="24"/>
                    <a:pt x="290" y="35"/>
                    <a:pt x="290" y="59"/>
                  </a:cubicBezTo>
                  <a:cubicBezTo>
                    <a:pt x="337" y="256"/>
                    <a:pt x="372" y="442"/>
                    <a:pt x="407" y="651"/>
                  </a:cubicBezTo>
                  <a:cubicBezTo>
                    <a:pt x="418" y="790"/>
                    <a:pt x="407" y="941"/>
                    <a:pt x="337" y="1069"/>
                  </a:cubicBezTo>
                  <a:cubicBezTo>
                    <a:pt x="232" y="1243"/>
                    <a:pt x="221" y="1417"/>
                    <a:pt x="302" y="1591"/>
                  </a:cubicBezTo>
                  <a:cubicBezTo>
                    <a:pt x="337" y="1684"/>
                    <a:pt x="348" y="1765"/>
                    <a:pt x="348" y="1870"/>
                  </a:cubicBezTo>
                  <a:cubicBezTo>
                    <a:pt x="348" y="2160"/>
                    <a:pt x="348" y="2439"/>
                    <a:pt x="360" y="2729"/>
                  </a:cubicBezTo>
                  <a:cubicBezTo>
                    <a:pt x="360" y="2926"/>
                    <a:pt x="348" y="3135"/>
                    <a:pt x="418" y="3332"/>
                  </a:cubicBezTo>
                  <a:cubicBezTo>
                    <a:pt x="430" y="3390"/>
                    <a:pt x="430" y="3449"/>
                    <a:pt x="430" y="351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 name="Google Shape;1840;g123dee3dcf1_0_2049"/>
            <p:cNvSpPr/>
            <p:nvPr/>
          </p:nvSpPr>
          <p:spPr>
            <a:xfrm>
              <a:off x="2053800" y="2689300"/>
              <a:ext cx="13950" cy="108000"/>
            </a:xfrm>
            <a:custGeom>
              <a:rect b="b" l="l" r="r" t="t"/>
              <a:pathLst>
                <a:path extrusionOk="0" h="4320" w="558">
                  <a:moveTo>
                    <a:pt x="291" y="1417"/>
                  </a:moveTo>
                  <a:lnTo>
                    <a:pt x="291" y="1928"/>
                  </a:lnTo>
                  <a:cubicBezTo>
                    <a:pt x="291" y="2055"/>
                    <a:pt x="314" y="2183"/>
                    <a:pt x="337" y="2322"/>
                  </a:cubicBezTo>
                  <a:cubicBezTo>
                    <a:pt x="384" y="2462"/>
                    <a:pt x="395" y="2624"/>
                    <a:pt x="384" y="2763"/>
                  </a:cubicBezTo>
                  <a:cubicBezTo>
                    <a:pt x="384" y="3042"/>
                    <a:pt x="453" y="3286"/>
                    <a:pt x="500" y="3553"/>
                  </a:cubicBezTo>
                  <a:cubicBezTo>
                    <a:pt x="546" y="3750"/>
                    <a:pt x="546" y="3971"/>
                    <a:pt x="558" y="4191"/>
                  </a:cubicBezTo>
                  <a:cubicBezTo>
                    <a:pt x="558" y="4215"/>
                    <a:pt x="546" y="4261"/>
                    <a:pt x="523" y="4273"/>
                  </a:cubicBezTo>
                  <a:cubicBezTo>
                    <a:pt x="500" y="4307"/>
                    <a:pt x="453" y="4319"/>
                    <a:pt x="430" y="4319"/>
                  </a:cubicBezTo>
                  <a:cubicBezTo>
                    <a:pt x="395" y="4319"/>
                    <a:pt x="372" y="4296"/>
                    <a:pt x="372" y="4261"/>
                  </a:cubicBezTo>
                  <a:cubicBezTo>
                    <a:pt x="349" y="4191"/>
                    <a:pt x="337" y="4122"/>
                    <a:pt x="349" y="4040"/>
                  </a:cubicBezTo>
                  <a:cubicBezTo>
                    <a:pt x="395" y="3797"/>
                    <a:pt x="337" y="3565"/>
                    <a:pt x="256" y="3344"/>
                  </a:cubicBezTo>
                  <a:cubicBezTo>
                    <a:pt x="175" y="3147"/>
                    <a:pt x="163" y="2961"/>
                    <a:pt x="175" y="2752"/>
                  </a:cubicBezTo>
                  <a:cubicBezTo>
                    <a:pt x="175" y="2578"/>
                    <a:pt x="209" y="2404"/>
                    <a:pt x="117" y="2241"/>
                  </a:cubicBezTo>
                  <a:cubicBezTo>
                    <a:pt x="93" y="2183"/>
                    <a:pt x="105" y="2125"/>
                    <a:pt x="105" y="2067"/>
                  </a:cubicBezTo>
                  <a:lnTo>
                    <a:pt x="105" y="1219"/>
                  </a:lnTo>
                  <a:cubicBezTo>
                    <a:pt x="105" y="1010"/>
                    <a:pt x="105" y="813"/>
                    <a:pt x="47" y="604"/>
                  </a:cubicBezTo>
                  <a:cubicBezTo>
                    <a:pt x="0" y="476"/>
                    <a:pt x="24" y="326"/>
                    <a:pt x="24" y="186"/>
                  </a:cubicBezTo>
                  <a:cubicBezTo>
                    <a:pt x="24" y="140"/>
                    <a:pt x="47" y="82"/>
                    <a:pt x="82" y="35"/>
                  </a:cubicBezTo>
                  <a:cubicBezTo>
                    <a:pt x="105" y="0"/>
                    <a:pt x="198" y="12"/>
                    <a:pt x="209" y="59"/>
                  </a:cubicBezTo>
                  <a:cubicBezTo>
                    <a:pt x="221" y="82"/>
                    <a:pt x="233" y="117"/>
                    <a:pt x="233" y="140"/>
                  </a:cubicBezTo>
                  <a:cubicBezTo>
                    <a:pt x="221" y="558"/>
                    <a:pt x="349" y="999"/>
                    <a:pt x="291" y="14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 name="Google Shape;1841;g123dee3dcf1_0_2049"/>
            <p:cNvSpPr/>
            <p:nvPr/>
          </p:nvSpPr>
          <p:spPr>
            <a:xfrm>
              <a:off x="2081375" y="2683500"/>
              <a:ext cx="15700" cy="113500"/>
            </a:xfrm>
            <a:custGeom>
              <a:rect b="b" l="l" r="r" t="t"/>
              <a:pathLst>
                <a:path extrusionOk="0" h="4540" w="628">
                  <a:moveTo>
                    <a:pt x="453" y="4539"/>
                  </a:moveTo>
                  <a:cubicBezTo>
                    <a:pt x="349" y="4389"/>
                    <a:pt x="325" y="4272"/>
                    <a:pt x="430" y="4145"/>
                  </a:cubicBezTo>
                  <a:cubicBezTo>
                    <a:pt x="500" y="4064"/>
                    <a:pt x="500" y="3947"/>
                    <a:pt x="453" y="3855"/>
                  </a:cubicBezTo>
                  <a:cubicBezTo>
                    <a:pt x="337" y="3657"/>
                    <a:pt x="337" y="3448"/>
                    <a:pt x="349" y="3228"/>
                  </a:cubicBezTo>
                  <a:cubicBezTo>
                    <a:pt x="372" y="2914"/>
                    <a:pt x="291" y="2624"/>
                    <a:pt x="221" y="2334"/>
                  </a:cubicBezTo>
                  <a:cubicBezTo>
                    <a:pt x="198" y="2218"/>
                    <a:pt x="174" y="2090"/>
                    <a:pt x="174" y="1974"/>
                  </a:cubicBezTo>
                  <a:cubicBezTo>
                    <a:pt x="174" y="1626"/>
                    <a:pt x="174" y="1277"/>
                    <a:pt x="198" y="929"/>
                  </a:cubicBezTo>
                  <a:cubicBezTo>
                    <a:pt x="198" y="767"/>
                    <a:pt x="209" y="604"/>
                    <a:pt x="93" y="465"/>
                  </a:cubicBezTo>
                  <a:cubicBezTo>
                    <a:pt x="0" y="349"/>
                    <a:pt x="0" y="186"/>
                    <a:pt x="47" y="58"/>
                  </a:cubicBezTo>
                  <a:cubicBezTo>
                    <a:pt x="47" y="24"/>
                    <a:pt x="93" y="12"/>
                    <a:pt x="105" y="0"/>
                  </a:cubicBezTo>
                  <a:cubicBezTo>
                    <a:pt x="140" y="0"/>
                    <a:pt x="163" y="12"/>
                    <a:pt x="174" y="35"/>
                  </a:cubicBezTo>
                  <a:cubicBezTo>
                    <a:pt x="198" y="70"/>
                    <a:pt x="209" y="93"/>
                    <a:pt x="209" y="128"/>
                  </a:cubicBezTo>
                  <a:cubicBezTo>
                    <a:pt x="209" y="256"/>
                    <a:pt x="233" y="383"/>
                    <a:pt x="325" y="499"/>
                  </a:cubicBezTo>
                  <a:cubicBezTo>
                    <a:pt x="349" y="546"/>
                    <a:pt x="372" y="616"/>
                    <a:pt x="372" y="674"/>
                  </a:cubicBezTo>
                  <a:cubicBezTo>
                    <a:pt x="383" y="1010"/>
                    <a:pt x="395" y="1347"/>
                    <a:pt x="395" y="1695"/>
                  </a:cubicBezTo>
                  <a:cubicBezTo>
                    <a:pt x="395" y="1997"/>
                    <a:pt x="395" y="2287"/>
                    <a:pt x="488" y="2566"/>
                  </a:cubicBezTo>
                  <a:cubicBezTo>
                    <a:pt x="569" y="2856"/>
                    <a:pt x="558" y="3146"/>
                    <a:pt x="558" y="3437"/>
                  </a:cubicBezTo>
                  <a:cubicBezTo>
                    <a:pt x="558" y="3576"/>
                    <a:pt x="558" y="3715"/>
                    <a:pt x="581" y="3855"/>
                  </a:cubicBezTo>
                  <a:cubicBezTo>
                    <a:pt x="627" y="4075"/>
                    <a:pt x="604" y="4296"/>
                    <a:pt x="453" y="453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 name="Google Shape;1842;g123dee3dcf1_0_2049"/>
            <p:cNvSpPr/>
            <p:nvPr/>
          </p:nvSpPr>
          <p:spPr>
            <a:xfrm>
              <a:off x="2165550" y="2722975"/>
              <a:ext cx="12200" cy="58650"/>
            </a:xfrm>
            <a:custGeom>
              <a:rect b="b" l="l" r="r" t="t"/>
              <a:pathLst>
                <a:path extrusionOk="0" h="2346" w="488">
                  <a:moveTo>
                    <a:pt x="93" y="929"/>
                  </a:moveTo>
                  <a:cubicBezTo>
                    <a:pt x="93" y="766"/>
                    <a:pt x="116" y="697"/>
                    <a:pt x="221" y="650"/>
                  </a:cubicBezTo>
                  <a:cubicBezTo>
                    <a:pt x="313" y="604"/>
                    <a:pt x="313" y="523"/>
                    <a:pt x="255" y="453"/>
                  </a:cubicBezTo>
                  <a:cubicBezTo>
                    <a:pt x="209" y="395"/>
                    <a:pt x="139" y="360"/>
                    <a:pt x="93" y="302"/>
                  </a:cubicBezTo>
                  <a:cubicBezTo>
                    <a:pt x="58" y="256"/>
                    <a:pt x="35" y="198"/>
                    <a:pt x="23" y="139"/>
                  </a:cubicBezTo>
                  <a:cubicBezTo>
                    <a:pt x="0" y="81"/>
                    <a:pt x="58" y="12"/>
                    <a:pt x="116" y="12"/>
                  </a:cubicBezTo>
                  <a:cubicBezTo>
                    <a:pt x="174" y="0"/>
                    <a:pt x="267" y="12"/>
                    <a:pt x="279" y="70"/>
                  </a:cubicBezTo>
                  <a:cubicBezTo>
                    <a:pt x="290" y="186"/>
                    <a:pt x="372" y="279"/>
                    <a:pt x="406" y="360"/>
                  </a:cubicBezTo>
                  <a:cubicBezTo>
                    <a:pt x="488" y="511"/>
                    <a:pt x="488" y="662"/>
                    <a:pt x="383" y="801"/>
                  </a:cubicBezTo>
                  <a:cubicBezTo>
                    <a:pt x="325" y="882"/>
                    <a:pt x="290" y="975"/>
                    <a:pt x="337" y="1091"/>
                  </a:cubicBezTo>
                  <a:cubicBezTo>
                    <a:pt x="383" y="1208"/>
                    <a:pt x="372" y="1324"/>
                    <a:pt x="430" y="1440"/>
                  </a:cubicBezTo>
                  <a:cubicBezTo>
                    <a:pt x="464" y="1509"/>
                    <a:pt x="453" y="1614"/>
                    <a:pt x="453" y="1707"/>
                  </a:cubicBezTo>
                  <a:cubicBezTo>
                    <a:pt x="453" y="1869"/>
                    <a:pt x="453" y="2020"/>
                    <a:pt x="441" y="2171"/>
                  </a:cubicBezTo>
                  <a:cubicBezTo>
                    <a:pt x="441" y="2276"/>
                    <a:pt x="395" y="2345"/>
                    <a:pt x="337" y="2334"/>
                  </a:cubicBezTo>
                  <a:cubicBezTo>
                    <a:pt x="255" y="2322"/>
                    <a:pt x="267" y="2241"/>
                    <a:pt x="267" y="2194"/>
                  </a:cubicBezTo>
                  <a:cubicBezTo>
                    <a:pt x="267" y="2067"/>
                    <a:pt x="255" y="1950"/>
                    <a:pt x="267" y="1858"/>
                  </a:cubicBezTo>
                  <a:cubicBezTo>
                    <a:pt x="279" y="1614"/>
                    <a:pt x="221" y="1370"/>
                    <a:pt x="139" y="1149"/>
                  </a:cubicBezTo>
                  <a:cubicBezTo>
                    <a:pt x="116" y="1057"/>
                    <a:pt x="104" y="975"/>
                    <a:pt x="93" y="9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 name="Google Shape;1843;g123dee3dcf1_0_2049"/>
            <p:cNvSpPr/>
            <p:nvPr/>
          </p:nvSpPr>
          <p:spPr>
            <a:xfrm>
              <a:off x="2140575" y="2727600"/>
              <a:ext cx="13100" cy="56925"/>
            </a:xfrm>
            <a:custGeom>
              <a:rect b="b" l="l" r="r" t="t"/>
              <a:pathLst>
                <a:path extrusionOk="0" h="2277" w="524">
                  <a:moveTo>
                    <a:pt x="128" y="1"/>
                  </a:moveTo>
                  <a:cubicBezTo>
                    <a:pt x="314" y="59"/>
                    <a:pt x="314" y="59"/>
                    <a:pt x="442" y="175"/>
                  </a:cubicBezTo>
                  <a:cubicBezTo>
                    <a:pt x="395" y="210"/>
                    <a:pt x="349" y="245"/>
                    <a:pt x="291" y="291"/>
                  </a:cubicBezTo>
                  <a:cubicBezTo>
                    <a:pt x="256" y="419"/>
                    <a:pt x="186" y="581"/>
                    <a:pt x="198" y="744"/>
                  </a:cubicBezTo>
                  <a:cubicBezTo>
                    <a:pt x="221" y="906"/>
                    <a:pt x="244" y="1057"/>
                    <a:pt x="337" y="1208"/>
                  </a:cubicBezTo>
                  <a:cubicBezTo>
                    <a:pt x="395" y="1290"/>
                    <a:pt x="442" y="1382"/>
                    <a:pt x="477" y="1464"/>
                  </a:cubicBezTo>
                  <a:cubicBezTo>
                    <a:pt x="523" y="1545"/>
                    <a:pt x="523" y="1626"/>
                    <a:pt x="465" y="1696"/>
                  </a:cubicBezTo>
                  <a:cubicBezTo>
                    <a:pt x="349" y="1835"/>
                    <a:pt x="361" y="1974"/>
                    <a:pt x="395" y="2137"/>
                  </a:cubicBezTo>
                  <a:cubicBezTo>
                    <a:pt x="407" y="2160"/>
                    <a:pt x="395" y="2207"/>
                    <a:pt x="372" y="2276"/>
                  </a:cubicBezTo>
                  <a:cubicBezTo>
                    <a:pt x="314" y="2241"/>
                    <a:pt x="291" y="2218"/>
                    <a:pt x="279" y="2195"/>
                  </a:cubicBezTo>
                  <a:cubicBezTo>
                    <a:pt x="163" y="2067"/>
                    <a:pt x="140" y="1905"/>
                    <a:pt x="163" y="1731"/>
                  </a:cubicBezTo>
                  <a:cubicBezTo>
                    <a:pt x="163" y="1673"/>
                    <a:pt x="186" y="1615"/>
                    <a:pt x="244" y="1580"/>
                  </a:cubicBezTo>
                  <a:cubicBezTo>
                    <a:pt x="279" y="1568"/>
                    <a:pt x="314" y="1545"/>
                    <a:pt x="349" y="1510"/>
                  </a:cubicBezTo>
                  <a:cubicBezTo>
                    <a:pt x="314" y="1440"/>
                    <a:pt x="291" y="1371"/>
                    <a:pt x="244" y="1313"/>
                  </a:cubicBezTo>
                  <a:cubicBezTo>
                    <a:pt x="128" y="1173"/>
                    <a:pt x="105" y="999"/>
                    <a:pt x="24" y="848"/>
                  </a:cubicBezTo>
                  <a:cubicBezTo>
                    <a:pt x="1" y="790"/>
                    <a:pt x="1" y="686"/>
                    <a:pt x="24" y="639"/>
                  </a:cubicBezTo>
                  <a:cubicBezTo>
                    <a:pt x="117" y="512"/>
                    <a:pt x="105" y="361"/>
                    <a:pt x="82" y="221"/>
                  </a:cubicBezTo>
                  <a:cubicBezTo>
                    <a:pt x="117" y="163"/>
                    <a:pt x="117" y="105"/>
                    <a:pt x="128"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 name="Google Shape;1844;g123dee3dcf1_0_2049"/>
            <p:cNvSpPr/>
            <p:nvPr/>
          </p:nvSpPr>
          <p:spPr>
            <a:xfrm>
              <a:off x="2121125" y="2724125"/>
              <a:ext cx="9900" cy="43850"/>
            </a:xfrm>
            <a:custGeom>
              <a:rect b="b" l="l" r="r" t="t"/>
              <a:pathLst>
                <a:path extrusionOk="0" h="1754" w="396">
                  <a:moveTo>
                    <a:pt x="1" y="59"/>
                  </a:moveTo>
                  <a:cubicBezTo>
                    <a:pt x="94" y="1"/>
                    <a:pt x="175" y="35"/>
                    <a:pt x="187" y="93"/>
                  </a:cubicBezTo>
                  <a:cubicBezTo>
                    <a:pt x="256" y="372"/>
                    <a:pt x="396" y="616"/>
                    <a:pt x="384" y="906"/>
                  </a:cubicBezTo>
                  <a:cubicBezTo>
                    <a:pt x="372" y="1185"/>
                    <a:pt x="372" y="1475"/>
                    <a:pt x="372" y="1754"/>
                  </a:cubicBezTo>
                  <a:cubicBezTo>
                    <a:pt x="279" y="1754"/>
                    <a:pt x="279" y="1696"/>
                    <a:pt x="268" y="1649"/>
                  </a:cubicBezTo>
                  <a:cubicBezTo>
                    <a:pt x="245" y="1521"/>
                    <a:pt x="198" y="1370"/>
                    <a:pt x="198" y="1231"/>
                  </a:cubicBezTo>
                  <a:cubicBezTo>
                    <a:pt x="198" y="906"/>
                    <a:pt x="187" y="604"/>
                    <a:pt x="47" y="314"/>
                  </a:cubicBezTo>
                  <a:cubicBezTo>
                    <a:pt x="12" y="244"/>
                    <a:pt x="12" y="152"/>
                    <a:pt x="1" y="5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 name="Google Shape;1845;g123dee3dcf1_0_2049"/>
            <p:cNvSpPr/>
            <p:nvPr/>
          </p:nvSpPr>
          <p:spPr>
            <a:xfrm>
              <a:off x="2126075" y="2779275"/>
              <a:ext cx="4075" cy="3800"/>
            </a:xfrm>
            <a:custGeom>
              <a:rect b="b" l="l" r="r" t="t"/>
              <a:pathLst>
                <a:path extrusionOk="0" h="152" w="163">
                  <a:moveTo>
                    <a:pt x="163" y="35"/>
                  </a:moveTo>
                  <a:cubicBezTo>
                    <a:pt x="163" y="58"/>
                    <a:pt x="151" y="82"/>
                    <a:pt x="151" y="82"/>
                  </a:cubicBezTo>
                  <a:cubicBezTo>
                    <a:pt x="105" y="116"/>
                    <a:pt x="70" y="151"/>
                    <a:pt x="12" y="116"/>
                  </a:cubicBezTo>
                  <a:cubicBezTo>
                    <a:pt x="12" y="116"/>
                    <a:pt x="0" y="93"/>
                    <a:pt x="0" y="82"/>
                  </a:cubicBezTo>
                  <a:cubicBezTo>
                    <a:pt x="12" y="24"/>
                    <a:pt x="58" y="0"/>
                    <a:pt x="105" y="0"/>
                  </a:cubicBezTo>
                  <a:cubicBezTo>
                    <a:pt x="128" y="12"/>
                    <a:pt x="151" y="24"/>
                    <a:pt x="163" y="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46" name="Google Shape;1846;g123dee3dcf1_0_2049"/>
          <p:cNvGrpSpPr/>
          <p:nvPr/>
        </p:nvGrpSpPr>
        <p:grpSpPr>
          <a:xfrm flipH="1" rot="1012302">
            <a:off x="8582303" y="2740855"/>
            <a:ext cx="417388" cy="653682"/>
            <a:chOff x="683900" y="3612800"/>
            <a:chExt cx="105100" cy="164600"/>
          </a:xfrm>
        </p:grpSpPr>
        <p:sp>
          <p:nvSpPr>
            <p:cNvPr id="1847" name="Google Shape;1847;g123dee3dcf1_0_2049"/>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 name="Google Shape;1848;g123dee3dcf1_0_2049"/>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49" name="Google Shape;1849;g123dee3dcf1_0_2049"/>
          <p:cNvGrpSpPr/>
          <p:nvPr/>
        </p:nvGrpSpPr>
        <p:grpSpPr>
          <a:xfrm flipH="1" rot="-2203129">
            <a:off x="7526520" y="4432360"/>
            <a:ext cx="239083" cy="580024"/>
            <a:chOff x="1282375" y="3450000"/>
            <a:chExt cx="64725" cy="157025"/>
          </a:xfrm>
        </p:grpSpPr>
        <p:sp>
          <p:nvSpPr>
            <p:cNvPr id="1850" name="Google Shape;1850;g123dee3dcf1_0_2049"/>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 name="Google Shape;1851;g123dee3dcf1_0_2049"/>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 name="Google Shape;1852;g123dee3dcf1_0_2049"/>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53" name="Google Shape;1853;g123dee3dcf1_0_2049"/>
          <p:cNvGrpSpPr/>
          <p:nvPr/>
        </p:nvGrpSpPr>
        <p:grpSpPr>
          <a:xfrm rot="-2161832">
            <a:off x="146062" y="237764"/>
            <a:ext cx="546806" cy="912618"/>
            <a:chOff x="1980950" y="3649100"/>
            <a:chExt cx="146600" cy="244675"/>
          </a:xfrm>
        </p:grpSpPr>
        <p:sp>
          <p:nvSpPr>
            <p:cNvPr id="1854" name="Google Shape;1854;g123dee3dcf1_0_2049"/>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 name="Google Shape;1855;g123dee3dcf1_0_2049"/>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6" name="Google Shape;1856;g123dee3dcf1_0_2049"/>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 name="Google Shape;1857;g123dee3dcf1_0_2049"/>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 name="Google Shape;1858;g123dee3dcf1_0_2049"/>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 name="Google Shape;1859;g123dee3dcf1_0_2049"/>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0" name="Google Shape;1860;g123dee3dcf1_0_2049"/>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 name="Google Shape;1861;g123dee3dcf1_0_2049"/>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2" name="Google Shape;1862;g123dee3dcf1_0_2049"/>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 name="Google Shape;1863;g123dee3dcf1_0_2049"/>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 name="Google Shape;1864;g123dee3dcf1_0_2049"/>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65" name="Google Shape;1865;g123dee3dcf1_0_2049"/>
          <p:cNvSpPr txBox="1"/>
          <p:nvPr>
            <p:ph idx="2" type="title"/>
          </p:nvPr>
        </p:nvSpPr>
        <p:spPr>
          <a:xfrm>
            <a:off x="3963000" y="1558320"/>
            <a:ext cx="1218000" cy="746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grpSp>
        <p:nvGrpSpPr>
          <p:cNvPr id="1866" name="Google Shape;1866;g123dee3dcf1_0_2049"/>
          <p:cNvGrpSpPr/>
          <p:nvPr/>
        </p:nvGrpSpPr>
        <p:grpSpPr>
          <a:xfrm rot="1596373">
            <a:off x="7444246" y="2827701"/>
            <a:ext cx="881313" cy="1208878"/>
            <a:chOff x="4590425" y="3427675"/>
            <a:chExt cx="214500" cy="294225"/>
          </a:xfrm>
        </p:grpSpPr>
        <p:sp>
          <p:nvSpPr>
            <p:cNvPr id="1867" name="Google Shape;1867;g123dee3dcf1_0_2049"/>
            <p:cNvSpPr/>
            <p:nvPr/>
          </p:nvSpPr>
          <p:spPr>
            <a:xfrm>
              <a:off x="4677000" y="3443900"/>
              <a:ext cx="11850" cy="14200"/>
            </a:xfrm>
            <a:custGeom>
              <a:rect b="b" l="l" r="r" t="t"/>
              <a:pathLst>
                <a:path extrusionOk="0" h="568" w="474">
                  <a:moveTo>
                    <a:pt x="315" y="1"/>
                  </a:moveTo>
                  <a:cubicBezTo>
                    <a:pt x="290" y="1"/>
                    <a:pt x="264" y="8"/>
                    <a:pt x="241" y="24"/>
                  </a:cubicBezTo>
                  <a:cubicBezTo>
                    <a:pt x="125" y="116"/>
                    <a:pt x="43" y="302"/>
                    <a:pt x="8" y="430"/>
                  </a:cubicBezTo>
                  <a:cubicBezTo>
                    <a:pt x="0" y="505"/>
                    <a:pt x="57" y="567"/>
                    <a:pt x="120" y="567"/>
                  </a:cubicBezTo>
                  <a:cubicBezTo>
                    <a:pt x="145" y="567"/>
                    <a:pt x="171" y="558"/>
                    <a:pt x="194" y="534"/>
                  </a:cubicBezTo>
                  <a:cubicBezTo>
                    <a:pt x="252" y="476"/>
                    <a:pt x="299" y="383"/>
                    <a:pt x="357" y="314"/>
                  </a:cubicBezTo>
                  <a:cubicBezTo>
                    <a:pt x="392" y="267"/>
                    <a:pt x="415" y="209"/>
                    <a:pt x="438" y="151"/>
                  </a:cubicBezTo>
                  <a:cubicBezTo>
                    <a:pt x="474" y="80"/>
                    <a:pt x="399" y="1"/>
                    <a:pt x="31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 name="Google Shape;1868;g123dee3dcf1_0_2049"/>
            <p:cNvSpPr/>
            <p:nvPr/>
          </p:nvSpPr>
          <p:spPr>
            <a:xfrm>
              <a:off x="4701575" y="3434675"/>
              <a:ext cx="23525" cy="23025"/>
            </a:xfrm>
            <a:custGeom>
              <a:rect b="b" l="l" r="r" t="t"/>
              <a:pathLst>
                <a:path extrusionOk="0" h="921" w="941">
                  <a:moveTo>
                    <a:pt x="741" y="0"/>
                  </a:moveTo>
                  <a:cubicBezTo>
                    <a:pt x="562" y="0"/>
                    <a:pt x="390" y="122"/>
                    <a:pt x="279" y="253"/>
                  </a:cubicBezTo>
                  <a:cubicBezTo>
                    <a:pt x="128" y="404"/>
                    <a:pt x="1" y="625"/>
                    <a:pt x="24" y="845"/>
                  </a:cubicBezTo>
                  <a:cubicBezTo>
                    <a:pt x="31" y="887"/>
                    <a:pt x="84" y="921"/>
                    <a:pt x="127" y="921"/>
                  </a:cubicBezTo>
                  <a:cubicBezTo>
                    <a:pt x="157" y="921"/>
                    <a:pt x="182" y="906"/>
                    <a:pt x="186" y="869"/>
                  </a:cubicBezTo>
                  <a:cubicBezTo>
                    <a:pt x="233" y="741"/>
                    <a:pt x="326" y="613"/>
                    <a:pt x="419" y="509"/>
                  </a:cubicBezTo>
                  <a:cubicBezTo>
                    <a:pt x="465" y="451"/>
                    <a:pt x="523" y="404"/>
                    <a:pt x="581" y="369"/>
                  </a:cubicBezTo>
                  <a:cubicBezTo>
                    <a:pt x="651" y="323"/>
                    <a:pt x="732" y="311"/>
                    <a:pt x="813" y="276"/>
                  </a:cubicBezTo>
                  <a:cubicBezTo>
                    <a:pt x="941" y="230"/>
                    <a:pt x="941" y="56"/>
                    <a:pt x="825" y="9"/>
                  </a:cubicBezTo>
                  <a:cubicBezTo>
                    <a:pt x="797" y="3"/>
                    <a:pt x="769" y="0"/>
                    <a:pt x="74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 name="Google Shape;1869;g123dee3dcf1_0_2049"/>
            <p:cNvSpPr/>
            <p:nvPr/>
          </p:nvSpPr>
          <p:spPr>
            <a:xfrm>
              <a:off x="4626875" y="3465350"/>
              <a:ext cx="66600" cy="97750"/>
            </a:xfrm>
            <a:custGeom>
              <a:rect b="b" l="l" r="r" t="t"/>
              <a:pathLst>
                <a:path extrusionOk="0" h="3910" w="2664">
                  <a:moveTo>
                    <a:pt x="2523" y="1"/>
                  </a:moveTo>
                  <a:cubicBezTo>
                    <a:pt x="2496" y="1"/>
                    <a:pt x="2469" y="13"/>
                    <a:pt x="2455" y="36"/>
                  </a:cubicBezTo>
                  <a:cubicBezTo>
                    <a:pt x="1642" y="1197"/>
                    <a:pt x="736" y="2428"/>
                    <a:pt x="75" y="3670"/>
                  </a:cubicBezTo>
                  <a:cubicBezTo>
                    <a:pt x="1" y="3810"/>
                    <a:pt x="125" y="3909"/>
                    <a:pt x="250" y="3909"/>
                  </a:cubicBezTo>
                  <a:cubicBezTo>
                    <a:pt x="300" y="3909"/>
                    <a:pt x="351" y="3893"/>
                    <a:pt x="388" y="3856"/>
                  </a:cubicBezTo>
                  <a:cubicBezTo>
                    <a:pt x="922" y="3275"/>
                    <a:pt x="1328" y="2544"/>
                    <a:pt x="1735" y="1882"/>
                  </a:cubicBezTo>
                  <a:cubicBezTo>
                    <a:pt x="2071" y="1360"/>
                    <a:pt x="2664" y="733"/>
                    <a:pt x="2606" y="83"/>
                  </a:cubicBezTo>
                  <a:cubicBezTo>
                    <a:pt x="2606" y="27"/>
                    <a:pt x="2564" y="1"/>
                    <a:pt x="252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 name="Google Shape;1870;g123dee3dcf1_0_2049"/>
            <p:cNvSpPr/>
            <p:nvPr/>
          </p:nvSpPr>
          <p:spPr>
            <a:xfrm>
              <a:off x="4609475" y="3552050"/>
              <a:ext cx="12025" cy="15800"/>
            </a:xfrm>
            <a:custGeom>
              <a:rect b="b" l="l" r="r" t="t"/>
              <a:pathLst>
                <a:path extrusionOk="0" h="632" w="481">
                  <a:moveTo>
                    <a:pt x="355" y="1"/>
                  </a:moveTo>
                  <a:cubicBezTo>
                    <a:pt x="341" y="1"/>
                    <a:pt x="328" y="7"/>
                    <a:pt x="318" y="16"/>
                  </a:cubicBezTo>
                  <a:cubicBezTo>
                    <a:pt x="190" y="167"/>
                    <a:pt x="28" y="283"/>
                    <a:pt x="16" y="504"/>
                  </a:cubicBezTo>
                  <a:cubicBezTo>
                    <a:pt x="1" y="580"/>
                    <a:pt x="71" y="631"/>
                    <a:pt x="143" y="631"/>
                  </a:cubicBezTo>
                  <a:cubicBezTo>
                    <a:pt x="181" y="631"/>
                    <a:pt x="220" y="617"/>
                    <a:pt x="248" y="585"/>
                  </a:cubicBezTo>
                  <a:cubicBezTo>
                    <a:pt x="376" y="446"/>
                    <a:pt x="480" y="237"/>
                    <a:pt x="399" y="39"/>
                  </a:cubicBezTo>
                  <a:cubicBezTo>
                    <a:pt x="392" y="12"/>
                    <a:pt x="374"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 name="Google Shape;1871;g123dee3dcf1_0_2049"/>
            <p:cNvSpPr/>
            <p:nvPr/>
          </p:nvSpPr>
          <p:spPr>
            <a:xfrm>
              <a:off x="4597375" y="3621450"/>
              <a:ext cx="79275" cy="18875"/>
            </a:xfrm>
            <a:custGeom>
              <a:rect b="b" l="l" r="r" t="t"/>
              <a:pathLst>
                <a:path extrusionOk="0" h="755" w="3171">
                  <a:moveTo>
                    <a:pt x="1046" y="0"/>
                  </a:moveTo>
                  <a:cubicBezTo>
                    <a:pt x="988" y="0"/>
                    <a:pt x="930" y="1"/>
                    <a:pt x="872" y="3"/>
                  </a:cubicBezTo>
                  <a:cubicBezTo>
                    <a:pt x="465" y="15"/>
                    <a:pt x="13" y="108"/>
                    <a:pt x="36" y="479"/>
                  </a:cubicBezTo>
                  <a:cubicBezTo>
                    <a:pt x="36" y="514"/>
                    <a:pt x="13" y="537"/>
                    <a:pt x="13" y="572"/>
                  </a:cubicBezTo>
                  <a:cubicBezTo>
                    <a:pt x="1" y="630"/>
                    <a:pt x="36" y="677"/>
                    <a:pt x="71" y="700"/>
                  </a:cubicBezTo>
                  <a:lnTo>
                    <a:pt x="71" y="711"/>
                  </a:lnTo>
                  <a:cubicBezTo>
                    <a:pt x="88" y="740"/>
                    <a:pt x="117" y="755"/>
                    <a:pt x="146" y="755"/>
                  </a:cubicBezTo>
                  <a:cubicBezTo>
                    <a:pt x="175" y="755"/>
                    <a:pt x="204" y="740"/>
                    <a:pt x="221" y="711"/>
                  </a:cubicBezTo>
                  <a:cubicBezTo>
                    <a:pt x="221" y="700"/>
                    <a:pt x="221" y="700"/>
                    <a:pt x="233" y="688"/>
                  </a:cubicBezTo>
                  <a:cubicBezTo>
                    <a:pt x="280" y="653"/>
                    <a:pt x="291" y="618"/>
                    <a:pt x="291" y="560"/>
                  </a:cubicBezTo>
                  <a:lnTo>
                    <a:pt x="291" y="537"/>
                  </a:lnTo>
                  <a:cubicBezTo>
                    <a:pt x="396" y="340"/>
                    <a:pt x="512" y="351"/>
                    <a:pt x="872" y="340"/>
                  </a:cubicBezTo>
                  <a:cubicBezTo>
                    <a:pt x="918" y="338"/>
                    <a:pt x="964" y="338"/>
                    <a:pt x="1010" y="338"/>
                  </a:cubicBezTo>
                  <a:cubicBezTo>
                    <a:pt x="1321" y="338"/>
                    <a:pt x="1625" y="371"/>
                    <a:pt x="1928" y="421"/>
                  </a:cubicBezTo>
                  <a:cubicBezTo>
                    <a:pt x="2125" y="454"/>
                    <a:pt x="2397" y="531"/>
                    <a:pt x="2644" y="531"/>
                  </a:cubicBezTo>
                  <a:cubicBezTo>
                    <a:pt x="2833" y="531"/>
                    <a:pt x="3008" y="486"/>
                    <a:pt x="3124" y="340"/>
                  </a:cubicBezTo>
                  <a:cubicBezTo>
                    <a:pt x="3170" y="293"/>
                    <a:pt x="3135" y="224"/>
                    <a:pt x="3077" y="212"/>
                  </a:cubicBezTo>
                  <a:cubicBezTo>
                    <a:pt x="2717" y="119"/>
                    <a:pt x="2288" y="131"/>
                    <a:pt x="1916" y="73"/>
                  </a:cubicBezTo>
                  <a:cubicBezTo>
                    <a:pt x="1626" y="24"/>
                    <a:pt x="1336" y="0"/>
                    <a:pt x="104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 name="Google Shape;1872;g123dee3dcf1_0_2049"/>
            <p:cNvSpPr/>
            <p:nvPr/>
          </p:nvSpPr>
          <p:spPr>
            <a:xfrm>
              <a:off x="4704200" y="3504850"/>
              <a:ext cx="83900" cy="69175"/>
            </a:xfrm>
            <a:custGeom>
              <a:rect b="b" l="l" r="r" t="t"/>
              <a:pathLst>
                <a:path extrusionOk="0" h="2767" w="3356">
                  <a:moveTo>
                    <a:pt x="81" y="0"/>
                  </a:moveTo>
                  <a:cubicBezTo>
                    <a:pt x="0" y="0"/>
                    <a:pt x="0" y="105"/>
                    <a:pt x="70" y="140"/>
                  </a:cubicBezTo>
                  <a:cubicBezTo>
                    <a:pt x="882" y="430"/>
                    <a:pt x="1741" y="488"/>
                    <a:pt x="2334" y="1196"/>
                  </a:cubicBezTo>
                  <a:cubicBezTo>
                    <a:pt x="2728" y="1660"/>
                    <a:pt x="2856" y="2252"/>
                    <a:pt x="3216" y="2740"/>
                  </a:cubicBezTo>
                  <a:cubicBezTo>
                    <a:pt x="3231" y="2758"/>
                    <a:pt x="3250" y="2766"/>
                    <a:pt x="3270" y="2766"/>
                  </a:cubicBezTo>
                  <a:cubicBezTo>
                    <a:pt x="3312" y="2766"/>
                    <a:pt x="3355" y="2730"/>
                    <a:pt x="3355" y="2682"/>
                  </a:cubicBezTo>
                  <a:cubicBezTo>
                    <a:pt x="3158" y="952"/>
                    <a:pt x="1753" y="12"/>
                    <a:pt x="8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 name="Google Shape;1873;g123dee3dcf1_0_2049"/>
            <p:cNvSpPr/>
            <p:nvPr/>
          </p:nvSpPr>
          <p:spPr>
            <a:xfrm>
              <a:off x="4654575" y="3616750"/>
              <a:ext cx="113075" cy="59350"/>
            </a:xfrm>
            <a:custGeom>
              <a:rect b="b" l="l" r="r" t="t"/>
              <a:pathLst>
                <a:path extrusionOk="0" h="2374" w="4523">
                  <a:moveTo>
                    <a:pt x="4429" y="1"/>
                  </a:moveTo>
                  <a:cubicBezTo>
                    <a:pt x="4401" y="1"/>
                    <a:pt x="4374" y="16"/>
                    <a:pt x="4365" y="52"/>
                  </a:cubicBezTo>
                  <a:cubicBezTo>
                    <a:pt x="4017" y="899"/>
                    <a:pt x="3216" y="1828"/>
                    <a:pt x="2241" y="1979"/>
                  </a:cubicBezTo>
                  <a:cubicBezTo>
                    <a:pt x="2119" y="1998"/>
                    <a:pt x="1989" y="2008"/>
                    <a:pt x="1857" y="2008"/>
                  </a:cubicBezTo>
                  <a:cubicBezTo>
                    <a:pt x="1584" y="2008"/>
                    <a:pt x="1302" y="1965"/>
                    <a:pt x="1068" y="1863"/>
                  </a:cubicBezTo>
                  <a:cubicBezTo>
                    <a:pt x="766" y="1712"/>
                    <a:pt x="534" y="1457"/>
                    <a:pt x="209" y="1329"/>
                  </a:cubicBezTo>
                  <a:cubicBezTo>
                    <a:pt x="197" y="1324"/>
                    <a:pt x="184" y="1321"/>
                    <a:pt x="170" y="1321"/>
                  </a:cubicBezTo>
                  <a:cubicBezTo>
                    <a:pt x="91" y="1321"/>
                    <a:pt x="0" y="1401"/>
                    <a:pt x="70" y="1480"/>
                  </a:cubicBezTo>
                  <a:cubicBezTo>
                    <a:pt x="540" y="2106"/>
                    <a:pt x="1161" y="2373"/>
                    <a:pt x="1792" y="2373"/>
                  </a:cubicBezTo>
                  <a:cubicBezTo>
                    <a:pt x="2996" y="2373"/>
                    <a:pt x="4234" y="1398"/>
                    <a:pt x="4516" y="87"/>
                  </a:cubicBezTo>
                  <a:cubicBezTo>
                    <a:pt x="4523" y="37"/>
                    <a:pt x="4474" y="1"/>
                    <a:pt x="442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4" name="Google Shape;1874;g123dee3dcf1_0_2049"/>
            <p:cNvSpPr/>
            <p:nvPr/>
          </p:nvSpPr>
          <p:spPr>
            <a:xfrm>
              <a:off x="4660075" y="3675450"/>
              <a:ext cx="87975" cy="46450"/>
            </a:xfrm>
            <a:custGeom>
              <a:rect b="b" l="l" r="r" t="t"/>
              <a:pathLst>
                <a:path extrusionOk="0" h="1858" w="3519">
                  <a:moveTo>
                    <a:pt x="2811" y="0"/>
                  </a:moveTo>
                  <a:cubicBezTo>
                    <a:pt x="2762" y="0"/>
                    <a:pt x="2717" y="33"/>
                    <a:pt x="2717" y="95"/>
                  </a:cubicBezTo>
                  <a:cubicBezTo>
                    <a:pt x="2717" y="351"/>
                    <a:pt x="2880" y="606"/>
                    <a:pt x="2961" y="850"/>
                  </a:cubicBezTo>
                  <a:cubicBezTo>
                    <a:pt x="3054" y="1071"/>
                    <a:pt x="3112" y="1280"/>
                    <a:pt x="3181" y="1500"/>
                  </a:cubicBezTo>
                  <a:cubicBezTo>
                    <a:pt x="2940" y="1462"/>
                    <a:pt x="2695" y="1449"/>
                    <a:pt x="2452" y="1449"/>
                  </a:cubicBezTo>
                  <a:cubicBezTo>
                    <a:pt x="2181" y="1449"/>
                    <a:pt x="1912" y="1465"/>
                    <a:pt x="1649" y="1477"/>
                  </a:cubicBezTo>
                  <a:cubicBezTo>
                    <a:pt x="1413" y="1477"/>
                    <a:pt x="1143" y="1444"/>
                    <a:pt x="883" y="1444"/>
                  </a:cubicBezTo>
                  <a:cubicBezTo>
                    <a:pt x="734" y="1444"/>
                    <a:pt x="588" y="1455"/>
                    <a:pt x="453" y="1488"/>
                  </a:cubicBezTo>
                  <a:cubicBezTo>
                    <a:pt x="523" y="1372"/>
                    <a:pt x="581" y="1210"/>
                    <a:pt x="627" y="1094"/>
                  </a:cubicBezTo>
                  <a:cubicBezTo>
                    <a:pt x="720" y="862"/>
                    <a:pt x="755" y="618"/>
                    <a:pt x="848" y="386"/>
                  </a:cubicBezTo>
                  <a:cubicBezTo>
                    <a:pt x="879" y="301"/>
                    <a:pt x="803" y="247"/>
                    <a:pt x="731" y="247"/>
                  </a:cubicBezTo>
                  <a:cubicBezTo>
                    <a:pt x="694" y="247"/>
                    <a:pt x="659" y="261"/>
                    <a:pt x="639" y="293"/>
                  </a:cubicBezTo>
                  <a:cubicBezTo>
                    <a:pt x="511" y="525"/>
                    <a:pt x="442" y="780"/>
                    <a:pt x="326" y="1012"/>
                  </a:cubicBezTo>
                  <a:cubicBezTo>
                    <a:pt x="244" y="1210"/>
                    <a:pt x="0" y="1547"/>
                    <a:pt x="279" y="1732"/>
                  </a:cubicBezTo>
                  <a:cubicBezTo>
                    <a:pt x="442" y="1837"/>
                    <a:pt x="674" y="1837"/>
                    <a:pt x="860" y="1837"/>
                  </a:cubicBezTo>
                  <a:cubicBezTo>
                    <a:pt x="913" y="1839"/>
                    <a:pt x="966" y="1840"/>
                    <a:pt x="1019" y="1840"/>
                  </a:cubicBezTo>
                  <a:cubicBezTo>
                    <a:pt x="1229" y="1840"/>
                    <a:pt x="1435" y="1825"/>
                    <a:pt x="1649" y="1825"/>
                  </a:cubicBezTo>
                  <a:cubicBezTo>
                    <a:pt x="1934" y="1831"/>
                    <a:pt x="2239" y="1857"/>
                    <a:pt x="2544" y="1857"/>
                  </a:cubicBezTo>
                  <a:cubicBezTo>
                    <a:pt x="2811" y="1857"/>
                    <a:pt x="3078" y="1837"/>
                    <a:pt x="3332" y="1767"/>
                  </a:cubicBezTo>
                  <a:cubicBezTo>
                    <a:pt x="3518" y="1709"/>
                    <a:pt x="3460" y="1547"/>
                    <a:pt x="3414" y="1396"/>
                  </a:cubicBezTo>
                  <a:cubicBezTo>
                    <a:pt x="3367" y="1245"/>
                    <a:pt x="3321" y="1094"/>
                    <a:pt x="3286" y="931"/>
                  </a:cubicBezTo>
                  <a:cubicBezTo>
                    <a:pt x="3193" y="629"/>
                    <a:pt x="3077" y="328"/>
                    <a:pt x="2903" y="49"/>
                  </a:cubicBezTo>
                  <a:cubicBezTo>
                    <a:pt x="2879" y="16"/>
                    <a:pt x="2844" y="0"/>
                    <a:pt x="2811"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 name="Google Shape;1875;g123dee3dcf1_0_2049"/>
            <p:cNvSpPr/>
            <p:nvPr/>
          </p:nvSpPr>
          <p:spPr>
            <a:xfrm>
              <a:off x="4622000" y="3461175"/>
              <a:ext cx="66100" cy="98375"/>
            </a:xfrm>
            <a:custGeom>
              <a:rect b="b" l="l" r="r" t="t"/>
              <a:pathLst>
                <a:path extrusionOk="0" h="3935" w="2644">
                  <a:moveTo>
                    <a:pt x="2474" y="1"/>
                  </a:moveTo>
                  <a:cubicBezTo>
                    <a:pt x="2452" y="1"/>
                    <a:pt x="2435" y="6"/>
                    <a:pt x="2429" y="18"/>
                  </a:cubicBezTo>
                  <a:cubicBezTo>
                    <a:pt x="2034" y="586"/>
                    <a:pt x="1732" y="1109"/>
                    <a:pt x="1407" y="1631"/>
                  </a:cubicBezTo>
                  <a:cubicBezTo>
                    <a:pt x="966" y="2351"/>
                    <a:pt x="455" y="2978"/>
                    <a:pt x="49" y="3732"/>
                  </a:cubicBezTo>
                  <a:cubicBezTo>
                    <a:pt x="0" y="3831"/>
                    <a:pt x="101" y="3935"/>
                    <a:pt x="193" y="3935"/>
                  </a:cubicBezTo>
                  <a:cubicBezTo>
                    <a:pt x="232" y="3935"/>
                    <a:pt x="269" y="3916"/>
                    <a:pt x="293" y="3872"/>
                  </a:cubicBezTo>
                  <a:cubicBezTo>
                    <a:pt x="746" y="3082"/>
                    <a:pt x="1291" y="2339"/>
                    <a:pt x="1791" y="1573"/>
                  </a:cubicBezTo>
                  <a:cubicBezTo>
                    <a:pt x="2034" y="1167"/>
                    <a:pt x="2499" y="470"/>
                    <a:pt x="2626" y="87"/>
                  </a:cubicBezTo>
                  <a:cubicBezTo>
                    <a:pt x="2644" y="44"/>
                    <a:pt x="2538" y="1"/>
                    <a:pt x="2474"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 name="Google Shape;1876;g123dee3dcf1_0_2049"/>
            <p:cNvSpPr/>
            <p:nvPr/>
          </p:nvSpPr>
          <p:spPr>
            <a:xfrm>
              <a:off x="4653250" y="3478600"/>
              <a:ext cx="66275" cy="98475"/>
            </a:xfrm>
            <a:custGeom>
              <a:rect b="b" l="l" r="r" t="t"/>
              <a:pathLst>
                <a:path extrusionOk="0" h="3939" w="2651">
                  <a:moveTo>
                    <a:pt x="2488" y="0"/>
                  </a:moveTo>
                  <a:cubicBezTo>
                    <a:pt x="2467" y="0"/>
                    <a:pt x="2450" y="5"/>
                    <a:pt x="2444" y="17"/>
                  </a:cubicBezTo>
                  <a:cubicBezTo>
                    <a:pt x="2050" y="574"/>
                    <a:pt x="1748" y="1108"/>
                    <a:pt x="1423" y="1631"/>
                  </a:cubicBezTo>
                  <a:cubicBezTo>
                    <a:pt x="970" y="2351"/>
                    <a:pt x="471" y="2977"/>
                    <a:pt x="65" y="3732"/>
                  </a:cubicBezTo>
                  <a:cubicBezTo>
                    <a:pt x="1" y="3844"/>
                    <a:pt x="90" y="3939"/>
                    <a:pt x="186" y="3939"/>
                  </a:cubicBezTo>
                  <a:cubicBezTo>
                    <a:pt x="230" y="3939"/>
                    <a:pt x="276" y="3919"/>
                    <a:pt x="308" y="3871"/>
                  </a:cubicBezTo>
                  <a:cubicBezTo>
                    <a:pt x="761" y="3082"/>
                    <a:pt x="1307" y="2339"/>
                    <a:pt x="1806" y="1573"/>
                  </a:cubicBezTo>
                  <a:cubicBezTo>
                    <a:pt x="2050" y="1155"/>
                    <a:pt x="2514" y="470"/>
                    <a:pt x="2642" y="87"/>
                  </a:cubicBezTo>
                  <a:cubicBezTo>
                    <a:pt x="2650" y="43"/>
                    <a:pt x="2549" y="0"/>
                    <a:pt x="2488"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 name="Google Shape;1877;g123dee3dcf1_0_2049"/>
            <p:cNvSpPr/>
            <p:nvPr/>
          </p:nvSpPr>
          <p:spPr>
            <a:xfrm>
              <a:off x="4648075" y="3513825"/>
              <a:ext cx="142725" cy="153950"/>
            </a:xfrm>
            <a:custGeom>
              <a:rect b="b" l="l" r="r" t="t"/>
              <a:pathLst>
                <a:path extrusionOk="0" h="6158" w="5709">
                  <a:moveTo>
                    <a:pt x="2299" y="0"/>
                  </a:moveTo>
                  <a:cubicBezTo>
                    <a:pt x="2153" y="0"/>
                    <a:pt x="2003" y="12"/>
                    <a:pt x="1850" y="36"/>
                  </a:cubicBezTo>
                  <a:cubicBezTo>
                    <a:pt x="1746" y="71"/>
                    <a:pt x="1746" y="245"/>
                    <a:pt x="1850" y="257"/>
                  </a:cubicBezTo>
                  <a:cubicBezTo>
                    <a:pt x="2756" y="454"/>
                    <a:pt x="3557" y="512"/>
                    <a:pt x="4195" y="1290"/>
                  </a:cubicBezTo>
                  <a:cubicBezTo>
                    <a:pt x="4753" y="1975"/>
                    <a:pt x="4938" y="2927"/>
                    <a:pt x="4718" y="3774"/>
                  </a:cubicBezTo>
                  <a:cubicBezTo>
                    <a:pt x="4462" y="4715"/>
                    <a:pt x="3812" y="5446"/>
                    <a:pt x="2860" y="5736"/>
                  </a:cubicBezTo>
                  <a:cubicBezTo>
                    <a:pt x="2601" y="5817"/>
                    <a:pt x="2295" y="5865"/>
                    <a:pt x="1984" y="5865"/>
                  </a:cubicBezTo>
                  <a:cubicBezTo>
                    <a:pt x="1307" y="5865"/>
                    <a:pt x="605" y="5637"/>
                    <a:pt x="295" y="5016"/>
                  </a:cubicBezTo>
                  <a:cubicBezTo>
                    <a:pt x="271" y="4964"/>
                    <a:pt x="228" y="4943"/>
                    <a:pt x="182" y="4943"/>
                  </a:cubicBezTo>
                  <a:cubicBezTo>
                    <a:pt x="96" y="4943"/>
                    <a:pt x="1" y="5022"/>
                    <a:pt x="16" y="5121"/>
                  </a:cubicBezTo>
                  <a:cubicBezTo>
                    <a:pt x="253" y="5862"/>
                    <a:pt x="1213" y="6157"/>
                    <a:pt x="1981" y="6157"/>
                  </a:cubicBezTo>
                  <a:cubicBezTo>
                    <a:pt x="2115" y="6157"/>
                    <a:pt x="2244" y="6148"/>
                    <a:pt x="2361" y="6131"/>
                  </a:cubicBezTo>
                  <a:cubicBezTo>
                    <a:pt x="3487" y="5980"/>
                    <a:pt x="4474" y="5365"/>
                    <a:pt x="4927" y="4297"/>
                  </a:cubicBezTo>
                  <a:cubicBezTo>
                    <a:pt x="5708" y="2387"/>
                    <a:pt x="4390" y="0"/>
                    <a:pt x="2299"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 name="Google Shape;1878;g123dee3dcf1_0_2049"/>
            <p:cNvSpPr/>
            <p:nvPr/>
          </p:nvSpPr>
          <p:spPr>
            <a:xfrm>
              <a:off x="4625950" y="3495075"/>
              <a:ext cx="178975" cy="191775"/>
            </a:xfrm>
            <a:custGeom>
              <a:rect b="b" l="l" r="r" t="t"/>
              <a:pathLst>
                <a:path extrusionOk="0" h="7671" w="7159">
                  <a:moveTo>
                    <a:pt x="3482" y="1"/>
                  </a:moveTo>
                  <a:cubicBezTo>
                    <a:pt x="3307" y="1"/>
                    <a:pt x="3143" y="48"/>
                    <a:pt x="3014" y="182"/>
                  </a:cubicBezTo>
                  <a:cubicBezTo>
                    <a:pt x="2963" y="243"/>
                    <a:pt x="3001" y="365"/>
                    <a:pt x="3073" y="365"/>
                  </a:cubicBezTo>
                  <a:cubicBezTo>
                    <a:pt x="3083" y="365"/>
                    <a:pt x="3095" y="362"/>
                    <a:pt x="3107" y="356"/>
                  </a:cubicBezTo>
                  <a:cubicBezTo>
                    <a:pt x="3197" y="318"/>
                    <a:pt x="3300" y="301"/>
                    <a:pt x="3409" y="301"/>
                  </a:cubicBezTo>
                  <a:cubicBezTo>
                    <a:pt x="3793" y="301"/>
                    <a:pt x="4260" y="502"/>
                    <a:pt x="4558" y="647"/>
                  </a:cubicBezTo>
                  <a:cubicBezTo>
                    <a:pt x="5138" y="925"/>
                    <a:pt x="5626" y="1390"/>
                    <a:pt x="5986" y="1924"/>
                  </a:cubicBezTo>
                  <a:cubicBezTo>
                    <a:pt x="6694" y="2969"/>
                    <a:pt x="6741" y="4420"/>
                    <a:pt x="6160" y="5511"/>
                  </a:cubicBezTo>
                  <a:cubicBezTo>
                    <a:pt x="5579" y="6580"/>
                    <a:pt x="4031" y="7356"/>
                    <a:pt x="2651" y="7356"/>
                  </a:cubicBezTo>
                  <a:cubicBezTo>
                    <a:pt x="1604" y="7356"/>
                    <a:pt x="653" y="6909"/>
                    <a:pt x="297" y="5801"/>
                  </a:cubicBezTo>
                  <a:cubicBezTo>
                    <a:pt x="277" y="5729"/>
                    <a:pt x="214" y="5695"/>
                    <a:pt x="152" y="5695"/>
                  </a:cubicBezTo>
                  <a:cubicBezTo>
                    <a:pt x="76" y="5695"/>
                    <a:pt x="1" y="5746"/>
                    <a:pt x="7" y="5836"/>
                  </a:cubicBezTo>
                  <a:cubicBezTo>
                    <a:pt x="53" y="7088"/>
                    <a:pt x="1617" y="7671"/>
                    <a:pt x="2674" y="7671"/>
                  </a:cubicBezTo>
                  <a:cubicBezTo>
                    <a:pt x="2695" y="7671"/>
                    <a:pt x="2715" y="7671"/>
                    <a:pt x="2735" y="7670"/>
                  </a:cubicBezTo>
                  <a:cubicBezTo>
                    <a:pt x="4639" y="7624"/>
                    <a:pt x="5823" y="6869"/>
                    <a:pt x="6497" y="5592"/>
                  </a:cubicBezTo>
                  <a:cubicBezTo>
                    <a:pt x="7159" y="4315"/>
                    <a:pt x="6996" y="2702"/>
                    <a:pt x="6114" y="1541"/>
                  </a:cubicBezTo>
                  <a:cubicBezTo>
                    <a:pt x="5626" y="902"/>
                    <a:pt x="5022" y="461"/>
                    <a:pt x="4268" y="194"/>
                  </a:cubicBezTo>
                  <a:cubicBezTo>
                    <a:pt x="4037" y="110"/>
                    <a:pt x="3747" y="1"/>
                    <a:pt x="3482"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9" name="Google Shape;1879;g123dee3dcf1_0_2049"/>
            <p:cNvSpPr/>
            <p:nvPr/>
          </p:nvSpPr>
          <p:spPr>
            <a:xfrm>
              <a:off x="4590425" y="3619600"/>
              <a:ext cx="91150" cy="24000"/>
            </a:xfrm>
            <a:custGeom>
              <a:rect b="b" l="l" r="r" t="t"/>
              <a:pathLst>
                <a:path extrusionOk="0" h="960" w="3646">
                  <a:moveTo>
                    <a:pt x="349" y="251"/>
                  </a:moveTo>
                  <a:cubicBezTo>
                    <a:pt x="619" y="284"/>
                    <a:pt x="890" y="291"/>
                    <a:pt x="1159" y="291"/>
                  </a:cubicBezTo>
                  <a:cubicBezTo>
                    <a:pt x="1374" y="291"/>
                    <a:pt x="1588" y="286"/>
                    <a:pt x="1800" y="286"/>
                  </a:cubicBezTo>
                  <a:cubicBezTo>
                    <a:pt x="2055" y="286"/>
                    <a:pt x="2311" y="292"/>
                    <a:pt x="2563" y="292"/>
                  </a:cubicBezTo>
                  <a:cubicBezTo>
                    <a:pt x="2816" y="292"/>
                    <a:pt x="3065" y="286"/>
                    <a:pt x="3309" y="263"/>
                  </a:cubicBezTo>
                  <a:lnTo>
                    <a:pt x="3309" y="263"/>
                  </a:lnTo>
                  <a:cubicBezTo>
                    <a:pt x="3297" y="414"/>
                    <a:pt x="3309" y="600"/>
                    <a:pt x="3332" y="716"/>
                  </a:cubicBezTo>
                  <a:cubicBezTo>
                    <a:pt x="3110" y="689"/>
                    <a:pt x="2889" y="682"/>
                    <a:pt x="2668" y="682"/>
                  </a:cubicBezTo>
                  <a:cubicBezTo>
                    <a:pt x="2404" y="682"/>
                    <a:pt x="2141" y="692"/>
                    <a:pt x="1881" y="692"/>
                  </a:cubicBezTo>
                  <a:cubicBezTo>
                    <a:pt x="1581" y="692"/>
                    <a:pt x="1278" y="680"/>
                    <a:pt x="975" y="680"/>
                  </a:cubicBezTo>
                  <a:cubicBezTo>
                    <a:pt x="773" y="680"/>
                    <a:pt x="571" y="686"/>
                    <a:pt x="372" y="704"/>
                  </a:cubicBezTo>
                  <a:cubicBezTo>
                    <a:pt x="383" y="553"/>
                    <a:pt x="372" y="367"/>
                    <a:pt x="349" y="251"/>
                  </a:cubicBezTo>
                  <a:close/>
                  <a:moveTo>
                    <a:pt x="2581" y="0"/>
                  </a:moveTo>
                  <a:cubicBezTo>
                    <a:pt x="2316" y="0"/>
                    <a:pt x="2051" y="8"/>
                    <a:pt x="1788" y="8"/>
                  </a:cubicBezTo>
                  <a:cubicBezTo>
                    <a:pt x="1602" y="8"/>
                    <a:pt x="1427" y="2"/>
                    <a:pt x="1248" y="2"/>
                  </a:cubicBezTo>
                  <a:cubicBezTo>
                    <a:pt x="1159" y="2"/>
                    <a:pt x="1068" y="4"/>
                    <a:pt x="975" y="8"/>
                  </a:cubicBezTo>
                  <a:cubicBezTo>
                    <a:pt x="732" y="8"/>
                    <a:pt x="488" y="31"/>
                    <a:pt x="256" y="54"/>
                  </a:cubicBezTo>
                  <a:cubicBezTo>
                    <a:pt x="151" y="66"/>
                    <a:pt x="47" y="66"/>
                    <a:pt x="35" y="182"/>
                  </a:cubicBezTo>
                  <a:cubicBezTo>
                    <a:pt x="23" y="298"/>
                    <a:pt x="23" y="425"/>
                    <a:pt x="0" y="542"/>
                  </a:cubicBezTo>
                  <a:cubicBezTo>
                    <a:pt x="35" y="576"/>
                    <a:pt x="35" y="588"/>
                    <a:pt x="35" y="588"/>
                  </a:cubicBezTo>
                  <a:cubicBezTo>
                    <a:pt x="35" y="692"/>
                    <a:pt x="35" y="785"/>
                    <a:pt x="105" y="878"/>
                  </a:cubicBezTo>
                  <a:cubicBezTo>
                    <a:pt x="116" y="890"/>
                    <a:pt x="140" y="901"/>
                    <a:pt x="151" y="901"/>
                  </a:cubicBezTo>
                  <a:cubicBezTo>
                    <a:pt x="198" y="936"/>
                    <a:pt x="279" y="925"/>
                    <a:pt x="325" y="936"/>
                  </a:cubicBezTo>
                  <a:cubicBezTo>
                    <a:pt x="395" y="948"/>
                    <a:pt x="465" y="948"/>
                    <a:pt x="546" y="948"/>
                  </a:cubicBezTo>
                  <a:cubicBezTo>
                    <a:pt x="685" y="959"/>
                    <a:pt x="836" y="959"/>
                    <a:pt x="975" y="959"/>
                  </a:cubicBezTo>
                  <a:cubicBezTo>
                    <a:pt x="1266" y="959"/>
                    <a:pt x="1568" y="948"/>
                    <a:pt x="1858" y="948"/>
                  </a:cubicBezTo>
                  <a:cubicBezTo>
                    <a:pt x="2000" y="948"/>
                    <a:pt x="2144" y="949"/>
                    <a:pt x="2288" y="949"/>
                  </a:cubicBezTo>
                  <a:cubicBezTo>
                    <a:pt x="2647" y="949"/>
                    <a:pt x="3007" y="943"/>
                    <a:pt x="3355" y="901"/>
                  </a:cubicBezTo>
                  <a:cubicBezTo>
                    <a:pt x="3460" y="890"/>
                    <a:pt x="3576" y="901"/>
                    <a:pt x="3599" y="809"/>
                  </a:cubicBezTo>
                  <a:cubicBezTo>
                    <a:pt x="3634" y="669"/>
                    <a:pt x="3634" y="542"/>
                    <a:pt x="3634" y="402"/>
                  </a:cubicBezTo>
                  <a:cubicBezTo>
                    <a:pt x="3634" y="298"/>
                    <a:pt x="3646" y="170"/>
                    <a:pt x="3564" y="89"/>
                  </a:cubicBezTo>
                  <a:cubicBezTo>
                    <a:pt x="3541" y="77"/>
                    <a:pt x="3529" y="54"/>
                    <a:pt x="3506" y="54"/>
                  </a:cubicBezTo>
                  <a:cubicBezTo>
                    <a:pt x="3200" y="10"/>
                    <a:pt x="2890" y="0"/>
                    <a:pt x="2581"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 name="Google Shape;1880;g123dee3dcf1_0_2049"/>
            <p:cNvSpPr/>
            <p:nvPr/>
          </p:nvSpPr>
          <p:spPr>
            <a:xfrm>
              <a:off x="4604350" y="3548450"/>
              <a:ext cx="65900" cy="51950"/>
            </a:xfrm>
            <a:custGeom>
              <a:rect b="b" l="l" r="r" t="t"/>
              <a:pathLst>
                <a:path extrusionOk="0" h="2078" w="2636">
                  <a:moveTo>
                    <a:pt x="476" y="195"/>
                  </a:moveTo>
                  <a:cubicBezTo>
                    <a:pt x="755" y="427"/>
                    <a:pt x="1092" y="613"/>
                    <a:pt x="1394" y="810"/>
                  </a:cubicBezTo>
                  <a:cubicBezTo>
                    <a:pt x="1707" y="1008"/>
                    <a:pt x="2032" y="1228"/>
                    <a:pt x="2369" y="1391"/>
                  </a:cubicBezTo>
                  <a:cubicBezTo>
                    <a:pt x="2276" y="1484"/>
                    <a:pt x="2206" y="1646"/>
                    <a:pt x="2148" y="1751"/>
                  </a:cubicBezTo>
                  <a:cubicBezTo>
                    <a:pt x="1870" y="1518"/>
                    <a:pt x="1533" y="1333"/>
                    <a:pt x="1231" y="1135"/>
                  </a:cubicBezTo>
                  <a:cubicBezTo>
                    <a:pt x="918" y="950"/>
                    <a:pt x="604" y="729"/>
                    <a:pt x="256" y="555"/>
                  </a:cubicBezTo>
                  <a:cubicBezTo>
                    <a:pt x="349" y="450"/>
                    <a:pt x="418" y="300"/>
                    <a:pt x="476" y="195"/>
                  </a:cubicBezTo>
                  <a:close/>
                  <a:moveTo>
                    <a:pt x="720" y="1124"/>
                  </a:moveTo>
                  <a:cubicBezTo>
                    <a:pt x="860" y="1193"/>
                    <a:pt x="976" y="1275"/>
                    <a:pt x="1103" y="1356"/>
                  </a:cubicBezTo>
                  <a:cubicBezTo>
                    <a:pt x="1243" y="1449"/>
                    <a:pt x="1382" y="1530"/>
                    <a:pt x="1521" y="1623"/>
                  </a:cubicBezTo>
                  <a:cubicBezTo>
                    <a:pt x="1475" y="1693"/>
                    <a:pt x="1440" y="1774"/>
                    <a:pt x="1394" y="1820"/>
                  </a:cubicBezTo>
                  <a:cubicBezTo>
                    <a:pt x="1208" y="1577"/>
                    <a:pt x="894" y="1449"/>
                    <a:pt x="639" y="1251"/>
                  </a:cubicBezTo>
                  <a:lnTo>
                    <a:pt x="720" y="1124"/>
                  </a:lnTo>
                  <a:close/>
                  <a:moveTo>
                    <a:pt x="405" y="0"/>
                  </a:moveTo>
                  <a:cubicBezTo>
                    <a:pt x="375" y="0"/>
                    <a:pt x="346" y="14"/>
                    <a:pt x="314" y="56"/>
                  </a:cubicBezTo>
                  <a:cubicBezTo>
                    <a:pt x="244" y="137"/>
                    <a:pt x="186" y="241"/>
                    <a:pt x="128" y="323"/>
                  </a:cubicBezTo>
                  <a:lnTo>
                    <a:pt x="117" y="346"/>
                  </a:lnTo>
                  <a:cubicBezTo>
                    <a:pt x="59" y="427"/>
                    <a:pt x="1" y="497"/>
                    <a:pt x="12" y="601"/>
                  </a:cubicBezTo>
                  <a:cubicBezTo>
                    <a:pt x="12" y="613"/>
                    <a:pt x="12" y="636"/>
                    <a:pt x="24" y="648"/>
                  </a:cubicBezTo>
                  <a:cubicBezTo>
                    <a:pt x="35" y="683"/>
                    <a:pt x="93" y="706"/>
                    <a:pt x="128" y="729"/>
                  </a:cubicBezTo>
                  <a:cubicBezTo>
                    <a:pt x="175" y="764"/>
                    <a:pt x="209" y="810"/>
                    <a:pt x="256" y="834"/>
                  </a:cubicBezTo>
                  <a:lnTo>
                    <a:pt x="523" y="1008"/>
                  </a:lnTo>
                  <a:cubicBezTo>
                    <a:pt x="476" y="1066"/>
                    <a:pt x="430" y="1135"/>
                    <a:pt x="372" y="1182"/>
                  </a:cubicBezTo>
                  <a:cubicBezTo>
                    <a:pt x="337" y="1228"/>
                    <a:pt x="337" y="1310"/>
                    <a:pt x="372" y="1356"/>
                  </a:cubicBezTo>
                  <a:cubicBezTo>
                    <a:pt x="662" y="1623"/>
                    <a:pt x="1011" y="1774"/>
                    <a:pt x="1289" y="2041"/>
                  </a:cubicBezTo>
                  <a:cubicBezTo>
                    <a:pt x="1313" y="2065"/>
                    <a:pt x="1342" y="2077"/>
                    <a:pt x="1370" y="2077"/>
                  </a:cubicBezTo>
                  <a:cubicBezTo>
                    <a:pt x="1409" y="2077"/>
                    <a:pt x="1448" y="2053"/>
                    <a:pt x="1475" y="2006"/>
                  </a:cubicBezTo>
                  <a:cubicBezTo>
                    <a:pt x="1545" y="1913"/>
                    <a:pt x="1661" y="1832"/>
                    <a:pt x="1742" y="1739"/>
                  </a:cubicBezTo>
                  <a:cubicBezTo>
                    <a:pt x="1858" y="1809"/>
                    <a:pt x="1974" y="1867"/>
                    <a:pt x="2102" y="1925"/>
                  </a:cubicBezTo>
                  <a:cubicBezTo>
                    <a:pt x="2147" y="1940"/>
                    <a:pt x="2187" y="1970"/>
                    <a:pt x="2229" y="1970"/>
                  </a:cubicBezTo>
                  <a:cubicBezTo>
                    <a:pt x="2252" y="1970"/>
                    <a:pt x="2275" y="1961"/>
                    <a:pt x="2299" y="1936"/>
                  </a:cubicBezTo>
                  <a:cubicBezTo>
                    <a:pt x="2392" y="1855"/>
                    <a:pt x="2450" y="1739"/>
                    <a:pt x="2520" y="1635"/>
                  </a:cubicBezTo>
                  <a:cubicBezTo>
                    <a:pt x="2578" y="1565"/>
                    <a:pt x="2636" y="1460"/>
                    <a:pt x="2624" y="1368"/>
                  </a:cubicBezTo>
                  <a:cubicBezTo>
                    <a:pt x="2624" y="1356"/>
                    <a:pt x="2624" y="1333"/>
                    <a:pt x="2613" y="1310"/>
                  </a:cubicBezTo>
                  <a:cubicBezTo>
                    <a:pt x="2288" y="1019"/>
                    <a:pt x="1893" y="834"/>
                    <a:pt x="1533" y="601"/>
                  </a:cubicBezTo>
                  <a:cubicBezTo>
                    <a:pt x="1359" y="497"/>
                    <a:pt x="1185" y="381"/>
                    <a:pt x="1011" y="288"/>
                  </a:cubicBezTo>
                  <a:cubicBezTo>
                    <a:pt x="860" y="183"/>
                    <a:pt x="697" y="114"/>
                    <a:pt x="523" y="33"/>
                  </a:cubicBezTo>
                  <a:cubicBezTo>
                    <a:pt x="478" y="20"/>
                    <a:pt x="441" y="0"/>
                    <a:pt x="405"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1" name="Google Shape;1881;g123dee3dcf1_0_2049"/>
            <p:cNvSpPr/>
            <p:nvPr/>
          </p:nvSpPr>
          <p:spPr>
            <a:xfrm>
              <a:off x="4671675" y="3427675"/>
              <a:ext cx="65925" cy="61975"/>
            </a:xfrm>
            <a:custGeom>
              <a:rect b="b" l="l" r="r" t="t"/>
              <a:pathLst>
                <a:path extrusionOk="0" h="2479" w="2637">
                  <a:moveTo>
                    <a:pt x="1847" y="278"/>
                  </a:moveTo>
                  <a:cubicBezTo>
                    <a:pt x="2079" y="278"/>
                    <a:pt x="2032" y="510"/>
                    <a:pt x="2021" y="673"/>
                  </a:cubicBezTo>
                  <a:cubicBezTo>
                    <a:pt x="1998" y="835"/>
                    <a:pt x="1951" y="998"/>
                    <a:pt x="1893" y="1137"/>
                  </a:cubicBezTo>
                  <a:cubicBezTo>
                    <a:pt x="1893" y="1183"/>
                    <a:pt x="1858" y="1241"/>
                    <a:pt x="1835" y="1299"/>
                  </a:cubicBezTo>
                  <a:cubicBezTo>
                    <a:pt x="1731" y="1241"/>
                    <a:pt x="1615" y="1172"/>
                    <a:pt x="1510" y="1114"/>
                  </a:cubicBezTo>
                  <a:cubicBezTo>
                    <a:pt x="1417" y="1056"/>
                    <a:pt x="1324" y="998"/>
                    <a:pt x="1220" y="916"/>
                  </a:cubicBezTo>
                  <a:cubicBezTo>
                    <a:pt x="1324" y="742"/>
                    <a:pt x="1417" y="568"/>
                    <a:pt x="1568" y="429"/>
                  </a:cubicBezTo>
                  <a:cubicBezTo>
                    <a:pt x="1649" y="359"/>
                    <a:pt x="1731" y="278"/>
                    <a:pt x="1847" y="278"/>
                  </a:cubicBezTo>
                  <a:close/>
                  <a:moveTo>
                    <a:pt x="488" y="707"/>
                  </a:moveTo>
                  <a:cubicBezTo>
                    <a:pt x="755" y="940"/>
                    <a:pt x="1092" y="1125"/>
                    <a:pt x="1394" y="1311"/>
                  </a:cubicBezTo>
                  <a:cubicBezTo>
                    <a:pt x="1719" y="1520"/>
                    <a:pt x="2032" y="1729"/>
                    <a:pt x="2369" y="1892"/>
                  </a:cubicBezTo>
                  <a:cubicBezTo>
                    <a:pt x="2288" y="1996"/>
                    <a:pt x="2207" y="2159"/>
                    <a:pt x="2149" y="2251"/>
                  </a:cubicBezTo>
                  <a:cubicBezTo>
                    <a:pt x="1882" y="2019"/>
                    <a:pt x="1545" y="1834"/>
                    <a:pt x="1243" y="1648"/>
                  </a:cubicBezTo>
                  <a:cubicBezTo>
                    <a:pt x="918" y="1439"/>
                    <a:pt x="605" y="1230"/>
                    <a:pt x="268" y="1067"/>
                  </a:cubicBezTo>
                  <a:cubicBezTo>
                    <a:pt x="349" y="963"/>
                    <a:pt x="430" y="800"/>
                    <a:pt x="488" y="707"/>
                  </a:cubicBezTo>
                  <a:close/>
                  <a:moveTo>
                    <a:pt x="1828" y="1"/>
                  </a:moveTo>
                  <a:cubicBezTo>
                    <a:pt x="1464" y="1"/>
                    <a:pt x="1114" y="450"/>
                    <a:pt x="976" y="754"/>
                  </a:cubicBezTo>
                  <a:cubicBezTo>
                    <a:pt x="837" y="673"/>
                    <a:pt x="674" y="603"/>
                    <a:pt x="512" y="522"/>
                  </a:cubicBezTo>
                  <a:cubicBezTo>
                    <a:pt x="474" y="509"/>
                    <a:pt x="439" y="489"/>
                    <a:pt x="404" y="489"/>
                  </a:cubicBezTo>
                  <a:cubicBezTo>
                    <a:pt x="375" y="489"/>
                    <a:pt x="346" y="503"/>
                    <a:pt x="314" y="545"/>
                  </a:cubicBezTo>
                  <a:cubicBezTo>
                    <a:pt x="233" y="626"/>
                    <a:pt x="175" y="731"/>
                    <a:pt x="117" y="812"/>
                  </a:cubicBezTo>
                  <a:lnTo>
                    <a:pt x="105" y="835"/>
                  </a:lnTo>
                  <a:cubicBezTo>
                    <a:pt x="47" y="916"/>
                    <a:pt x="1" y="998"/>
                    <a:pt x="24" y="1091"/>
                  </a:cubicBezTo>
                  <a:cubicBezTo>
                    <a:pt x="24" y="1114"/>
                    <a:pt x="24" y="1125"/>
                    <a:pt x="36" y="1137"/>
                  </a:cubicBezTo>
                  <a:cubicBezTo>
                    <a:pt x="47" y="1183"/>
                    <a:pt x="105" y="1195"/>
                    <a:pt x="140" y="1218"/>
                  </a:cubicBezTo>
                  <a:cubicBezTo>
                    <a:pt x="175" y="1253"/>
                    <a:pt x="221" y="1299"/>
                    <a:pt x="268" y="1323"/>
                  </a:cubicBezTo>
                  <a:cubicBezTo>
                    <a:pt x="349" y="1404"/>
                    <a:pt x="454" y="1450"/>
                    <a:pt x="546" y="1508"/>
                  </a:cubicBezTo>
                  <a:lnTo>
                    <a:pt x="1104" y="1857"/>
                  </a:lnTo>
                  <a:cubicBezTo>
                    <a:pt x="1429" y="2066"/>
                    <a:pt x="1742" y="2263"/>
                    <a:pt x="2091" y="2426"/>
                  </a:cubicBezTo>
                  <a:cubicBezTo>
                    <a:pt x="2142" y="2447"/>
                    <a:pt x="2183" y="2478"/>
                    <a:pt x="2225" y="2478"/>
                  </a:cubicBezTo>
                  <a:cubicBezTo>
                    <a:pt x="2249" y="2478"/>
                    <a:pt x="2274" y="2467"/>
                    <a:pt x="2299" y="2437"/>
                  </a:cubicBezTo>
                  <a:cubicBezTo>
                    <a:pt x="2381" y="2356"/>
                    <a:pt x="2439" y="2240"/>
                    <a:pt x="2520" y="2135"/>
                  </a:cubicBezTo>
                  <a:cubicBezTo>
                    <a:pt x="2578" y="2066"/>
                    <a:pt x="2636" y="1961"/>
                    <a:pt x="2613" y="1880"/>
                  </a:cubicBezTo>
                  <a:cubicBezTo>
                    <a:pt x="2613" y="1857"/>
                    <a:pt x="2613" y="1834"/>
                    <a:pt x="2601" y="1822"/>
                  </a:cubicBezTo>
                  <a:cubicBezTo>
                    <a:pt x="2427" y="1671"/>
                    <a:pt x="2241" y="1543"/>
                    <a:pt x="2056" y="1427"/>
                  </a:cubicBezTo>
                  <a:cubicBezTo>
                    <a:pt x="2172" y="1276"/>
                    <a:pt x="2241" y="1021"/>
                    <a:pt x="2265" y="847"/>
                  </a:cubicBezTo>
                  <a:cubicBezTo>
                    <a:pt x="2311" y="615"/>
                    <a:pt x="2323" y="278"/>
                    <a:pt x="2114" y="104"/>
                  </a:cubicBezTo>
                  <a:cubicBezTo>
                    <a:pt x="2020" y="31"/>
                    <a:pt x="1923" y="1"/>
                    <a:pt x="1828"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82" name="Google Shape;1882;g123dee3dcf1_0_2049"/>
          <p:cNvGrpSpPr/>
          <p:nvPr/>
        </p:nvGrpSpPr>
        <p:grpSpPr>
          <a:xfrm rot="1386162">
            <a:off x="1966831" y="164217"/>
            <a:ext cx="315166" cy="1059724"/>
            <a:chOff x="2370150" y="2891000"/>
            <a:chExt cx="107125" cy="360200"/>
          </a:xfrm>
        </p:grpSpPr>
        <p:sp>
          <p:nvSpPr>
            <p:cNvPr id="1883" name="Google Shape;1883;g123dee3dcf1_0_2049"/>
            <p:cNvSpPr/>
            <p:nvPr/>
          </p:nvSpPr>
          <p:spPr>
            <a:xfrm>
              <a:off x="2434000" y="2966475"/>
              <a:ext cx="18600" cy="98125"/>
            </a:xfrm>
            <a:custGeom>
              <a:rect b="b" l="l" r="r" t="t"/>
              <a:pathLst>
                <a:path extrusionOk="0" h="3925" w="744">
                  <a:moveTo>
                    <a:pt x="744" y="3924"/>
                  </a:moveTo>
                  <a:lnTo>
                    <a:pt x="1" y="3541"/>
                  </a:lnTo>
                  <a:lnTo>
                    <a:pt x="198" y="0"/>
                  </a:lnTo>
                  <a:lnTo>
                    <a:pt x="744" y="82"/>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 name="Google Shape;1884;g123dee3dcf1_0_2049"/>
            <p:cNvSpPr/>
            <p:nvPr/>
          </p:nvSpPr>
          <p:spPr>
            <a:xfrm>
              <a:off x="2438350" y="2947600"/>
              <a:ext cx="36025" cy="25275"/>
            </a:xfrm>
            <a:custGeom>
              <a:rect b="b" l="l" r="r" t="t"/>
              <a:pathLst>
                <a:path extrusionOk="0" h="1011" w="1441">
                  <a:moveTo>
                    <a:pt x="186" y="1"/>
                  </a:moveTo>
                  <a:cubicBezTo>
                    <a:pt x="117" y="291"/>
                    <a:pt x="1" y="848"/>
                    <a:pt x="1" y="848"/>
                  </a:cubicBezTo>
                  <a:cubicBezTo>
                    <a:pt x="1" y="848"/>
                    <a:pt x="546" y="871"/>
                    <a:pt x="744" y="918"/>
                  </a:cubicBezTo>
                  <a:cubicBezTo>
                    <a:pt x="953" y="964"/>
                    <a:pt x="1185" y="1011"/>
                    <a:pt x="1371" y="895"/>
                  </a:cubicBezTo>
                  <a:cubicBezTo>
                    <a:pt x="1394" y="628"/>
                    <a:pt x="1405" y="384"/>
                    <a:pt x="1440" y="128"/>
                  </a:cubicBezTo>
                  <a:cubicBezTo>
                    <a:pt x="1162" y="82"/>
                    <a:pt x="465" y="24"/>
                    <a:pt x="18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 name="Google Shape;1885;g123dee3dcf1_0_2049"/>
            <p:cNvSpPr/>
            <p:nvPr/>
          </p:nvSpPr>
          <p:spPr>
            <a:xfrm>
              <a:off x="2391625" y="3055000"/>
              <a:ext cx="57775" cy="74900"/>
            </a:xfrm>
            <a:custGeom>
              <a:rect b="b" l="l" r="r" t="t"/>
              <a:pathLst>
                <a:path extrusionOk="0" h="2996" w="2311">
                  <a:moveTo>
                    <a:pt x="2264" y="2856"/>
                  </a:moveTo>
                  <a:cubicBezTo>
                    <a:pt x="2241" y="2868"/>
                    <a:pt x="2195" y="2868"/>
                    <a:pt x="2148" y="2879"/>
                  </a:cubicBezTo>
                  <a:cubicBezTo>
                    <a:pt x="1951" y="2972"/>
                    <a:pt x="1742" y="2995"/>
                    <a:pt x="1521" y="2902"/>
                  </a:cubicBezTo>
                  <a:cubicBezTo>
                    <a:pt x="1463" y="2868"/>
                    <a:pt x="1382" y="2879"/>
                    <a:pt x="1312" y="2868"/>
                  </a:cubicBezTo>
                  <a:lnTo>
                    <a:pt x="813" y="2868"/>
                  </a:lnTo>
                  <a:cubicBezTo>
                    <a:pt x="755" y="2868"/>
                    <a:pt x="686" y="2868"/>
                    <a:pt x="628" y="2856"/>
                  </a:cubicBezTo>
                  <a:cubicBezTo>
                    <a:pt x="465" y="2821"/>
                    <a:pt x="302" y="2786"/>
                    <a:pt x="128" y="2751"/>
                  </a:cubicBezTo>
                  <a:cubicBezTo>
                    <a:pt x="70" y="2635"/>
                    <a:pt x="1" y="2508"/>
                    <a:pt x="12" y="2334"/>
                  </a:cubicBezTo>
                  <a:cubicBezTo>
                    <a:pt x="35" y="1591"/>
                    <a:pt x="35" y="871"/>
                    <a:pt x="35" y="128"/>
                  </a:cubicBezTo>
                  <a:cubicBezTo>
                    <a:pt x="35" y="93"/>
                    <a:pt x="47" y="70"/>
                    <a:pt x="47" y="23"/>
                  </a:cubicBezTo>
                  <a:cubicBezTo>
                    <a:pt x="105" y="12"/>
                    <a:pt x="163" y="0"/>
                    <a:pt x="210" y="0"/>
                  </a:cubicBezTo>
                  <a:lnTo>
                    <a:pt x="2044" y="0"/>
                  </a:lnTo>
                  <a:cubicBezTo>
                    <a:pt x="2102" y="0"/>
                    <a:pt x="2160" y="23"/>
                    <a:pt x="2218" y="23"/>
                  </a:cubicBezTo>
                  <a:cubicBezTo>
                    <a:pt x="2299" y="255"/>
                    <a:pt x="2311" y="2612"/>
                    <a:pt x="2264" y="2856"/>
                  </a:cubicBezTo>
                  <a:close/>
                  <a:moveTo>
                    <a:pt x="790" y="1869"/>
                  </a:moveTo>
                  <a:cubicBezTo>
                    <a:pt x="674" y="1869"/>
                    <a:pt x="581" y="1869"/>
                    <a:pt x="511" y="1881"/>
                  </a:cubicBezTo>
                  <a:cubicBezTo>
                    <a:pt x="477" y="1892"/>
                    <a:pt x="442" y="1939"/>
                    <a:pt x="419" y="1985"/>
                  </a:cubicBezTo>
                  <a:cubicBezTo>
                    <a:pt x="419" y="2008"/>
                    <a:pt x="453" y="2066"/>
                    <a:pt x="477" y="2066"/>
                  </a:cubicBezTo>
                  <a:cubicBezTo>
                    <a:pt x="662" y="2113"/>
                    <a:pt x="860" y="2113"/>
                    <a:pt x="1045" y="2055"/>
                  </a:cubicBezTo>
                  <a:cubicBezTo>
                    <a:pt x="1080" y="2043"/>
                    <a:pt x="1103" y="1997"/>
                    <a:pt x="1103" y="1974"/>
                  </a:cubicBezTo>
                  <a:cubicBezTo>
                    <a:pt x="1103" y="1939"/>
                    <a:pt x="1057" y="1881"/>
                    <a:pt x="1045" y="1881"/>
                  </a:cubicBezTo>
                  <a:cubicBezTo>
                    <a:pt x="964" y="1881"/>
                    <a:pt x="860" y="1881"/>
                    <a:pt x="790" y="1869"/>
                  </a:cubicBezTo>
                  <a:close/>
                  <a:moveTo>
                    <a:pt x="802" y="1393"/>
                  </a:moveTo>
                  <a:cubicBezTo>
                    <a:pt x="755" y="1393"/>
                    <a:pt x="709" y="1393"/>
                    <a:pt x="651" y="1405"/>
                  </a:cubicBezTo>
                  <a:cubicBezTo>
                    <a:pt x="593" y="1416"/>
                    <a:pt x="558" y="1451"/>
                    <a:pt x="569" y="1509"/>
                  </a:cubicBezTo>
                  <a:cubicBezTo>
                    <a:pt x="569" y="1532"/>
                    <a:pt x="604" y="1579"/>
                    <a:pt x="651" y="1579"/>
                  </a:cubicBezTo>
                  <a:cubicBezTo>
                    <a:pt x="744" y="1591"/>
                    <a:pt x="825" y="1579"/>
                    <a:pt x="918" y="1579"/>
                  </a:cubicBezTo>
                  <a:cubicBezTo>
                    <a:pt x="953" y="1579"/>
                    <a:pt x="1022" y="1544"/>
                    <a:pt x="999" y="1486"/>
                  </a:cubicBezTo>
                  <a:cubicBezTo>
                    <a:pt x="999" y="1463"/>
                    <a:pt x="941" y="1428"/>
                    <a:pt x="918" y="1416"/>
                  </a:cubicBezTo>
                  <a:cubicBezTo>
                    <a:pt x="883" y="1393"/>
                    <a:pt x="848" y="1393"/>
                    <a:pt x="802" y="1393"/>
                  </a:cubicBezTo>
                  <a:close/>
                  <a:moveTo>
                    <a:pt x="976" y="1045"/>
                  </a:moveTo>
                  <a:cubicBezTo>
                    <a:pt x="929" y="987"/>
                    <a:pt x="918" y="929"/>
                    <a:pt x="871" y="906"/>
                  </a:cubicBezTo>
                  <a:cubicBezTo>
                    <a:pt x="825" y="882"/>
                    <a:pt x="755" y="882"/>
                    <a:pt x="697" y="882"/>
                  </a:cubicBezTo>
                  <a:cubicBezTo>
                    <a:pt x="639" y="882"/>
                    <a:pt x="593" y="906"/>
                    <a:pt x="581" y="964"/>
                  </a:cubicBezTo>
                  <a:cubicBezTo>
                    <a:pt x="569" y="1022"/>
                    <a:pt x="604" y="1068"/>
                    <a:pt x="651" y="1080"/>
                  </a:cubicBezTo>
                  <a:cubicBezTo>
                    <a:pt x="755" y="1080"/>
                    <a:pt x="860" y="1103"/>
                    <a:pt x="976" y="1045"/>
                  </a:cubicBezTo>
                  <a:close/>
                  <a:moveTo>
                    <a:pt x="802" y="255"/>
                  </a:moveTo>
                  <a:cubicBezTo>
                    <a:pt x="755" y="290"/>
                    <a:pt x="697" y="314"/>
                    <a:pt x="674" y="348"/>
                  </a:cubicBezTo>
                  <a:cubicBezTo>
                    <a:pt x="639" y="383"/>
                    <a:pt x="697" y="488"/>
                    <a:pt x="767" y="499"/>
                  </a:cubicBezTo>
                  <a:cubicBezTo>
                    <a:pt x="825" y="522"/>
                    <a:pt x="883" y="499"/>
                    <a:pt x="941" y="488"/>
                  </a:cubicBezTo>
                  <a:cubicBezTo>
                    <a:pt x="976" y="476"/>
                    <a:pt x="999" y="430"/>
                    <a:pt x="999" y="383"/>
                  </a:cubicBezTo>
                  <a:cubicBezTo>
                    <a:pt x="999" y="360"/>
                    <a:pt x="987" y="302"/>
                    <a:pt x="964" y="290"/>
                  </a:cubicBezTo>
                  <a:cubicBezTo>
                    <a:pt x="918" y="290"/>
                    <a:pt x="871" y="290"/>
                    <a:pt x="802" y="2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 name="Google Shape;1886;g123dee3dcf1_0_2049"/>
            <p:cNvSpPr/>
            <p:nvPr/>
          </p:nvSpPr>
          <p:spPr>
            <a:xfrm>
              <a:off x="2405550" y="3132200"/>
              <a:ext cx="29050" cy="18600"/>
            </a:xfrm>
            <a:custGeom>
              <a:rect b="b" l="l" r="r" t="t"/>
              <a:pathLst>
                <a:path extrusionOk="0" h="744" w="1162">
                  <a:moveTo>
                    <a:pt x="12" y="511"/>
                  </a:moveTo>
                  <a:cubicBezTo>
                    <a:pt x="1" y="348"/>
                    <a:pt x="1" y="186"/>
                    <a:pt x="24" y="23"/>
                  </a:cubicBezTo>
                  <a:cubicBezTo>
                    <a:pt x="361" y="58"/>
                    <a:pt x="674" y="0"/>
                    <a:pt x="988" y="70"/>
                  </a:cubicBezTo>
                  <a:cubicBezTo>
                    <a:pt x="1162" y="360"/>
                    <a:pt x="1162" y="372"/>
                    <a:pt x="1104" y="697"/>
                  </a:cubicBezTo>
                  <a:cubicBezTo>
                    <a:pt x="999" y="720"/>
                    <a:pt x="872" y="743"/>
                    <a:pt x="779" y="697"/>
                  </a:cubicBezTo>
                  <a:cubicBezTo>
                    <a:pt x="628" y="627"/>
                    <a:pt x="488" y="627"/>
                    <a:pt x="326" y="627"/>
                  </a:cubicBezTo>
                  <a:cubicBezTo>
                    <a:pt x="210" y="639"/>
                    <a:pt x="117" y="604"/>
                    <a:pt x="12" y="51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7" name="Google Shape;1887;g123dee3dcf1_0_2049"/>
            <p:cNvSpPr/>
            <p:nvPr/>
          </p:nvSpPr>
          <p:spPr>
            <a:xfrm>
              <a:off x="2370150" y="2891000"/>
              <a:ext cx="107125" cy="360200"/>
            </a:xfrm>
            <a:custGeom>
              <a:rect b="b" l="l" r="r" t="t"/>
              <a:pathLst>
                <a:path extrusionOk="0" h="14408" w="4285">
                  <a:moveTo>
                    <a:pt x="2009" y="14408"/>
                  </a:moveTo>
                  <a:cubicBezTo>
                    <a:pt x="1893" y="14315"/>
                    <a:pt x="1904" y="14222"/>
                    <a:pt x="1904" y="14118"/>
                  </a:cubicBezTo>
                  <a:cubicBezTo>
                    <a:pt x="1904" y="13758"/>
                    <a:pt x="1893" y="13409"/>
                    <a:pt x="1893" y="13038"/>
                  </a:cubicBezTo>
                  <a:cubicBezTo>
                    <a:pt x="1893" y="12330"/>
                    <a:pt x="1893" y="11610"/>
                    <a:pt x="1870" y="10890"/>
                  </a:cubicBezTo>
                  <a:cubicBezTo>
                    <a:pt x="1870" y="10774"/>
                    <a:pt x="1893" y="10681"/>
                    <a:pt x="1835" y="10542"/>
                  </a:cubicBezTo>
                  <a:cubicBezTo>
                    <a:pt x="1649" y="10542"/>
                    <a:pt x="1463" y="10519"/>
                    <a:pt x="1289" y="10461"/>
                  </a:cubicBezTo>
                  <a:cubicBezTo>
                    <a:pt x="1173" y="10414"/>
                    <a:pt x="1138" y="10345"/>
                    <a:pt x="1115" y="10240"/>
                  </a:cubicBezTo>
                  <a:lnTo>
                    <a:pt x="1115" y="9938"/>
                  </a:lnTo>
                  <a:cubicBezTo>
                    <a:pt x="1115" y="9834"/>
                    <a:pt x="1103" y="9729"/>
                    <a:pt x="1103" y="9636"/>
                  </a:cubicBezTo>
                  <a:cubicBezTo>
                    <a:pt x="1045" y="9613"/>
                    <a:pt x="987" y="9613"/>
                    <a:pt x="941" y="9602"/>
                  </a:cubicBezTo>
                  <a:cubicBezTo>
                    <a:pt x="848" y="9578"/>
                    <a:pt x="767" y="9520"/>
                    <a:pt x="744" y="9428"/>
                  </a:cubicBezTo>
                  <a:cubicBezTo>
                    <a:pt x="685" y="9265"/>
                    <a:pt x="616" y="9114"/>
                    <a:pt x="616" y="8940"/>
                  </a:cubicBezTo>
                  <a:cubicBezTo>
                    <a:pt x="616" y="7802"/>
                    <a:pt x="616" y="6676"/>
                    <a:pt x="593" y="5527"/>
                  </a:cubicBezTo>
                  <a:cubicBezTo>
                    <a:pt x="593" y="5411"/>
                    <a:pt x="627" y="5283"/>
                    <a:pt x="639" y="5167"/>
                  </a:cubicBezTo>
                  <a:cubicBezTo>
                    <a:pt x="639" y="5132"/>
                    <a:pt x="674" y="5109"/>
                    <a:pt x="674" y="5074"/>
                  </a:cubicBezTo>
                  <a:cubicBezTo>
                    <a:pt x="651" y="4772"/>
                    <a:pt x="744" y="4470"/>
                    <a:pt x="709" y="4157"/>
                  </a:cubicBezTo>
                  <a:cubicBezTo>
                    <a:pt x="697" y="3971"/>
                    <a:pt x="697" y="3797"/>
                    <a:pt x="697" y="3611"/>
                  </a:cubicBezTo>
                  <a:cubicBezTo>
                    <a:pt x="697" y="3507"/>
                    <a:pt x="685" y="3402"/>
                    <a:pt x="685" y="3286"/>
                  </a:cubicBezTo>
                  <a:cubicBezTo>
                    <a:pt x="465" y="3309"/>
                    <a:pt x="291" y="3228"/>
                    <a:pt x="151" y="3101"/>
                  </a:cubicBezTo>
                  <a:cubicBezTo>
                    <a:pt x="105" y="3054"/>
                    <a:pt x="59" y="3019"/>
                    <a:pt x="47" y="2961"/>
                  </a:cubicBezTo>
                  <a:cubicBezTo>
                    <a:pt x="1" y="2706"/>
                    <a:pt x="59" y="2462"/>
                    <a:pt x="163" y="2241"/>
                  </a:cubicBezTo>
                  <a:cubicBezTo>
                    <a:pt x="209" y="2160"/>
                    <a:pt x="279" y="2102"/>
                    <a:pt x="384" y="2102"/>
                  </a:cubicBezTo>
                  <a:cubicBezTo>
                    <a:pt x="674" y="2102"/>
                    <a:pt x="976" y="2102"/>
                    <a:pt x="1266" y="2114"/>
                  </a:cubicBezTo>
                  <a:cubicBezTo>
                    <a:pt x="1336" y="2114"/>
                    <a:pt x="1405" y="2160"/>
                    <a:pt x="1510" y="2183"/>
                  </a:cubicBezTo>
                  <a:cubicBezTo>
                    <a:pt x="1603" y="1951"/>
                    <a:pt x="1545" y="1742"/>
                    <a:pt x="1556" y="1510"/>
                  </a:cubicBezTo>
                  <a:cubicBezTo>
                    <a:pt x="1568" y="1289"/>
                    <a:pt x="1556" y="1057"/>
                    <a:pt x="1556" y="825"/>
                  </a:cubicBezTo>
                  <a:cubicBezTo>
                    <a:pt x="1487" y="825"/>
                    <a:pt x="1440" y="837"/>
                    <a:pt x="1382" y="837"/>
                  </a:cubicBezTo>
                  <a:cubicBezTo>
                    <a:pt x="1336" y="837"/>
                    <a:pt x="1289" y="848"/>
                    <a:pt x="1266" y="825"/>
                  </a:cubicBezTo>
                  <a:cubicBezTo>
                    <a:pt x="1092" y="709"/>
                    <a:pt x="906" y="651"/>
                    <a:pt x="767" y="477"/>
                  </a:cubicBezTo>
                  <a:cubicBezTo>
                    <a:pt x="685" y="361"/>
                    <a:pt x="697" y="233"/>
                    <a:pt x="744" y="94"/>
                  </a:cubicBezTo>
                  <a:cubicBezTo>
                    <a:pt x="755" y="36"/>
                    <a:pt x="813" y="1"/>
                    <a:pt x="871" y="1"/>
                  </a:cubicBezTo>
                  <a:lnTo>
                    <a:pt x="1092" y="1"/>
                  </a:lnTo>
                  <a:lnTo>
                    <a:pt x="2740" y="1"/>
                  </a:lnTo>
                  <a:cubicBezTo>
                    <a:pt x="2903" y="1"/>
                    <a:pt x="3054" y="12"/>
                    <a:pt x="3181" y="94"/>
                  </a:cubicBezTo>
                  <a:cubicBezTo>
                    <a:pt x="3251" y="140"/>
                    <a:pt x="3321" y="152"/>
                    <a:pt x="3414" y="187"/>
                  </a:cubicBezTo>
                  <a:cubicBezTo>
                    <a:pt x="3495" y="210"/>
                    <a:pt x="3553" y="268"/>
                    <a:pt x="3588" y="361"/>
                  </a:cubicBezTo>
                  <a:cubicBezTo>
                    <a:pt x="3634" y="465"/>
                    <a:pt x="3588" y="581"/>
                    <a:pt x="3472" y="605"/>
                  </a:cubicBezTo>
                  <a:cubicBezTo>
                    <a:pt x="3298" y="651"/>
                    <a:pt x="3147" y="721"/>
                    <a:pt x="2996" y="814"/>
                  </a:cubicBezTo>
                  <a:cubicBezTo>
                    <a:pt x="2938" y="837"/>
                    <a:pt x="2856" y="848"/>
                    <a:pt x="2787" y="872"/>
                  </a:cubicBezTo>
                  <a:cubicBezTo>
                    <a:pt x="2729" y="883"/>
                    <a:pt x="2671" y="906"/>
                    <a:pt x="2624" y="930"/>
                  </a:cubicBezTo>
                  <a:cubicBezTo>
                    <a:pt x="2589" y="1162"/>
                    <a:pt x="2566" y="1951"/>
                    <a:pt x="2613" y="2207"/>
                  </a:cubicBezTo>
                  <a:cubicBezTo>
                    <a:pt x="2671" y="2207"/>
                    <a:pt x="2729" y="2218"/>
                    <a:pt x="2787" y="2218"/>
                  </a:cubicBezTo>
                  <a:cubicBezTo>
                    <a:pt x="2996" y="2218"/>
                    <a:pt x="3193" y="2230"/>
                    <a:pt x="3402" y="2218"/>
                  </a:cubicBezTo>
                  <a:cubicBezTo>
                    <a:pt x="3646" y="2207"/>
                    <a:pt x="3878" y="2265"/>
                    <a:pt x="4122" y="2299"/>
                  </a:cubicBezTo>
                  <a:cubicBezTo>
                    <a:pt x="4226" y="2323"/>
                    <a:pt x="4273" y="2381"/>
                    <a:pt x="4273" y="2462"/>
                  </a:cubicBezTo>
                  <a:cubicBezTo>
                    <a:pt x="4273" y="2683"/>
                    <a:pt x="4284" y="2915"/>
                    <a:pt x="4273" y="3135"/>
                  </a:cubicBezTo>
                  <a:cubicBezTo>
                    <a:pt x="4273" y="3286"/>
                    <a:pt x="4168" y="3368"/>
                    <a:pt x="4006" y="3379"/>
                  </a:cubicBezTo>
                  <a:lnTo>
                    <a:pt x="3704" y="3379"/>
                  </a:lnTo>
                  <a:cubicBezTo>
                    <a:pt x="3634" y="3379"/>
                    <a:pt x="3576" y="3391"/>
                    <a:pt x="3483" y="3391"/>
                  </a:cubicBezTo>
                  <a:cubicBezTo>
                    <a:pt x="3483" y="3484"/>
                    <a:pt x="3472" y="3553"/>
                    <a:pt x="3472" y="3611"/>
                  </a:cubicBezTo>
                  <a:lnTo>
                    <a:pt x="3472" y="6363"/>
                  </a:lnTo>
                  <a:cubicBezTo>
                    <a:pt x="3472" y="7349"/>
                    <a:pt x="3460" y="8325"/>
                    <a:pt x="3460" y="9311"/>
                  </a:cubicBezTo>
                  <a:cubicBezTo>
                    <a:pt x="3460" y="9381"/>
                    <a:pt x="3460" y="9462"/>
                    <a:pt x="3437" y="9532"/>
                  </a:cubicBezTo>
                  <a:cubicBezTo>
                    <a:pt x="3425" y="9660"/>
                    <a:pt x="3379" y="9718"/>
                    <a:pt x="3251" y="9718"/>
                  </a:cubicBezTo>
                  <a:cubicBezTo>
                    <a:pt x="3123" y="9718"/>
                    <a:pt x="2996" y="9729"/>
                    <a:pt x="2880" y="9834"/>
                  </a:cubicBezTo>
                  <a:lnTo>
                    <a:pt x="2880" y="10252"/>
                  </a:lnTo>
                  <a:cubicBezTo>
                    <a:pt x="2880" y="10588"/>
                    <a:pt x="2798" y="10646"/>
                    <a:pt x="2485" y="10658"/>
                  </a:cubicBezTo>
                  <a:cubicBezTo>
                    <a:pt x="2427" y="10658"/>
                    <a:pt x="2369" y="10658"/>
                    <a:pt x="2299" y="10681"/>
                  </a:cubicBezTo>
                  <a:cubicBezTo>
                    <a:pt x="2276" y="10681"/>
                    <a:pt x="2253" y="10693"/>
                    <a:pt x="2218" y="10705"/>
                  </a:cubicBezTo>
                  <a:cubicBezTo>
                    <a:pt x="2206" y="10751"/>
                    <a:pt x="2195" y="10809"/>
                    <a:pt x="2195" y="10867"/>
                  </a:cubicBezTo>
                  <a:cubicBezTo>
                    <a:pt x="2195" y="11529"/>
                    <a:pt x="2183" y="12202"/>
                    <a:pt x="2195" y="12852"/>
                  </a:cubicBezTo>
                  <a:cubicBezTo>
                    <a:pt x="2195" y="13154"/>
                    <a:pt x="2218" y="13468"/>
                    <a:pt x="2241" y="13769"/>
                  </a:cubicBezTo>
                  <a:cubicBezTo>
                    <a:pt x="2241" y="13943"/>
                    <a:pt x="2218" y="14118"/>
                    <a:pt x="2206" y="14292"/>
                  </a:cubicBezTo>
                  <a:cubicBezTo>
                    <a:pt x="2183" y="14350"/>
                    <a:pt x="2113" y="14396"/>
                    <a:pt x="2009" y="14408"/>
                  </a:cubicBezTo>
                  <a:close/>
                  <a:moveTo>
                    <a:pt x="3112" y="3217"/>
                  </a:moveTo>
                  <a:lnTo>
                    <a:pt x="2787" y="3217"/>
                  </a:lnTo>
                  <a:lnTo>
                    <a:pt x="1742" y="3217"/>
                  </a:lnTo>
                  <a:cubicBezTo>
                    <a:pt x="1661" y="3217"/>
                    <a:pt x="1568" y="3217"/>
                    <a:pt x="1510" y="3193"/>
                  </a:cubicBezTo>
                  <a:cubicBezTo>
                    <a:pt x="1347" y="3077"/>
                    <a:pt x="1196" y="3112"/>
                    <a:pt x="1022" y="3159"/>
                  </a:cubicBezTo>
                  <a:cubicBezTo>
                    <a:pt x="1022" y="3217"/>
                    <a:pt x="999" y="3275"/>
                    <a:pt x="999" y="3321"/>
                  </a:cubicBezTo>
                  <a:cubicBezTo>
                    <a:pt x="987" y="3925"/>
                    <a:pt x="976" y="4552"/>
                    <a:pt x="964" y="5167"/>
                  </a:cubicBezTo>
                  <a:cubicBezTo>
                    <a:pt x="964" y="5306"/>
                    <a:pt x="929" y="5469"/>
                    <a:pt x="918" y="5608"/>
                  </a:cubicBezTo>
                  <a:cubicBezTo>
                    <a:pt x="906" y="5829"/>
                    <a:pt x="883" y="6061"/>
                    <a:pt x="952" y="6281"/>
                  </a:cubicBezTo>
                  <a:cubicBezTo>
                    <a:pt x="1103" y="6339"/>
                    <a:pt x="1278" y="6305"/>
                    <a:pt x="1440" y="6305"/>
                  </a:cubicBezTo>
                  <a:cubicBezTo>
                    <a:pt x="1475" y="6305"/>
                    <a:pt x="1510" y="6281"/>
                    <a:pt x="1545" y="6247"/>
                  </a:cubicBezTo>
                  <a:cubicBezTo>
                    <a:pt x="1684" y="6154"/>
                    <a:pt x="1707" y="6131"/>
                    <a:pt x="1800" y="6223"/>
                  </a:cubicBezTo>
                  <a:cubicBezTo>
                    <a:pt x="1904" y="6305"/>
                    <a:pt x="2009" y="6328"/>
                    <a:pt x="2113" y="6328"/>
                  </a:cubicBezTo>
                  <a:lnTo>
                    <a:pt x="2961" y="6328"/>
                  </a:lnTo>
                  <a:cubicBezTo>
                    <a:pt x="3019" y="6328"/>
                    <a:pt x="3077" y="6305"/>
                    <a:pt x="3135" y="6305"/>
                  </a:cubicBezTo>
                  <a:cubicBezTo>
                    <a:pt x="3158" y="6038"/>
                    <a:pt x="3158" y="3507"/>
                    <a:pt x="3112" y="3217"/>
                  </a:cubicBezTo>
                  <a:close/>
                  <a:moveTo>
                    <a:pt x="3123" y="9416"/>
                  </a:moveTo>
                  <a:cubicBezTo>
                    <a:pt x="3170" y="9172"/>
                    <a:pt x="3158" y="6815"/>
                    <a:pt x="3112" y="6583"/>
                  </a:cubicBezTo>
                  <a:cubicBezTo>
                    <a:pt x="3054" y="6572"/>
                    <a:pt x="2996" y="6560"/>
                    <a:pt x="2938" y="6560"/>
                  </a:cubicBezTo>
                  <a:lnTo>
                    <a:pt x="1092" y="6560"/>
                  </a:lnTo>
                  <a:cubicBezTo>
                    <a:pt x="1034" y="6560"/>
                    <a:pt x="976" y="6583"/>
                    <a:pt x="929" y="6583"/>
                  </a:cubicBezTo>
                  <a:cubicBezTo>
                    <a:pt x="918" y="6630"/>
                    <a:pt x="918" y="6653"/>
                    <a:pt x="918" y="6688"/>
                  </a:cubicBezTo>
                  <a:cubicBezTo>
                    <a:pt x="918" y="7431"/>
                    <a:pt x="906" y="8151"/>
                    <a:pt x="906" y="8894"/>
                  </a:cubicBezTo>
                  <a:cubicBezTo>
                    <a:pt x="906" y="9056"/>
                    <a:pt x="964" y="9184"/>
                    <a:pt x="1022" y="9311"/>
                  </a:cubicBezTo>
                  <a:cubicBezTo>
                    <a:pt x="1196" y="9358"/>
                    <a:pt x="1347" y="9381"/>
                    <a:pt x="1510" y="9416"/>
                  </a:cubicBezTo>
                  <a:cubicBezTo>
                    <a:pt x="1568" y="9428"/>
                    <a:pt x="1626" y="9428"/>
                    <a:pt x="1695" y="9428"/>
                  </a:cubicBezTo>
                  <a:lnTo>
                    <a:pt x="2195" y="9428"/>
                  </a:lnTo>
                  <a:cubicBezTo>
                    <a:pt x="2264" y="9428"/>
                    <a:pt x="2334" y="9428"/>
                    <a:pt x="2415" y="9451"/>
                  </a:cubicBezTo>
                  <a:cubicBezTo>
                    <a:pt x="2624" y="9555"/>
                    <a:pt x="2822" y="9532"/>
                    <a:pt x="3031" y="9439"/>
                  </a:cubicBezTo>
                  <a:cubicBezTo>
                    <a:pt x="3054" y="9428"/>
                    <a:pt x="3100" y="9428"/>
                    <a:pt x="3123" y="9416"/>
                  </a:cubicBezTo>
                  <a:close/>
                  <a:moveTo>
                    <a:pt x="4006" y="2566"/>
                  </a:moveTo>
                  <a:cubicBezTo>
                    <a:pt x="3808" y="2450"/>
                    <a:pt x="3611" y="2416"/>
                    <a:pt x="3425" y="2439"/>
                  </a:cubicBezTo>
                  <a:lnTo>
                    <a:pt x="1603" y="2439"/>
                  </a:lnTo>
                  <a:cubicBezTo>
                    <a:pt x="1510" y="2439"/>
                    <a:pt x="1417" y="2439"/>
                    <a:pt x="1324" y="2416"/>
                  </a:cubicBezTo>
                  <a:cubicBezTo>
                    <a:pt x="1034" y="2346"/>
                    <a:pt x="778" y="2346"/>
                    <a:pt x="442" y="2392"/>
                  </a:cubicBezTo>
                  <a:cubicBezTo>
                    <a:pt x="337" y="2532"/>
                    <a:pt x="256" y="2694"/>
                    <a:pt x="326" y="2903"/>
                  </a:cubicBezTo>
                  <a:cubicBezTo>
                    <a:pt x="407" y="2984"/>
                    <a:pt x="511" y="3054"/>
                    <a:pt x="639" y="3031"/>
                  </a:cubicBezTo>
                  <a:cubicBezTo>
                    <a:pt x="802" y="2857"/>
                    <a:pt x="802" y="2857"/>
                    <a:pt x="1034" y="2857"/>
                  </a:cubicBezTo>
                  <a:cubicBezTo>
                    <a:pt x="1161" y="2857"/>
                    <a:pt x="1301" y="2857"/>
                    <a:pt x="1428" y="2868"/>
                  </a:cubicBezTo>
                  <a:cubicBezTo>
                    <a:pt x="1730" y="2880"/>
                    <a:pt x="2032" y="2915"/>
                    <a:pt x="2346" y="2926"/>
                  </a:cubicBezTo>
                  <a:cubicBezTo>
                    <a:pt x="2601" y="2938"/>
                    <a:pt x="2880" y="2926"/>
                    <a:pt x="3135" y="2926"/>
                  </a:cubicBezTo>
                  <a:cubicBezTo>
                    <a:pt x="3274" y="2926"/>
                    <a:pt x="3390" y="2926"/>
                    <a:pt x="3460" y="3054"/>
                  </a:cubicBezTo>
                  <a:cubicBezTo>
                    <a:pt x="3472" y="3089"/>
                    <a:pt x="3518" y="3112"/>
                    <a:pt x="3565" y="3112"/>
                  </a:cubicBezTo>
                  <a:cubicBezTo>
                    <a:pt x="3704" y="3112"/>
                    <a:pt x="3866" y="3159"/>
                    <a:pt x="4006" y="3089"/>
                  </a:cubicBezTo>
                  <a:cubicBezTo>
                    <a:pt x="4006" y="3019"/>
                    <a:pt x="4029" y="2938"/>
                    <a:pt x="4029" y="2868"/>
                  </a:cubicBezTo>
                  <a:cubicBezTo>
                    <a:pt x="4006" y="2752"/>
                    <a:pt x="4006" y="2671"/>
                    <a:pt x="4006" y="2566"/>
                  </a:cubicBezTo>
                  <a:close/>
                  <a:moveTo>
                    <a:pt x="1428" y="10159"/>
                  </a:moveTo>
                  <a:cubicBezTo>
                    <a:pt x="1533" y="10240"/>
                    <a:pt x="1626" y="10275"/>
                    <a:pt x="1742" y="10275"/>
                  </a:cubicBezTo>
                  <a:cubicBezTo>
                    <a:pt x="1893" y="10275"/>
                    <a:pt x="2055" y="10275"/>
                    <a:pt x="2195" y="10345"/>
                  </a:cubicBezTo>
                  <a:cubicBezTo>
                    <a:pt x="2288" y="10391"/>
                    <a:pt x="2415" y="10368"/>
                    <a:pt x="2520" y="10345"/>
                  </a:cubicBezTo>
                  <a:cubicBezTo>
                    <a:pt x="2578" y="10020"/>
                    <a:pt x="2578" y="10008"/>
                    <a:pt x="2404" y="9718"/>
                  </a:cubicBezTo>
                  <a:cubicBezTo>
                    <a:pt x="2090" y="9636"/>
                    <a:pt x="1777" y="9695"/>
                    <a:pt x="1440" y="9671"/>
                  </a:cubicBezTo>
                  <a:cubicBezTo>
                    <a:pt x="1417" y="9845"/>
                    <a:pt x="1428" y="9996"/>
                    <a:pt x="1428" y="10159"/>
                  </a:cubicBezTo>
                  <a:close/>
                  <a:moveTo>
                    <a:pt x="2322" y="2149"/>
                  </a:moveTo>
                  <a:lnTo>
                    <a:pt x="2322" y="1359"/>
                  </a:lnTo>
                  <a:cubicBezTo>
                    <a:pt x="2322" y="1162"/>
                    <a:pt x="2299" y="953"/>
                    <a:pt x="2195" y="767"/>
                  </a:cubicBezTo>
                  <a:cubicBezTo>
                    <a:pt x="2079" y="755"/>
                    <a:pt x="1962" y="721"/>
                    <a:pt x="1835" y="790"/>
                  </a:cubicBezTo>
                  <a:lnTo>
                    <a:pt x="1835" y="1464"/>
                  </a:lnTo>
                  <a:cubicBezTo>
                    <a:pt x="1846" y="1696"/>
                    <a:pt x="1788" y="1928"/>
                    <a:pt x="1881" y="2160"/>
                  </a:cubicBezTo>
                  <a:cubicBezTo>
                    <a:pt x="2021" y="2172"/>
                    <a:pt x="2171" y="2183"/>
                    <a:pt x="2322" y="2149"/>
                  </a:cubicBezTo>
                  <a:close/>
                  <a:moveTo>
                    <a:pt x="3123" y="361"/>
                  </a:moveTo>
                  <a:cubicBezTo>
                    <a:pt x="3042" y="256"/>
                    <a:pt x="2926" y="233"/>
                    <a:pt x="2787" y="233"/>
                  </a:cubicBezTo>
                  <a:lnTo>
                    <a:pt x="1161" y="233"/>
                  </a:lnTo>
                  <a:cubicBezTo>
                    <a:pt x="1127" y="233"/>
                    <a:pt x="1080" y="245"/>
                    <a:pt x="1022" y="256"/>
                  </a:cubicBezTo>
                  <a:cubicBezTo>
                    <a:pt x="1138" y="384"/>
                    <a:pt x="1220" y="442"/>
                    <a:pt x="1510" y="558"/>
                  </a:cubicBezTo>
                  <a:cubicBezTo>
                    <a:pt x="1730" y="442"/>
                    <a:pt x="1730" y="442"/>
                    <a:pt x="1974" y="442"/>
                  </a:cubicBezTo>
                  <a:lnTo>
                    <a:pt x="2195" y="442"/>
                  </a:lnTo>
                  <a:cubicBezTo>
                    <a:pt x="2404" y="442"/>
                    <a:pt x="2404" y="442"/>
                    <a:pt x="2578" y="593"/>
                  </a:cubicBezTo>
                  <a:cubicBezTo>
                    <a:pt x="2764" y="581"/>
                    <a:pt x="2961" y="535"/>
                    <a:pt x="3123" y="36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8" name="Google Shape;1888;g123dee3dcf1_0_2049"/>
            <p:cNvSpPr/>
            <p:nvPr/>
          </p:nvSpPr>
          <p:spPr>
            <a:xfrm>
              <a:off x="2404100" y="3012900"/>
              <a:ext cx="13375" cy="6425"/>
            </a:xfrm>
            <a:custGeom>
              <a:rect b="b" l="l" r="r" t="t"/>
              <a:pathLst>
                <a:path extrusionOk="0" h="257" w="535">
                  <a:moveTo>
                    <a:pt x="303" y="1"/>
                  </a:moveTo>
                  <a:cubicBezTo>
                    <a:pt x="349" y="12"/>
                    <a:pt x="419" y="24"/>
                    <a:pt x="488" y="36"/>
                  </a:cubicBezTo>
                  <a:cubicBezTo>
                    <a:pt x="523" y="36"/>
                    <a:pt x="535" y="82"/>
                    <a:pt x="535" y="117"/>
                  </a:cubicBezTo>
                  <a:cubicBezTo>
                    <a:pt x="535" y="140"/>
                    <a:pt x="512" y="175"/>
                    <a:pt x="488" y="186"/>
                  </a:cubicBezTo>
                  <a:cubicBezTo>
                    <a:pt x="349" y="256"/>
                    <a:pt x="198" y="256"/>
                    <a:pt x="59" y="186"/>
                  </a:cubicBezTo>
                  <a:cubicBezTo>
                    <a:pt x="24" y="175"/>
                    <a:pt x="1" y="117"/>
                    <a:pt x="12" y="82"/>
                  </a:cubicBezTo>
                  <a:cubicBezTo>
                    <a:pt x="12" y="59"/>
                    <a:pt x="59" y="24"/>
                    <a:pt x="94" y="12"/>
                  </a:cubicBezTo>
                  <a:cubicBezTo>
                    <a:pt x="152" y="1"/>
                    <a:pt x="210" y="12"/>
                    <a:pt x="303"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9" name="Google Shape;1889;g123dee3dcf1_0_2049"/>
            <p:cNvSpPr/>
            <p:nvPr/>
          </p:nvSpPr>
          <p:spPr>
            <a:xfrm>
              <a:off x="2405850" y="3028300"/>
              <a:ext cx="12800" cy="7850"/>
            </a:xfrm>
            <a:custGeom>
              <a:rect b="b" l="l" r="r" t="t"/>
              <a:pathLst>
                <a:path extrusionOk="0" h="314" w="512">
                  <a:moveTo>
                    <a:pt x="302" y="313"/>
                  </a:moveTo>
                  <a:cubicBezTo>
                    <a:pt x="198" y="313"/>
                    <a:pt x="117" y="232"/>
                    <a:pt x="47" y="163"/>
                  </a:cubicBezTo>
                  <a:cubicBezTo>
                    <a:pt x="0" y="116"/>
                    <a:pt x="24" y="35"/>
                    <a:pt x="82" y="23"/>
                  </a:cubicBezTo>
                  <a:cubicBezTo>
                    <a:pt x="128" y="0"/>
                    <a:pt x="175" y="0"/>
                    <a:pt x="198" y="0"/>
                  </a:cubicBezTo>
                  <a:cubicBezTo>
                    <a:pt x="279" y="35"/>
                    <a:pt x="349" y="58"/>
                    <a:pt x="418" y="104"/>
                  </a:cubicBezTo>
                  <a:cubicBezTo>
                    <a:pt x="465" y="139"/>
                    <a:pt x="511" y="174"/>
                    <a:pt x="476" y="232"/>
                  </a:cubicBezTo>
                  <a:cubicBezTo>
                    <a:pt x="465" y="267"/>
                    <a:pt x="407" y="279"/>
                    <a:pt x="360" y="302"/>
                  </a:cubicBezTo>
                  <a:cubicBezTo>
                    <a:pt x="349" y="313"/>
                    <a:pt x="326" y="290"/>
                    <a:pt x="302" y="31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0" name="Google Shape;1890;g123dee3dcf1_0_2049"/>
            <p:cNvSpPr/>
            <p:nvPr/>
          </p:nvSpPr>
          <p:spPr>
            <a:xfrm>
              <a:off x="2406150" y="3000125"/>
              <a:ext cx="7850" cy="6425"/>
            </a:xfrm>
            <a:custGeom>
              <a:rect b="b" l="l" r="r" t="t"/>
              <a:pathLst>
                <a:path extrusionOk="0" h="257" w="314">
                  <a:moveTo>
                    <a:pt x="314" y="117"/>
                  </a:moveTo>
                  <a:cubicBezTo>
                    <a:pt x="163" y="245"/>
                    <a:pt x="81" y="256"/>
                    <a:pt x="23" y="187"/>
                  </a:cubicBezTo>
                  <a:cubicBezTo>
                    <a:pt x="0" y="163"/>
                    <a:pt x="0" y="82"/>
                    <a:pt x="12" y="59"/>
                  </a:cubicBezTo>
                  <a:cubicBezTo>
                    <a:pt x="12" y="24"/>
                    <a:pt x="81" y="1"/>
                    <a:pt x="116" y="13"/>
                  </a:cubicBezTo>
                  <a:cubicBezTo>
                    <a:pt x="174" y="24"/>
                    <a:pt x="232" y="71"/>
                    <a:pt x="314" y="11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1" name="Google Shape;1891;g123dee3dcf1_0_2049"/>
            <p:cNvSpPr/>
            <p:nvPr/>
          </p:nvSpPr>
          <p:spPr>
            <a:xfrm>
              <a:off x="2406725" y="2980100"/>
              <a:ext cx="6125" cy="4400"/>
            </a:xfrm>
            <a:custGeom>
              <a:rect b="b" l="l" r="r" t="t"/>
              <a:pathLst>
                <a:path extrusionOk="0" h="176" w="245">
                  <a:moveTo>
                    <a:pt x="35" y="36"/>
                  </a:moveTo>
                  <a:cubicBezTo>
                    <a:pt x="70" y="36"/>
                    <a:pt x="105" y="1"/>
                    <a:pt x="151" y="12"/>
                  </a:cubicBezTo>
                  <a:cubicBezTo>
                    <a:pt x="198" y="12"/>
                    <a:pt x="244" y="105"/>
                    <a:pt x="198" y="129"/>
                  </a:cubicBezTo>
                  <a:cubicBezTo>
                    <a:pt x="163" y="163"/>
                    <a:pt x="116" y="175"/>
                    <a:pt x="93" y="163"/>
                  </a:cubicBezTo>
                  <a:cubicBezTo>
                    <a:pt x="35" y="163"/>
                    <a:pt x="0" y="105"/>
                    <a:pt x="35" y="36"/>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2" name="Google Shape;1892;g123dee3dcf1_0_2049"/>
            <p:cNvSpPr/>
            <p:nvPr/>
          </p:nvSpPr>
          <p:spPr>
            <a:xfrm>
              <a:off x="2402075" y="3101725"/>
              <a:ext cx="17150" cy="6400"/>
            </a:xfrm>
            <a:custGeom>
              <a:rect b="b" l="l" r="r" t="t"/>
              <a:pathLst>
                <a:path extrusionOk="0" h="256" w="686">
                  <a:moveTo>
                    <a:pt x="372" y="0"/>
                  </a:moveTo>
                  <a:cubicBezTo>
                    <a:pt x="430" y="0"/>
                    <a:pt x="523" y="12"/>
                    <a:pt x="627" y="23"/>
                  </a:cubicBezTo>
                  <a:cubicBezTo>
                    <a:pt x="662" y="23"/>
                    <a:pt x="685" y="81"/>
                    <a:pt x="685" y="116"/>
                  </a:cubicBezTo>
                  <a:cubicBezTo>
                    <a:pt x="685" y="139"/>
                    <a:pt x="651" y="197"/>
                    <a:pt x="627" y="197"/>
                  </a:cubicBezTo>
                  <a:cubicBezTo>
                    <a:pt x="442" y="256"/>
                    <a:pt x="244" y="244"/>
                    <a:pt x="59" y="221"/>
                  </a:cubicBezTo>
                  <a:cubicBezTo>
                    <a:pt x="35" y="221"/>
                    <a:pt x="1" y="139"/>
                    <a:pt x="1" y="128"/>
                  </a:cubicBezTo>
                  <a:cubicBezTo>
                    <a:pt x="24" y="81"/>
                    <a:pt x="47" y="23"/>
                    <a:pt x="93" y="23"/>
                  </a:cubicBezTo>
                  <a:cubicBezTo>
                    <a:pt x="175" y="0"/>
                    <a:pt x="256" y="12"/>
                    <a:pt x="372"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3" name="Google Shape;1893;g123dee3dcf1_0_2049"/>
            <p:cNvSpPr/>
            <p:nvPr/>
          </p:nvSpPr>
          <p:spPr>
            <a:xfrm>
              <a:off x="2405850" y="3089825"/>
              <a:ext cx="11625" cy="4650"/>
            </a:xfrm>
            <a:custGeom>
              <a:rect b="b" l="l" r="r" t="t"/>
              <a:pathLst>
                <a:path extrusionOk="0" h="186" w="465">
                  <a:moveTo>
                    <a:pt x="233" y="0"/>
                  </a:moveTo>
                  <a:cubicBezTo>
                    <a:pt x="279" y="0"/>
                    <a:pt x="314" y="0"/>
                    <a:pt x="360" y="12"/>
                  </a:cubicBezTo>
                  <a:cubicBezTo>
                    <a:pt x="395" y="23"/>
                    <a:pt x="453" y="58"/>
                    <a:pt x="453" y="81"/>
                  </a:cubicBezTo>
                  <a:cubicBezTo>
                    <a:pt x="465" y="139"/>
                    <a:pt x="407" y="174"/>
                    <a:pt x="360" y="174"/>
                  </a:cubicBezTo>
                  <a:cubicBezTo>
                    <a:pt x="279" y="186"/>
                    <a:pt x="186" y="186"/>
                    <a:pt x="105" y="174"/>
                  </a:cubicBezTo>
                  <a:cubicBezTo>
                    <a:pt x="70" y="174"/>
                    <a:pt x="24" y="128"/>
                    <a:pt x="12" y="93"/>
                  </a:cubicBezTo>
                  <a:cubicBezTo>
                    <a:pt x="0" y="35"/>
                    <a:pt x="47" y="12"/>
                    <a:pt x="105"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4" name="Google Shape;1894;g123dee3dcf1_0_2049"/>
            <p:cNvSpPr/>
            <p:nvPr/>
          </p:nvSpPr>
          <p:spPr>
            <a:xfrm>
              <a:off x="2405850" y="3076475"/>
              <a:ext cx="10175" cy="6100"/>
            </a:xfrm>
            <a:custGeom>
              <a:rect b="b" l="l" r="r" t="t"/>
              <a:pathLst>
                <a:path extrusionOk="0" h="244" w="407">
                  <a:moveTo>
                    <a:pt x="407" y="186"/>
                  </a:moveTo>
                  <a:cubicBezTo>
                    <a:pt x="291" y="244"/>
                    <a:pt x="186" y="221"/>
                    <a:pt x="82" y="209"/>
                  </a:cubicBezTo>
                  <a:cubicBezTo>
                    <a:pt x="24" y="197"/>
                    <a:pt x="0" y="151"/>
                    <a:pt x="12" y="93"/>
                  </a:cubicBezTo>
                  <a:cubicBezTo>
                    <a:pt x="24" y="35"/>
                    <a:pt x="70" y="0"/>
                    <a:pt x="128" y="0"/>
                  </a:cubicBezTo>
                  <a:cubicBezTo>
                    <a:pt x="186" y="0"/>
                    <a:pt x="256" y="0"/>
                    <a:pt x="302" y="35"/>
                  </a:cubicBezTo>
                  <a:cubicBezTo>
                    <a:pt x="349" y="70"/>
                    <a:pt x="372" y="128"/>
                    <a:pt x="407" y="186"/>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5" name="Google Shape;1895;g123dee3dcf1_0_2049"/>
            <p:cNvSpPr/>
            <p:nvPr/>
          </p:nvSpPr>
          <p:spPr>
            <a:xfrm>
              <a:off x="2407600" y="3061375"/>
              <a:ext cx="9025" cy="6700"/>
            </a:xfrm>
            <a:custGeom>
              <a:rect b="b" l="l" r="r" t="t"/>
              <a:pathLst>
                <a:path extrusionOk="0" h="268" w="361">
                  <a:moveTo>
                    <a:pt x="163" y="0"/>
                  </a:moveTo>
                  <a:cubicBezTo>
                    <a:pt x="232" y="12"/>
                    <a:pt x="279" y="12"/>
                    <a:pt x="325" y="47"/>
                  </a:cubicBezTo>
                  <a:cubicBezTo>
                    <a:pt x="348" y="59"/>
                    <a:pt x="360" y="117"/>
                    <a:pt x="360" y="151"/>
                  </a:cubicBezTo>
                  <a:cubicBezTo>
                    <a:pt x="360" y="175"/>
                    <a:pt x="337" y="233"/>
                    <a:pt x="302" y="244"/>
                  </a:cubicBezTo>
                  <a:cubicBezTo>
                    <a:pt x="244" y="267"/>
                    <a:pt x="186" y="267"/>
                    <a:pt x="128" y="267"/>
                  </a:cubicBezTo>
                  <a:cubicBezTo>
                    <a:pt x="70" y="244"/>
                    <a:pt x="0" y="151"/>
                    <a:pt x="23" y="105"/>
                  </a:cubicBezTo>
                  <a:cubicBezTo>
                    <a:pt x="58" y="59"/>
                    <a:pt x="116" y="35"/>
                    <a:pt x="163"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6" name="Google Shape;1896;g123dee3dcf1_0_2049"/>
            <p:cNvSpPr/>
            <p:nvPr/>
          </p:nvSpPr>
          <p:spPr>
            <a:xfrm>
              <a:off x="2434000" y="3055000"/>
              <a:ext cx="15700" cy="74300"/>
            </a:xfrm>
            <a:custGeom>
              <a:rect b="b" l="l" r="r" t="t"/>
              <a:pathLst>
                <a:path extrusionOk="0" h="2972" w="628">
                  <a:moveTo>
                    <a:pt x="395" y="0"/>
                  </a:moveTo>
                  <a:lnTo>
                    <a:pt x="1" y="0"/>
                  </a:lnTo>
                  <a:lnTo>
                    <a:pt x="163" y="2972"/>
                  </a:lnTo>
                  <a:cubicBezTo>
                    <a:pt x="268" y="2972"/>
                    <a:pt x="360" y="2926"/>
                    <a:pt x="465" y="2879"/>
                  </a:cubicBezTo>
                  <a:cubicBezTo>
                    <a:pt x="511" y="2868"/>
                    <a:pt x="546" y="2856"/>
                    <a:pt x="581" y="2856"/>
                  </a:cubicBezTo>
                  <a:cubicBezTo>
                    <a:pt x="627" y="2612"/>
                    <a:pt x="616" y="255"/>
                    <a:pt x="569" y="23"/>
                  </a:cubicBezTo>
                  <a:cubicBezTo>
                    <a:pt x="511" y="23"/>
                    <a:pt x="453"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97" name="Google Shape;1897;g123dee3dcf1_0_2049"/>
          <p:cNvGrpSpPr/>
          <p:nvPr/>
        </p:nvGrpSpPr>
        <p:grpSpPr>
          <a:xfrm rot="-1269491">
            <a:off x="930174" y="962284"/>
            <a:ext cx="815232" cy="791196"/>
            <a:chOff x="1428925" y="2779850"/>
            <a:chExt cx="216825" cy="210450"/>
          </a:xfrm>
        </p:grpSpPr>
        <p:sp>
          <p:nvSpPr>
            <p:cNvPr id="1898" name="Google Shape;1898;g123dee3dcf1_0_2049"/>
            <p:cNvSpPr/>
            <p:nvPr/>
          </p:nvSpPr>
          <p:spPr>
            <a:xfrm>
              <a:off x="1434150" y="2835000"/>
              <a:ext cx="200300" cy="149200"/>
            </a:xfrm>
            <a:custGeom>
              <a:rect b="b" l="l" r="r" t="t"/>
              <a:pathLst>
                <a:path extrusionOk="0" h="5968" w="8012">
                  <a:moveTo>
                    <a:pt x="860" y="0"/>
                  </a:moveTo>
                  <a:cubicBezTo>
                    <a:pt x="430" y="1451"/>
                    <a:pt x="372" y="2949"/>
                    <a:pt x="802" y="4365"/>
                  </a:cubicBezTo>
                  <a:cubicBezTo>
                    <a:pt x="918" y="4737"/>
                    <a:pt x="1243" y="4946"/>
                    <a:pt x="1614" y="5027"/>
                  </a:cubicBezTo>
                  <a:cubicBezTo>
                    <a:pt x="3356" y="5341"/>
                    <a:pt x="6119" y="5503"/>
                    <a:pt x="8011" y="5143"/>
                  </a:cubicBezTo>
                  <a:cubicBezTo>
                    <a:pt x="7837" y="5967"/>
                    <a:pt x="3008" y="5793"/>
                    <a:pt x="720" y="5329"/>
                  </a:cubicBezTo>
                  <a:cubicBezTo>
                    <a:pt x="407" y="4760"/>
                    <a:pt x="36" y="3924"/>
                    <a:pt x="36" y="3286"/>
                  </a:cubicBezTo>
                  <a:cubicBezTo>
                    <a:pt x="36" y="2496"/>
                    <a:pt x="1" y="1672"/>
                    <a:pt x="24" y="883"/>
                  </a:cubicBezTo>
                  <a:cubicBezTo>
                    <a:pt x="163" y="650"/>
                    <a:pt x="279" y="383"/>
                    <a:pt x="430" y="151"/>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9" name="Google Shape;1899;g123dee3dcf1_0_2049"/>
            <p:cNvSpPr/>
            <p:nvPr/>
          </p:nvSpPr>
          <p:spPr>
            <a:xfrm>
              <a:off x="1501500" y="2868375"/>
              <a:ext cx="68500" cy="70550"/>
            </a:xfrm>
            <a:custGeom>
              <a:rect b="b" l="l" r="r" t="t"/>
              <a:pathLst>
                <a:path extrusionOk="0" h="2822" w="2740">
                  <a:moveTo>
                    <a:pt x="894" y="1869"/>
                  </a:moveTo>
                  <a:cubicBezTo>
                    <a:pt x="604" y="1893"/>
                    <a:pt x="360" y="1916"/>
                    <a:pt x="93" y="1858"/>
                  </a:cubicBezTo>
                  <a:cubicBezTo>
                    <a:pt x="0" y="1660"/>
                    <a:pt x="12" y="1440"/>
                    <a:pt x="12" y="1219"/>
                  </a:cubicBezTo>
                  <a:cubicBezTo>
                    <a:pt x="279" y="1173"/>
                    <a:pt x="557" y="1161"/>
                    <a:pt x="836" y="1208"/>
                  </a:cubicBezTo>
                  <a:cubicBezTo>
                    <a:pt x="929" y="1138"/>
                    <a:pt x="940" y="1022"/>
                    <a:pt x="940" y="894"/>
                  </a:cubicBezTo>
                  <a:lnTo>
                    <a:pt x="940" y="407"/>
                  </a:lnTo>
                  <a:lnTo>
                    <a:pt x="940" y="93"/>
                  </a:lnTo>
                  <a:cubicBezTo>
                    <a:pt x="1138" y="0"/>
                    <a:pt x="1347" y="35"/>
                    <a:pt x="1544" y="58"/>
                  </a:cubicBezTo>
                  <a:cubicBezTo>
                    <a:pt x="1591" y="58"/>
                    <a:pt x="1649" y="128"/>
                    <a:pt x="1660" y="186"/>
                  </a:cubicBezTo>
                  <a:cubicBezTo>
                    <a:pt x="1707" y="349"/>
                    <a:pt x="1753" y="523"/>
                    <a:pt x="1776" y="697"/>
                  </a:cubicBezTo>
                  <a:cubicBezTo>
                    <a:pt x="1799" y="755"/>
                    <a:pt x="1799" y="813"/>
                    <a:pt x="1799" y="883"/>
                  </a:cubicBezTo>
                  <a:cubicBezTo>
                    <a:pt x="1823" y="1034"/>
                    <a:pt x="1881" y="1080"/>
                    <a:pt x="2032" y="1092"/>
                  </a:cubicBezTo>
                  <a:lnTo>
                    <a:pt x="2519" y="1092"/>
                  </a:lnTo>
                  <a:cubicBezTo>
                    <a:pt x="2693" y="1092"/>
                    <a:pt x="2717" y="1150"/>
                    <a:pt x="2740" y="1324"/>
                  </a:cubicBezTo>
                  <a:lnTo>
                    <a:pt x="2740" y="1695"/>
                  </a:lnTo>
                  <a:cubicBezTo>
                    <a:pt x="2670" y="1719"/>
                    <a:pt x="2612" y="1730"/>
                    <a:pt x="2542" y="1730"/>
                  </a:cubicBezTo>
                  <a:cubicBezTo>
                    <a:pt x="2392" y="1719"/>
                    <a:pt x="2241" y="1684"/>
                    <a:pt x="2101" y="1672"/>
                  </a:cubicBezTo>
                  <a:cubicBezTo>
                    <a:pt x="1985" y="1660"/>
                    <a:pt x="1927" y="1719"/>
                    <a:pt x="1927" y="1835"/>
                  </a:cubicBezTo>
                  <a:lnTo>
                    <a:pt x="1927" y="2473"/>
                  </a:lnTo>
                  <a:cubicBezTo>
                    <a:pt x="1927" y="2566"/>
                    <a:pt x="1939" y="2670"/>
                    <a:pt x="1881" y="2775"/>
                  </a:cubicBezTo>
                  <a:cubicBezTo>
                    <a:pt x="1649" y="2821"/>
                    <a:pt x="1416" y="2798"/>
                    <a:pt x="1184" y="2705"/>
                  </a:cubicBezTo>
                  <a:cubicBezTo>
                    <a:pt x="1126" y="2427"/>
                    <a:pt x="1045" y="2136"/>
                    <a:pt x="894" y="186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0" name="Google Shape;1900;g123dee3dcf1_0_2049"/>
            <p:cNvSpPr/>
            <p:nvPr/>
          </p:nvSpPr>
          <p:spPr>
            <a:xfrm>
              <a:off x="1428925" y="2779850"/>
              <a:ext cx="216825" cy="210450"/>
            </a:xfrm>
            <a:custGeom>
              <a:rect b="b" l="l" r="r" t="t"/>
              <a:pathLst>
                <a:path extrusionOk="0" h="8418" w="8673">
                  <a:moveTo>
                    <a:pt x="3228" y="7988"/>
                  </a:moveTo>
                  <a:cubicBezTo>
                    <a:pt x="3042" y="8301"/>
                    <a:pt x="3042" y="8301"/>
                    <a:pt x="2671" y="8301"/>
                  </a:cubicBezTo>
                  <a:lnTo>
                    <a:pt x="2032" y="8301"/>
                  </a:lnTo>
                  <a:cubicBezTo>
                    <a:pt x="1951" y="8301"/>
                    <a:pt x="1881" y="8301"/>
                    <a:pt x="1812" y="8290"/>
                  </a:cubicBezTo>
                  <a:cubicBezTo>
                    <a:pt x="1649" y="8255"/>
                    <a:pt x="1487" y="8139"/>
                    <a:pt x="1487" y="7964"/>
                  </a:cubicBezTo>
                  <a:cubicBezTo>
                    <a:pt x="1487" y="7918"/>
                    <a:pt x="1475" y="7883"/>
                    <a:pt x="1475" y="7837"/>
                  </a:cubicBezTo>
                  <a:cubicBezTo>
                    <a:pt x="1313" y="7814"/>
                    <a:pt x="1173" y="7779"/>
                    <a:pt x="1022" y="7755"/>
                  </a:cubicBezTo>
                  <a:cubicBezTo>
                    <a:pt x="790" y="7709"/>
                    <a:pt x="639" y="7581"/>
                    <a:pt x="558" y="7338"/>
                  </a:cubicBezTo>
                  <a:cubicBezTo>
                    <a:pt x="384" y="6792"/>
                    <a:pt x="210" y="6223"/>
                    <a:pt x="70" y="5677"/>
                  </a:cubicBezTo>
                  <a:cubicBezTo>
                    <a:pt x="24" y="5503"/>
                    <a:pt x="12" y="5306"/>
                    <a:pt x="12" y="5120"/>
                  </a:cubicBezTo>
                  <a:cubicBezTo>
                    <a:pt x="1" y="4586"/>
                    <a:pt x="1" y="4064"/>
                    <a:pt x="1" y="3530"/>
                  </a:cubicBezTo>
                  <a:cubicBezTo>
                    <a:pt x="1" y="3158"/>
                    <a:pt x="117" y="2833"/>
                    <a:pt x="314" y="2508"/>
                  </a:cubicBezTo>
                  <a:cubicBezTo>
                    <a:pt x="442" y="2288"/>
                    <a:pt x="674" y="2195"/>
                    <a:pt x="906" y="2113"/>
                  </a:cubicBezTo>
                  <a:cubicBezTo>
                    <a:pt x="1046" y="2079"/>
                    <a:pt x="1173" y="2044"/>
                    <a:pt x="1301" y="2032"/>
                  </a:cubicBezTo>
                  <a:cubicBezTo>
                    <a:pt x="1475" y="1997"/>
                    <a:pt x="1649" y="1986"/>
                    <a:pt x="1823" y="1986"/>
                  </a:cubicBezTo>
                  <a:cubicBezTo>
                    <a:pt x="1974" y="1974"/>
                    <a:pt x="2114" y="1997"/>
                    <a:pt x="2276" y="1974"/>
                  </a:cubicBezTo>
                  <a:lnTo>
                    <a:pt x="2276" y="1812"/>
                  </a:lnTo>
                  <a:cubicBezTo>
                    <a:pt x="2241" y="1440"/>
                    <a:pt x="2288" y="1057"/>
                    <a:pt x="2439" y="697"/>
                  </a:cubicBezTo>
                  <a:cubicBezTo>
                    <a:pt x="2555" y="395"/>
                    <a:pt x="2764" y="221"/>
                    <a:pt x="3077" y="128"/>
                  </a:cubicBezTo>
                  <a:cubicBezTo>
                    <a:pt x="3147" y="117"/>
                    <a:pt x="3217" y="82"/>
                    <a:pt x="3275" y="82"/>
                  </a:cubicBezTo>
                  <a:cubicBezTo>
                    <a:pt x="3727" y="59"/>
                    <a:pt x="4180" y="12"/>
                    <a:pt x="4621" y="1"/>
                  </a:cubicBezTo>
                  <a:cubicBezTo>
                    <a:pt x="4842" y="1"/>
                    <a:pt x="5074" y="47"/>
                    <a:pt x="5295" y="70"/>
                  </a:cubicBezTo>
                  <a:cubicBezTo>
                    <a:pt x="5353" y="82"/>
                    <a:pt x="5411" y="105"/>
                    <a:pt x="5469" y="128"/>
                  </a:cubicBezTo>
                  <a:cubicBezTo>
                    <a:pt x="5712" y="233"/>
                    <a:pt x="5875" y="418"/>
                    <a:pt x="5887" y="685"/>
                  </a:cubicBezTo>
                  <a:cubicBezTo>
                    <a:pt x="5898" y="1069"/>
                    <a:pt x="6003" y="1463"/>
                    <a:pt x="5921" y="1870"/>
                  </a:cubicBezTo>
                  <a:cubicBezTo>
                    <a:pt x="6049" y="1939"/>
                    <a:pt x="6165" y="1916"/>
                    <a:pt x="6293" y="1916"/>
                  </a:cubicBezTo>
                  <a:cubicBezTo>
                    <a:pt x="6734" y="1916"/>
                    <a:pt x="7152" y="1939"/>
                    <a:pt x="7570" y="2032"/>
                  </a:cubicBezTo>
                  <a:cubicBezTo>
                    <a:pt x="7686" y="2055"/>
                    <a:pt x="7814" y="2090"/>
                    <a:pt x="7918" y="2137"/>
                  </a:cubicBezTo>
                  <a:cubicBezTo>
                    <a:pt x="8127" y="2218"/>
                    <a:pt x="8267" y="2369"/>
                    <a:pt x="8359" y="2578"/>
                  </a:cubicBezTo>
                  <a:cubicBezTo>
                    <a:pt x="8452" y="2868"/>
                    <a:pt x="8499" y="3181"/>
                    <a:pt x="8534" y="3483"/>
                  </a:cubicBezTo>
                  <a:cubicBezTo>
                    <a:pt x="8568" y="4087"/>
                    <a:pt x="8626" y="4702"/>
                    <a:pt x="8673" y="5306"/>
                  </a:cubicBezTo>
                  <a:lnTo>
                    <a:pt x="8673" y="5527"/>
                  </a:lnTo>
                  <a:cubicBezTo>
                    <a:pt x="8650" y="5828"/>
                    <a:pt x="8626" y="6142"/>
                    <a:pt x="8592" y="6444"/>
                  </a:cubicBezTo>
                  <a:cubicBezTo>
                    <a:pt x="8557" y="6722"/>
                    <a:pt x="8510" y="6989"/>
                    <a:pt x="8441" y="7256"/>
                  </a:cubicBezTo>
                  <a:cubicBezTo>
                    <a:pt x="8359" y="7570"/>
                    <a:pt x="8127" y="7744"/>
                    <a:pt x="7814" y="7802"/>
                  </a:cubicBezTo>
                  <a:cubicBezTo>
                    <a:pt x="7674" y="7837"/>
                    <a:pt x="7547" y="7848"/>
                    <a:pt x="7384" y="7883"/>
                  </a:cubicBezTo>
                  <a:cubicBezTo>
                    <a:pt x="7384" y="7999"/>
                    <a:pt x="7384" y="8115"/>
                    <a:pt x="7373" y="8231"/>
                  </a:cubicBezTo>
                  <a:cubicBezTo>
                    <a:pt x="7349" y="8359"/>
                    <a:pt x="7315" y="8417"/>
                    <a:pt x="7175" y="8417"/>
                  </a:cubicBezTo>
                  <a:lnTo>
                    <a:pt x="6746" y="8417"/>
                  </a:lnTo>
                  <a:lnTo>
                    <a:pt x="6188" y="8417"/>
                  </a:lnTo>
                  <a:cubicBezTo>
                    <a:pt x="5991" y="8417"/>
                    <a:pt x="5933" y="8359"/>
                    <a:pt x="5875" y="8150"/>
                  </a:cubicBezTo>
                  <a:cubicBezTo>
                    <a:pt x="5863" y="8115"/>
                    <a:pt x="5840" y="8057"/>
                    <a:pt x="5817" y="8011"/>
                  </a:cubicBezTo>
                  <a:cubicBezTo>
                    <a:pt x="5527" y="7953"/>
                    <a:pt x="5248" y="7999"/>
                    <a:pt x="4958" y="7964"/>
                  </a:cubicBezTo>
                  <a:cubicBezTo>
                    <a:pt x="4668" y="7953"/>
                    <a:pt x="4366" y="7953"/>
                    <a:pt x="4076" y="7953"/>
                  </a:cubicBezTo>
                  <a:cubicBezTo>
                    <a:pt x="3785" y="7988"/>
                    <a:pt x="3507" y="7964"/>
                    <a:pt x="3228" y="7988"/>
                  </a:cubicBezTo>
                  <a:close/>
                  <a:moveTo>
                    <a:pt x="4424" y="2218"/>
                  </a:moveTo>
                  <a:cubicBezTo>
                    <a:pt x="4424" y="2241"/>
                    <a:pt x="4424" y="2241"/>
                    <a:pt x="4424" y="2218"/>
                  </a:cubicBezTo>
                  <a:cubicBezTo>
                    <a:pt x="3983" y="2241"/>
                    <a:pt x="3542" y="2241"/>
                    <a:pt x="3100" y="2241"/>
                  </a:cubicBezTo>
                  <a:cubicBezTo>
                    <a:pt x="2741" y="2241"/>
                    <a:pt x="2392" y="2218"/>
                    <a:pt x="2032" y="2241"/>
                  </a:cubicBezTo>
                  <a:cubicBezTo>
                    <a:pt x="1823" y="2241"/>
                    <a:pt x="1626" y="2264"/>
                    <a:pt x="1417" y="2311"/>
                  </a:cubicBezTo>
                  <a:cubicBezTo>
                    <a:pt x="1289" y="2334"/>
                    <a:pt x="1173" y="2392"/>
                    <a:pt x="1046" y="2415"/>
                  </a:cubicBezTo>
                  <a:cubicBezTo>
                    <a:pt x="802" y="2438"/>
                    <a:pt x="616" y="2566"/>
                    <a:pt x="512" y="2787"/>
                  </a:cubicBezTo>
                  <a:cubicBezTo>
                    <a:pt x="395" y="3019"/>
                    <a:pt x="326" y="3251"/>
                    <a:pt x="326" y="3530"/>
                  </a:cubicBezTo>
                  <a:cubicBezTo>
                    <a:pt x="349" y="4075"/>
                    <a:pt x="349" y="4633"/>
                    <a:pt x="349" y="5178"/>
                  </a:cubicBezTo>
                  <a:cubicBezTo>
                    <a:pt x="349" y="5318"/>
                    <a:pt x="349" y="5457"/>
                    <a:pt x="384" y="5573"/>
                  </a:cubicBezTo>
                  <a:lnTo>
                    <a:pt x="871" y="7187"/>
                  </a:lnTo>
                  <a:cubicBezTo>
                    <a:pt x="906" y="7314"/>
                    <a:pt x="999" y="7384"/>
                    <a:pt x="1127" y="7419"/>
                  </a:cubicBezTo>
                  <a:lnTo>
                    <a:pt x="1347" y="7465"/>
                  </a:lnTo>
                  <a:cubicBezTo>
                    <a:pt x="1568" y="7488"/>
                    <a:pt x="1777" y="7488"/>
                    <a:pt x="1986" y="7535"/>
                  </a:cubicBezTo>
                  <a:cubicBezTo>
                    <a:pt x="2508" y="7616"/>
                    <a:pt x="3042" y="7663"/>
                    <a:pt x="3565" y="7639"/>
                  </a:cubicBezTo>
                  <a:lnTo>
                    <a:pt x="4273" y="7639"/>
                  </a:lnTo>
                  <a:cubicBezTo>
                    <a:pt x="4668" y="7651"/>
                    <a:pt x="5062" y="7651"/>
                    <a:pt x="5434" y="7663"/>
                  </a:cubicBezTo>
                  <a:cubicBezTo>
                    <a:pt x="6177" y="7697"/>
                    <a:pt x="6931" y="7697"/>
                    <a:pt x="7674" y="7558"/>
                  </a:cubicBezTo>
                  <a:cubicBezTo>
                    <a:pt x="7965" y="7523"/>
                    <a:pt x="8139" y="7372"/>
                    <a:pt x="8208" y="7082"/>
                  </a:cubicBezTo>
                  <a:cubicBezTo>
                    <a:pt x="8220" y="7036"/>
                    <a:pt x="8232" y="6978"/>
                    <a:pt x="8232" y="6943"/>
                  </a:cubicBezTo>
                  <a:cubicBezTo>
                    <a:pt x="8278" y="6595"/>
                    <a:pt x="8313" y="6246"/>
                    <a:pt x="8348" y="5910"/>
                  </a:cubicBezTo>
                  <a:cubicBezTo>
                    <a:pt x="8383" y="5619"/>
                    <a:pt x="8371" y="5341"/>
                    <a:pt x="8325" y="5051"/>
                  </a:cubicBezTo>
                  <a:cubicBezTo>
                    <a:pt x="8278" y="4795"/>
                    <a:pt x="8255" y="4528"/>
                    <a:pt x="8220" y="4273"/>
                  </a:cubicBezTo>
                  <a:cubicBezTo>
                    <a:pt x="8197" y="3890"/>
                    <a:pt x="8174" y="3518"/>
                    <a:pt x="8162" y="3135"/>
                  </a:cubicBezTo>
                  <a:cubicBezTo>
                    <a:pt x="8162" y="2972"/>
                    <a:pt x="8104" y="2833"/>
                    <a:pt x="8058" y="2682"/>
                  </a:cubicBezTo>
                  <a:cubicBezTo>
                    <a:pt x="8023" y="2543"/>
                    <a:pt x="7918" y="2473"/>
                    <a:pt x="7802" y="2415"/>
                  </a:cubicBezTo>
                  <a:cubicBezTo>
                    <a:pt x="7732" y="2380"/>
                    <a:pt x="7640" y="2357"/>
                    <a:pt x="7570" y="2334"/>
                  </a:cubicBezTo>
                  <a:cubicBezTo>
                    <a:pt x="7175" y="2241"/>
                    <a:pt x="6781" y="2218"/>
                    <a:pt x="6374" y="2218"/>
                  </a:cubicBezTo>
                  <a:close/>
                  <a:moveTo>
                    <a:pt x="2868" y="1962"/>
                  </a:moveTo>
                  <a:cubicBezTo>
                    <a:pt x="2868" y="1870"/>
                    <a:pt x="2857" y="1812"/>
                    <a:pt x="2857" y="1777"/>
                  </a:cubicBezTo>
                  <a:cubicBezTo>
                    <a:pt x="2857" y="1614"/>
                    <a:pt x="2857" y="1440"/>
                    <a:pt x="2868" y="1278"/>
                  </a:cubicBezTo>
                  <a:cubicBezTo>
                    <a:pt x="2903" y="1092"/>
                    <a:pt x="2996" y="964"/>
                    <a:pt x="3205" y="929"/>
                  </a:cubicBezTo>
                  <a:cubicBezTo>
                    <a:pt x="3286" y="918"/>
                    <a:pt x="3379" y="883"/>
                    <a:pt x="3484" y="883"/>
                  </a:cubicBezTo>
                  <a:cubicBezTo>
                    <a:pt x="3843" y="883"/>
                    <a:pt x="4192" y="871"/>
                    <a:pt x="4552" y="883"/>
                  </a:cubicBezTo>
                  <a:cubicBezTo>
                    <a:pt x="4830" y="883"/>
                    <a:pt x="5039" y="1022"/>
                    <a:pt x="5109" y="1347"/>
                  </a:cubicBezTo>
                  <a:cubicBezTo>
                    <a:pt x="5132" y="1545"/>
                    <a:pt x="5178" y="1730"/>
                    <a:pt x="5225" y="1928"/>
                  </a:cubicBezTo>
                  <a:cubicBezTo>
                    <a:pt x="5364" y="1951"/>
                    <a:pt x="5480" y="1962"/>
                    <a:pt x="5631" y="1916"/>
                  </a:cubicBezTo>
                  <a:lnTo>
                    <a:pt x="5631" y="1370"/>
                  </a:lnTo>
                  <a:cubicBezTo>
                    <a:pt x="5608" y="1173"/>
                    <a:pt x="5596" y="976"/>
                    <a:pt x="5585" y="790"/>
                  </a:cubicBezTo>
                  <a:cubicBezTo>
                    <a:pt x="5573" y="581"/>
                    <a:pt x="5469" y="465"/>
                    <a:pt x="5283" y="407"/>
                  </a:cubicBezTo>
                  <a:cubicBezTo>
                    <a:pt x="5178" y="372"/>
                    <a:pt x="5074" y="349"/>
                    <a:pt x="4969" y="337"/>
                  </a:cubicBezTo>
                  <a:cubicBezTo>
                    <a:pt x="4366" y="244"/>
                    <a:pt x="3751" y="314"/>
                    <a:pt x="3147" y="407"/>
                  </a:cubicBezTo>
                  <a:cubicBezTo>
                    <a:pt x="2915" y="430"/>
                    <a:pt x="2752" y="593"/>
                    <a:pt x="2648" y="813"/>
                  </a:cubicBezTo>
                  <a:cubicBezTo>
                    <a:pt x="2532" y="1057"/>
                    <a:pt x="2543" y="1324"/>
                    <a:pt x="2520" y="1579"/>
                  </a:cubicBezTo>
                  <a:cubicBezTo>
                    <a:pt x="2508" y="1684"/>
                    <a:pt x="2508" y="1788"/>
                    <a:pt x="2508" y="1893"/>
                  </a:cubicBezTo>
                  <a:cubicBezTo>
                    <a:pt x="2508" y="1904"/>
                    <a:pt x="2520" y="1916"/>
                    <a:pt x="2532" y="1962"/>
                  </a:cubicBezTo>
                  <a:close/>
                  <a:moveTo>
                    <a:pt x="3135" y="1951"/>
                  </a:moveTo>
                  <a:cubicBezTo>
                    <a:pt x="3193" y="1962"/>
                    <a:pt x="3217" y="1974"/>
                    <a:pt x="3251" y="1974"/>
                  </a:cubicBezTo>
                  <a:lnTo>
                    <a:pt x="4795" y="1974"/>
                  </a:lnTo>
                  <a:cubicBezTo>
                    <a:pt x="4830" y="1974"/>
                    <a:pt x="4877" y="1951"/>
                    <a:pt x="4911" y="1928"/>
                  </a:cubicBezTo>
                  <a:cubicBezTo>
                    <a:pt x="4877" y="1730"/>
                    <a:pt x="4842" y="1545"/>
                    <a:pt x="4795" y="1347"/>
                  </a:cubicBezTo>
                  <a:cubicBezTo>
                    <a:pt x="4784" y="1254"/>
                    <a:pt x="4714" y="1196"/>
                    <a:pt x="4610" y="1173"/>
                  </a:cubicBezTo>
                  <a:cubicBezTo>
                    <a:pt x="4528" y="1161"/>
                    <a:pt x="4447" y="1161"/>
                    <a:pt x="4366" y="1161"/>
                  </a:cubicBezTo>
                  <a:lnTo>
                    <a:pt x="3542" y="1161"/>
                  </a:lnTo>
                  <a:cubicBezTo>
                    <a:pt x="3460" y="1161"/>
                    <a:pt x="3391" y="1161"/>
                    <a:pt x="3321" y="1173"/>
                  </a:cubicBezTo>
                  <a:cubicBezTo>
                    <a:pt x="3170" y="1196"/>
                    <a:pt x="3112" y="1254"/>
                    <a:pt x="3100" y="1394"/>
                  </a:cubicBezTo>
                  <a:cubicBezTo>
                    <a:pt x="3112" y="1568"/>
                    <a:pt x="3135" y="1742"/>
                    <a:pt x="3135" y="1951"/>
                  </a:cubicBezTo>
                  <a:close/>
                  <a:moveTo>
                    <a:pt x="7094" y="8022"/>
                  </a:moveTo>
                  <a:cubicBezTo>
                    <a:pt x="6699" y="7988"/>
                    <a:pt x="6281" y="7988"/>
                    <a:pt x="6096" y="8057"/>
                  </a:cubicBezTo>
                  <a:cubicBezTo>
                    <a:pt x="6096" y="8139"/>
                    <a:pt x="6154" y="8185"/>
                    <a:pt x="6223" y="8185"/>
                  </a:cubicBezTo>
                  <a:lnTo>
                    <a:pt x="7024" y="8185"/>
                  </a:lnTo>
                  <a:cubicBezTo>
                    <a:pt x="7106" y="8173"/>
                    <a:pt x="7117" y="8115"/>
                    <a:pt x="7094" y="8022"/>
                  </a:cubicBezTo>
                  <a:close/>
                  <a:moveTo>
                    <a:pt x="2810" y="8022"/>
                  </a:moveTo>
                  <a:cubicBezTo>
                    <a:pt x="2799" y="7964"/>
                    <a:pt x="2752" y="7964"/>
                    <a:pt x="2729" y="7953"/>
                  </a:cubicBezTo>
                  <a:cubicBezTo>
                    <a:pt x="2474" y="7930"/>
                    <a:pt x="2218" y="7895"/>
                    <a:pt x="1974" y="7872"/>
                  </a:cubicBezTo>
                  <a:cubicBezTo>
                    <a:pt x="1928" y="7872"/>
                    <a:pt x="1870" y="7848"/>
                    <a:pt x="1823" y="7872"/>
                  </a:cubicBezTo>
                  <a:cubicBezTo>
                    <a:pt x="1800" y="7872"/>
                    <a:pt x="1765" y="7895"/>
                    <a:pt x="1765" y="7918"/>
                  </a:cubicBezTo>
                  <a:cubicBezTo>
                    <a:pt x="1765" y="7953"/>
                    <a:pt x="1777" y="7999"/>
                    <a:pt x="1800" y="7999"/>
                  </a:cubicBezTo>
                  <a:cubicBezTo>
                    <a:pt x="1858" y="8022"/>
                    <a:pt x="1928" y="8057"/>
                    <a:pt x="1998" y="8057"/>
                  </a:cubicBezTo>
                  <a:lnTo>
                    <a:pt x="2752" y="8057"/>
                  </a:lnTo>
                  <a:cubicBezTo>
                    <a:pt x="2764" y="8057"/>
                    <a:pt x="2799" y="8046"/>
                    <a:pt x="2810" y="8022"/>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1" name="Google Shape;1901;g123dee3dcf1_0_2049"/>
            <p:cNvSpPr/>
            <p:nvPr/>
          </p:nvSpPr>
          <p:spPr>
            <a:xfrm>
              <a:off x="1494525" y="2863725"/>
              <a:ext cx="82150" cy="81300"/>
            </a:xfrm>
            <a:custGeom>
              <a:rect b="b" l="l" r="r" t="t"/>
              <a:pathLst>
                <a:path extrusionOk="0" h="3252" w="3286">
                  <a:moveTo>
                    <a:pt x="2485" y="2148"/>
                  </a:moveTo>
                  <a:cubicBezTo>
                    <a:pt x="2462" y="2230"/>
                    <a:pt x="2462" y="2322"/>
                    <a:pt x="2462" y="2392"/>
                  </a:cubicBezTo>
                  <a:lnTo>
                    <a:pt x="2462" y="2973"/>
                  </a:lnTo>
                  <a:cubicBezTo>
                    <a:pt x="2462" y="3147"/>
                    <a:pt x="2392" y="3216"/>
                    <a:pt x="2229" y="3240"/>
                  </a:cubicBezTo>
                  <a:cubicBezTo>
                    <a:pt x="1974" y="3251"/>
                    <a:pt x="1707" y="3251"/>
                    <a:pt x="1452" y="3182"/>
                  </a:cubicBezTo>
                  <a:cubicBezTo>
                    <a:pt x="1289" y="3135"/>
                    <a:pt x="1208" y="3042"/>
                    <a:pt x="1185" y="2891"/>
                  </a:cubicBezTo>
                  <a:cubicBezTo>
                    <a:pt x="1185" y="2729"/>
                    <a:pt x="1138" y="2578"/>
                    <a:pt x="1068" y="2450"/>
                  </a:cubicBezTo>
                  <a:cubicBezTo>
                    <a:pt x="1057" y="2427"/>
                    <a:pt x="1045" y="2392"/>
                    <a:pt x="1010" y="2346"/>
                  </a:cubicBezTo>
                  <a:lnTo>
                    <a:pt x="662" y="2346"/>
                  </a:lnTo>
                  <a:lnTo>
                    <a:pt x="453" y="2346"/>
                  </a:lnTo>
                  <a:cubicBezTo>
                    <a:pt x="209" y="2322"/>
                    <a:pt x="117" y="2253"/>
                    <a:pt x="70" y="2021"/>
                  </a:cubicBezTo>
                  <a:cubicBezTo>
                    <a:pt x="47" y="1800"/>
                    <a:pt x="24" y="1591"/>
                    <a:pt x="12" y="1382"/>
                  </a:cubicBezTo>
                  <a:cubicBezTo>
                    <a:pt x="0" y="1173"/>
                    <a:pt x="58" y="1127"/>
                    <a:pt x="279" y="1127"/>
                  </a:cubicBezTo>
                  <a:lnTo>
                    <a:pt x="976" y="1127"/>
                  </a:lnTo>
                  <a:cubicBezTo>
                    <a:pt x="987" y="1069"/>
                    <a:pt x="999" y="999"/>
                    <a:pt x="999" y="929"/>
                  </a:cubicBezTo>
                  <a:lnTo>
                    <a:pt x="999" y="291"/>
                  </a:lnTo>
                  <a:cubicBezTo>
                    <a:pt x="999" y="82"/>
                    <a:pt x="1045" y="24"/>
                    <a:pt x="1243" y="12"/>
                  </a:cubicBezTo>
                  <a:cubicBezTo>
                    <a:pt x="1440" y="1"/>
                    <a:pt x="1637" y="12"/>
                    <a:pt x="1823" y="12"/>
                  </a:cubicBezTo>
                  <a:cubicBezTo>
                    <a:pt x="2020" y="12"/>
                    <a:pt x="2148" y="105"/>
                    <a:pt x="2195" y="279"/>
                  </a:cubicBezTo>
                  <a:cubicBezTo>
                    <a:pt x="2241" y="465"/>
                    <a:pt x="2287" y="651"/>
                    <a:pt x="2334" y="836"/>
                  </a:cubicBezTo>
                  <a:cubicBezTo>
                    <a:pt x="2345" y="895"/>
                    <a:pt x="2369" y="953"/>
                    <a:pt x="2369" y="1011"/>
                  </a:cubicBezTo>
                  <a:cubicBezTo>
                    <a:pt x="2520" y="1057"/>
                    <a:pt x="2682" y="1034"/>
                    <a:pt x="2821" y="1045"/>
                  </a:cubicBezTo>
                  <a:cubicBezTo>
                    <a:pt x="2914" y="1057"/>
                    <a:pt x="3019" y="1069"/>
                    <a:pt x="3088" y="1103"/>
                  </a:cubicBezTo>
                  <a:cubicBezTo>
                    <a:pt x="3216" y="1162"/>
                    <a:pt x="3286" y="1278"/>
                    <a:pt x="3286" y="1417"/>
                  </a:cubicBezTo>
                  <a:lnTo>
                    <a:pt x="3286" y="1974"/>
                  </a:lnTo>
                  <a:cubicBezTo>
                    <a:pt x="3286" y="2148"/>
                    <a:pt x="3239" y="2195"/>
                    <a:pt x="3077" y="2206"/>
                  </a:cubicBezTo>
                  <a:cubicBezTo>
                    <a:pt x="2961" y="2206"/>
                    <a:pt x="2821" y="2195"/>
                    <a:pt x="2705" y="2195"/>
                  </a:cubicBezTo>
                  <a:cubicBezTo>
                    <a:pt x="2636" y="2160"/>
                    <a:pt x="2566" y="2148"/>
                    <a:pt x="2485" y="2148"/>
                  </a:cubicBezTo>
                  <a:close/>
                  <a:moveTo>
                    <a:pt x="1173" y="2055"/>
                  </a:moveTo>
                  <a:cubicBezTo>
                    <a:pt x="1324" y="2334"/>
                    <a:pt x="1405" y="2613"/>
                    <a:pt x="1463" y="2903"/>
                  </a:cubicBezTo>
                  <a:cubicBezTo>
                    <a:pt x="1695" y="3007"/>
                    <a:pt x="1928" y="3019"/>
                    <a:pt x="2160" y="2973"/>
                  </a:cubicBezTo>
                  <a:cubicBezTo>
                    <a:pt x="2218" y="2868"/>
                    <a:pt x="2195" y="2775"/>
                    <a:pt x="2206" y="2671"/>
                  </a:cubicBezTo>
                  <a:lnTo>
                    <a:pt x="2206" y="2032"/>
                  </a:lnTo>
                  <a:cubicBezTo>
                    <a:pt x="2206" y="1916"/>
                    <a:pt x="2276" y="1858"/>
                    <a:pt x="2380" y="1870"/>
                  </a:cubicBezTo>
                  <a:cubicBezTo>
                    <a:pt x="2543" y="1881"/>
                    <a:pt x="2682" y="1916"/>
                    <a:pt x="2833" y="1928"/>
                  </a:cubicBezTo>
                  <a:cubicBezTo>
                    <a:pt x="2891" y="1928"/>
                    <a:pt x="2949" y="1916"/>
                    <a:pt x="3019" y="1905"/>
                  </a:cubicBezTo>
                  <a:lnTo>
                    <a:pt x="3019" y="1521"/>
                  </a:lnTo>
                  <a:cubicBezTo>
                    <a:pt x="3019" y="1347"/>
                    <a:pt x="2972" y="1301"/>
                    <a:pt x="2798" y="1289"/>
                  </a:cubicBezTo>
                  <a:lnTo>
                    <a:pt x="2311" y="1289"/>
                  </a:lnTo>
                  <a:cubicBezTo>
                    <a:pt x="2160" y="1289"/>
                    <a:pt x="2102" y="1231"/>
                    <a:pt x="2078" y="1080"/>
                  </a:cubicBezTo>
                  <a:cubicBezTo>
                    <a:pt x="2055" y="1034"/>
                    <a:pt x="2055" y="964"/>
                    <a:pt x="2055" y="895"/>
                  </a:cubicBezTo>
                  <a:cubicBezTo>
                    <a:pt x="2020" y="720"/>
                    <a:pt x="1986" y="558"/>
                    <a:pt x="1939" y="384"/>
                  </a:cubicBezTo>
                  <a:cubicBezTo>
                    <a:pt x="1928" y="337"/>
                    <a:pt x="1870" y="268"/>
                    <a:pt x="1823" y="256"/>
                  </a:cubicBezTo>
                  <a:cubicBezTo>
                    <a:pt x="1626" y="233"/>
                    <a:pt x="1417" y="198"/>
                    <a:pt x="1219" y="291"/>
                  </a:cubicBezTo>
                  <a:lnTo>
                    <a:pt x="1219" y="604"/>
                  </a:lnTo>
                  <a:lnTo>
                    <a:pt x="1219" y="1103"/>
                  </a:lnTo>
                  <a:cubicBezTo>
                    <a:pt x="1219" y="1220"/>
                    <a:pt x="1208" y="1312"/>
                    <a:pt x="1115" y="1405"/>
                  </a:cubicBezTo>
                  <a:cubicBezTo>
                    <a:pt x="836" y="1359"/>
                    <a:pt x="569" y="1359"/>
                    <a:pt x="291" y="1417"/>
                  </a:cubicBezTo>
                  <a:cubicBezTo>
                    <a:pt x="279" y="1649"/>
                    <a:pt x="279" y="1858"/>
                    <a:pt x="372" y="2055"/>
                  </a:cubicBezTo>
                  <a:cubicBezTo>
                    <a:pt x="639" y="2102"/>
                    <a:pt x="894" y="2079"/>
                    <a:pt x="1173" y="205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02" name="Google Shape;1902;g123dee3dcf1_0_2049"/>
          <p:cNvGrpSpPr/>
          <p:nvPr/>
        </p:nvGrpSpPr>
        <p:grpSpPr>
          <a:xfrm rot="-4132237">
            <a:off x="6834619" y="4144934"/>
            <a:ext cx="700435" cy="290105"/>
            <a:chOff x="2333000" y="3750375"/>
            <a:chExt cx="157050" cy="65050"/>
          </a:xfrm>
        </p:grpSpPr>
        <p:sp>
          <p:nvSpPr>
            <p:cNvPr id="1903" name="Google Shape;1903;g123dee3dcf1_0_2049"/>
            <p:cNvSpPr/>
            <p:nvPr/>
          </p:nvSpPr>
          <p:spPr>
            <a:xfrm>
              <a:off x="2337650" y="3767800"/>
              <a:ext cx="81875" cy="45300"/>
            </a:xfrm>
            <a:custGeom>
              <a:rect b="b" l="l" r="r" t="t"/>
              <a:pathLst>
                <a:path extrusionOk="0" h="1812" w="3275">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4" name="Google Shape;1904;g123dee3dcf1_0_2049"/>
            <p:cNvSpPr/>
            <p:nvPr/>
          </p:nvSpPr>
          <p:spPr>
            <a:xfrm>
              <a:off x="2420950" y="3757625"/>
              <a:ext cx="60975" cy="47050"/>
            </a:xfrm>
            <a:custGeom>
              <a:rect b="b" l="l" r="r" t="t"/>
              <a:pathLst>
                <a:path extrusionOk="0" h="1882" w="2439">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5" name="Google Shape;1905;g123dee3dcf1_0_2049"/>
            <p:cNvSpPr/>
            <p:nvPr/>
          </p:nvSpPr>
          <p:spPr>
            <a:xfrm>
              <a:off x="2333000" y="3750375"/>
              <a:ext cx="157050" cy="65050"/>
            </a:xfrm>
            <a:custGeom>
              <a:rect b="b" l="l" r="r" t="t"/>
              <a:pathLst>
                <a:path extrusionOk="0" h="2602" w="6282">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6" name="Google Shape;1906;g123dee3dcf1_0_2049"/>
            <p:cNvSpPr/>
            <p:nvPr/>
          </p:nvSpPr>
          <p:spPr>
            <a:xfrm>
              <a:off x="2361150" y="3766925"/>
              <a:ext cx="45600" cy="9025"/>
            </a:xfrm>
            <a:custGeom>
              <a:rect b="b" l="l" r="r" t="t"/>
              <a:pathLst>
                <a:path extrusionOk="0" h="361" w="1824">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7" name="Google Shape;1907;g123dee3dcf1_0_2049"/>
            <p:cNvSpPr/>
            <p:nvPr/>
          </p:nvSpPr>
          <p:spPr>
            <a:xfrm>
              <a:off x="2439225" y="3764600"/>
              <a:ext cx="30500" cy="6400"/>
            </a:xfrm>
            <a:custGeom>
              <a:rect b="b" l="l" r="r" t="t"/>
              <a:pathLst>
                <a:path extrusionOk="0" h="256" w="122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149" name="Shape 149"/>
        <p:cNvGrpSpPr/>
        <p:nvPr/>
      </p:nvGrpSpPr>
      <p:grpSpPr>
        <a:xfrm>
          <a:off x="0" y="0"/>
          <a:ext cx="0" cy="0"/>
          <a:chOff x="0" y="0"/>
          <a:chExt cx="0" cy="0"/>
        </a:xfrm>
      </p:grpSpPr>
      <p:sp>
        <p:nvSpPr>
          <p:cNvPr id="150" name="Google Shape;150;p40"/>
          <p:cNvSpPr txBox="1"/>
          <p:nvPr>
            <p:ph idx="1" type="subTitle"/>
          </p:nvPr>
        </p:nvSpPr>
        <p:spPr>
          <a:xfrm>
            <a:off x="3468150" y="3381500"/>
            <a:ext cx="2207700" cy="52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51" name="Google Shape;151;p40"/>
          <p:cNvSpPr txBox="1"/>
          <p:nvPr>
            <p:ph type="ctrTitle"/>
          </p:nvPr>
        </p:nvSpPr>
        <p:spPr>
          <a:xfrm>
            <a:off x="1374900" y="1728450"/>
            <a:ext cx="6394200" cy="1686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grpSp>
        <p:nvGrpSpPr>
          <p:cNvPr id="152" name="Google Shape;152;p40"/>
          <p:cNvGrpSpPr/>
          <p:nvPr/>
        </p:nvGrpSpPr>
        <p:grpSpPr>
          <a:xfrm rot="3553717">
            <a:off x="-190479" y="3898355"/>
            <a:ext cx="1657053" cy="1186673"/>
            <a:chOff x="2656025" y="2684075"/>
            <a:chExt cx="464100" cy="332350"/>
          </a:xfrm>
        </p:grpSpPr>
        <p:sp>
          <p:nvSpPr>
            <p:cNvPr id="153" name="Google Shape;153;p40"/>
            <p:cNvSpPr/>
            <p:nvPr/>
          </p:nvSpPr>
          <p:spPr>
            <a:xfrm>
              <a:off x="2667050" y="2932225"/>
              <a:ext cx="22950" cy="34550"/>
            </a:xfrm>
            <a:custGeom>
              <a:rect b="b" l="l" r="r" t="t"/>
              <a:pathLst>
                <a:path extrusionOk="0" h="1382" w="918">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40"/>
            <p:cNvSpPr/>
            <p:nvPr/>
          </p:nvSpPr>
          <p:spPr>
            <a:xfrm>
              <a:off x="2658650" y="2881150"/>
              <a:ext cx="27875" cy="35125"/>
            </a:xfrm>
            <a:custGeom>
              <a:rect b="b" l="l" r="r" t="t"/>
              <a:pathLst>
                <a:path extrusionOk="0" h="1405" w="1115">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40"/>
            <p:cNvSpPr/>
            <p:nvPr/>
          </p:nvSpPr>
          <p:spPr>
            <a:xfrm>
              <a:off x="2683025" y="2713625"/>
              <a:ext cx="37750" cy="19525"/>
            </a:xfrm>
            <a:custGeom>
              <a:rect b="b" l="l" r="r" t="t"/>
              <a:pathLst>
                <a:path extrusionOk="0" h="781" w="151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40"/>
            <p:cNvSpPr/>
            <p:nvPr/>
          </p:nvSpPr>
          <p:spPr>
            <a:xfrm>
              <a:off x="2667050" y="2740950"/>
              <a:ext cx="2650" cy="7000"/>
            </a:xfrm>
            <a:custGeom>
              <a:rect b="b" l="l" r="r" t="t"/>
              <a:pathLst>
                <a:path extrusionOk="0" h="280" w="106">
                  <a:moveTo>
                    <a:pt x="1" y="1"/>
                  </a:moveTo>
                  <a:cubicBezTo>
                    <a:pt x="12" y="105"/>
                    <a:pt x="47" y="198"/>
                    <a:pt x="105" y="280"/>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40"/>
            <p:cNvSpPr/>
            <p:nvPr/>
          </p:nvSpPr>
          <p:spPr>
            <a:xfrm>
              <a:off x="2660100" y="2687000"/>
              <a:ext cx="85050" cy="53975"/>
            </a:xfrm>
            <a:custGeom>
              <a:rect b="b" l="l" r="r" t="t"/>
              <a:pathLst>
                <a:path extrusionOk="0" h="2159" w="3402">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40"/>
            <p:cNvSpPr/>
            <p:nvPr/>
          </p:nvSpPr>
          <p:spPr>
            <a:xfrm>
              <a:off x="2747450" y="2731375"/>
              <a:ext cx="364850" cy="273150"/>
            </a:xfrm>
            <a:custGeom>
              <a:rect b="b" l="l" r="r" t="t"/>
              <a:pathLst>
                <a:path extrusionOk="0" h="10926" w="14594">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40"/>
            <p:cNvSpPr/>
            <p:nvPr/>
          </p:nvSpPr>
          <p:spPr>
            <a:xfrm>
              <a:off x="2656025" y="2684075"/>
              <a:ext cx="464100" cy="332350"/>
            </a:xfrm>
            <a:custGeom>
              <a:rect b="b" l="l" r="r" t="t"/>
              <a:pathLst>
                <a:path extrusionOk="0" h="13294" w="18564">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40"/>
            <p:cNvSpPr/>
            <p:nvPr/>
          </p:nvSpPr>
          <p:spPr>
            <a:xfrm>
              <a:off x="2680700" y="2709625"/>
              <a:ext cx="45600" cy="42675"/>
            </a:xfrm>
            <a:custGeom>
              <a:rect b="b" l="l" r="r" t="t"/>
              <a:pathLst>
                <a:path extrusionOk="0" h="1707" w="1824">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1" name="Google Shape;161;p40"/>
          <p:cNvGrpSpPr/>
          <p:nvPr/>
        </p:nvGrpSpPr>
        <p:grpSpPr>
          <a:xfrm rot="1425117">
            <a:off x="1636783" y="4272006"/>
            <a:ext cx="870560" cy="1160758"/>
            <a:chOff x="2957300" y="3608175"/>
            <a:chExt cx="231325" cy="310850"/>
          </a:xfrm>
        </p:grpSpPr>
        <p:sp>
          <p:nvSpPr>
            <p:cNvPr id="162" name="Google Shape;162;p40"/>
            <p:cNvSpPr/>
            <p:nvPr/>
          </p:nvSpPr>
          <p:spPr>
            <a:xfrm>
              <a:off x="3008075" y="3700175"/>
              <a:ext cx="38925" cy="54575"/>
            </a:xfrm>
            <a:custGeom>
              <a:rect b="b" l="l" r="r" t="t"/>
              <a:pathLst>
                <a:path extrusionOk="0" h="2183" w="1557">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40"/>
            <p:cNvSpPr/>
            <p:nvPr/>
          </p:nvSpPr>
          <p:spPr>
            <a:xfrm>
              <a:off x="2959025" y="3631375"/>
              <a:ext cx="57775" cy="284175"/>
            </a:xfrm>
            <a:custGeom>
              <a:rect b="b" l="l" r="r" t="t"/>
              <a:pathLst>
                <a:path extrusionOk="0" h="11367" w="2311">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40"/>
            <p:cNvSpPr/>
            <p:nvPr/>
          </p:nvSpPr>
          <p:spPr>
            <a:xfrm>
              <a:off x="3022600" y="3614550"/>
              <a:ext cx="73150" cy="36875"/>
            </a:xfrm>
            <a:custGeom>
              <a:rect b="b" l="l" r="r" t="t"/>
              <a:pathLst>
                <a:path extrusionOk="0" h="1475" w="2926">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40"/>
            <p:cNvSpPr/>
            <p:nvPr/>
          </p:nvSpPr>
          <p:spPr>
            <a:xfrm>
              <a:off x="3004025" y="3644725"/>
              <a:ext cx="114075" cy="25000"/>
            </a:xfrm>
            <a:custGeom>
              <a:rect b="b" l="l" r="r" t="t"/>
              <a:pathLst>
                <a:path extrusionOk="0" h="1000" w="4563">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40"/>
            <p:cNvSpPr/>
            <p:nvPr/>
          </p:nvSpPr>
          <p:spPr>
            <a:xfrm>
              <a:off x="2957300" y="3608175"/>
              <a:ext cx="231325" cy="310850"/>
            </a:xfrm>
            <a:custGeom>
              <a:rect b="b" l="l" r="r" t="t"/>
              <a:pathLst>
                <a:path extrusionOk="0" h="12434" w="9253">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40"/>
            <p:cNvSpPr/>
            <p:nvPr/>
          </p:nvSpPr>
          <p:spPr>
            <a:xfrm>
              <a:off x="3005750" y="3695225"/>
              <a:ext cx="44725" cy="62725"/>
            </a:xfrm>
            <a:custGeom>
              <a:rect b="b" l="l" r="r" t="t"/>
              <a:pathLst>
                <a:path extrusionOk="0" h="2509" w="1789">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40"/>
            <p:cNvSpPr/>
            <p:nvPr/>
          </p:nvSpPr>
          <p:spPr>
            <a:xfrm>
              <a:off x="3028975" y="3841800"/>
              <a:ext cx="104500" cy="10775"/>
            </a:xfrm>
            <a:custGeom>
              <a:rect b="b" l="l" r="r" t="t"/>
              <a:pathLst>
                <a:path extrusionOk="0" h="431" w="418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40"/>
            <p:cNvSpPr/>
            <p:nvPr/>
          </p:nvSpPr>
          <p:spPr>
            <a:xfrm>
              <a:off x="3025775" y="3805825"/>
              <a:ext cx="108300" cy="13950"/>
            </a:xfrm>
            <a:custGeom>
              <a:rect b="b" l="l" r="r" t="t"/>
              <a:pathLst>
                <a:path extrusionOk="0" h="558" w="4332">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40"/>
            <p:cNvSpPr/>
            <p:nvPr/>
          </p:nvSpPr>
          <p:spPr>
            <a:xfrm>
              <a:off x="3020275" y="3776800"/>
              <a:ext cx="113800" cy="15675"/>
            </a:xfrm>
            <a:custGeom>
              <a:rect b="b" l="l" r="r" t="t"/>
              <a:pathLst>
                <a:path extrusionOk="0" h="627" w="4552">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40"/>
            <p:cNvSpPr/>
            <p:nvPr/>
          </p:nvSpPr>
          <p:spPr>
            <a:xfrm>
              <a:off x="3060025" y="3695825"/>
              <a:ext cx="58650" cy="12200"/>
            </a:xfrm>
            <a:custGeom>
              <a:rect b="b" l="l" r="r" t="t"/>
              <a:pathLst>
                <a:path extrusionOk="0" h="488" w="2346">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40"/>
            <p:cNvSpPr/>
            <p:nvPr/>
          </p:nvSpPr>
          <p:spPr>
            <a:xfrm>
              <a:off x="3064675" y="3720200"/>
              <a:ext cx="56900" cy="13075"/>
            </a:xfrm>
            <a:custGeom>
              <a:rect b="b" l="l" r="r" t="t"/>
              <a:pathLst>
                <a:path extrusionOk="0" h="523" w="2276">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40"/>
            <p:cNvSpPr/>
            <p:nvPr/>
          </p:nvSpPr>
          <p:spPr>
            <a:xfrm>
              <a:off x="3060600" y="3742250"/>
              <a:ext cx="43850" cy="10175"/>
            </a:xfrm>
            <a:custGeom>
              <a:rect b="b" l="l" r="r" t="t"/>
              <a:pathLst>
                <a:path extrusionOk="0" h="407" w="1754">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40"/>
            <p:cNvSpPr/>
            <p:nvPr/>
          </p:nvSpPr>
          <p:spPr>
            <a:xfrm>
              <a:off x="3115750" y="3743425"/>
              <a:ext cx="4100" cy="4075"/>
            </a:xfrm>
            <a:custGeom>
              <a:rect b="b" l="l" r="r" t="t"/>
              <a:pathLst>
                <a:path extrusionOk="0" h="163" w="164">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5" name="Google Shape;175;p40"/>
          <p:cNvGrpSpPr/>
          <p:nvPr/>
        </p:nvGrpSpPr>
        <p:grpSpPr>
          <a:xfrm rot="-2084963">
            <a:off x="6461954" y="-103695"/>
            <a:ext cx="1670611" cy="1197127"/>
            <a:chOff x="692625" y="2569725"/>
            <a:chExt cx="463800" cy="332350"/>
          </a:xfrm>
        </p:grpSpPr>
        <p:sp>
          <p:nvSpPr>
            <p:cNvPr id="176" name="Google Shape;176;p40"/>
            <p:cNvSpPr/>
            <p:nvPr/>
          </p:nvSpPr>
          <p:spPr>
            <a:xfrm>
              <a:off x="692625" y="2569725"/>
              <a:ext cx="463800" cy="332350"/>
            </a:xfrm>
            <a:custGeom>
              <a:rect b="b" l="l" r="r" t="t"/>
              <a:pathLst>
                <a:path extrusionOk="0" h="13294" w="18552">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40"/>
            <p:cNvSpPr/>
            <p:nvPr/>
          </p:nvSpPr>
          <p:spPr>
            <a:xfrm>
              <a:off x="1086750" y="2833825"/>
              <a:ext cx="45300" cy="43000"/>
            </a:xfrm>
            <a:custGeom>
              <a:rect b="b" l="l" r="r" t="t"/>
              <a:pathLst>
                <a:path extrusionOk="0" h="1720" w="1812">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8" name="Google Shape;178;p40"/>
          <p:cNvGrpSpPr/>
          <p:nvPr/>
        </p:nvGrpSpPr>
        <p:grpSpPr>
          <a:xfrm rot="-1062273">
            <a:off x="8878022" y="229689"/>
            <a:ext cx="384784" cy="1297441"/>
            <a:chOff x="954700" y="3672025"/>
            <a:chExt cx="106825" cy="360200"/>
          </a:xfrm>
        </p:grpSpPr>
        <p:sp>
          <p:nvSpPr>
            <p:cNvPr id="179" name="Google Shape;179;p40"/>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40"/>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40"/>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40"/>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40"/>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40"/>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40"/>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40"/>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40"/>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8" name="Google Shape;188;p40"/>
          <p:cNvGrpSpPr/>
          <p:nvPr/>
        </p:nvGrpSpPr>
        <p:grpSpPr>
          <a:xfrm rot="1031363">
            <a:off x="8511594" y="1716289"/>
            <a:ext cx="781001" cy="756958"/>
            <a:chOff x="852825" y="3133350"/>
            <a:chExt cx="216825" cy="210150"/>
          </a:xfrm>
        </p:grpSpPr>
        <p:sp>
          <p:nvSpPr>
            <p:cNvPr id="189" name="Google Shape;189;p40"/>
            <p:cNvSpPr/>
            <p:nvPr/>
          </p:nvSpPr>
          <p:spPr>
            <a:xfrm>
              <a:off x="852825" y="3133350"/>
              <a:ext cx="216825" cy="210150"/>
            </a:xfrm>
            <a:custGeom>
              <a:rect b="b" l="l" r="r" t="t"/>
              <a:pathLst>
                <a:path extrusionOk="0" h="8406" w="8673">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40"/>
            <p:cNvSpPr/>
            <p:nvPr/>
          </p:nvSpPr>
          <p:spPr>
            <a:xfrm>
              <a:off x="918700" y="3216650"/>
              <a:ext cx="82450" cy="81275"/>
            </a:xfrm>
            <a:custGeom>
              <a:rect b="b" l="l" r="r" t="t"/>
              <a:pathLst>
                <a:path extrusionOk="0" h="3251" w="3298">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1" name="Google Shape;191;p40"/>
          <p:cNvGrpSpPr/>
          <p:nvPr/>
        </p:nvGrpSpPr>
        <p:grpSpPr>
          <a:xfrm rot="-9086648">
            <a:off x="6442476" y="-673704"/>
            <a:ext cx="351283" cy="1120755"/>
            <a:chOff x="616875" y="3027700"/>
            <a:chExt cx="97525" cy="311150"/>
          </a:xfrm>
        </p:grpSpPr>
        <p:sp>
          <p:nvSpPr>
            <p:cNvPr id="192" name="Google Shape;192;p40"/>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40"/>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40"/>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40"/>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40"/>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7" name="Google Shape;197;p40"/>
          <p:cNvGrpSpPr/>
          <p:nvPr/>
        </p:nvGrpSpPr>
        <p:grpSpPr>
          <a:xfrm rot="1974894">
            <a:off x="7552184" y="872286"/>
            <a:ext cx="233139" cy="565604"/>
            <a:chOff x="1282375" y="3450000"/>
            <a:chExt cx="64725" cy="157025"/>
          </a:xfrm>
        </p:grpSpPr>
        <p:sp>
          <p:nvSpPr>
            <p:cNvPr id="198" name="Google Shape;198;p40"/>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40"/>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40"/>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1" name="Google Shape;201;p40"/>
          <p:cNvGrpSpPr/>
          <p:nvPr/>
        </p:nvGrpSpPr>
        <p:grpSpPr>
          <a:xfrm rot="1302591">
            <a:off x="2690353" y="4653389"/>
            <a:ext cx="378569" cy="592888"/>
            <a:chOff x="683900" y="3612800"/>
            <a:chExt cx="105100" cy="164600"/>
          </a:xfrm>
        </p:grpSpPr>
        <p:sp>
          <p:nvSpPr>
            <p:cNvPr id="202" name="Google Shape;202;p40"/>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40"/>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4" name="Google Shape;204;p40"/>
          <p:cNvGrpSpPr/>
          <p:nvPr/>
        </p:nvGrpSpPr>
        <p:grpSpPr>
          <a:xfrm rot="1974894">
            <a:off x="215209" y="2937336"/>
            <a:ext cx="233139" cy="565604"/>
            <a:chOff x="1282375" y="3450000"/>
            <a:chExt cx="64725" cy="157025"/>
          </a:xfrm>
        </p:grpSpPr>
        <p:sp>
          <p:nvSpPr>
            <p:cNvPr id="205" name="Google Shape;205;p40"/>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40"/>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40"/>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8" name="Google Shape;208;p40"/>
          <p:cNvGrpSpPr/>
          <p:nvPr/>
        </p:nvGrpSpPr>
        <p:grpSpPr>
          <a:xfrm rot="-762759">
            <a:off x="1048283" y="3314521"/>
            <a:ext cx="590931" cy="1096303"/>
            <a:chOff x="2369275" y="3344925"/>
            <a:chExt cx="160525" cy="297800"/>
          </a:xfrm>
        </p:grpSpPr>
        <p:sp>
          <p:nvSpPr>
            <p:cNvPr id="209" name="Google Shape;209;p40"/>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40"/>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40"/>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40"/>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40"/>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40"/>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40"/>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40"/>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40"/>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40"/>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40"/>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40"/>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40"/>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40"/>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40"/>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4" name="Google Shape;224;p40"/>
          <p:cNvGrpSpPr/>
          <p:nvPr/>
        </p:nvGrpSpPr>
        <p:grpSpPr>
          <a:xfrm rot="4092482">
            <a:off x="8037452" y="-173701"/>
            <a:ext cx="773115" cy="298133"/>
            <a:chOff x="1154075" y="3734125"/>
            <a:chExt cx="201750" cy="77800"/>
          </a:xfrm>
        </p:grpSpPr>
        <p:sp>
          <p:nvSpPr>
            <p:cNvPr id="225" name="Google Shape;225;p40"/>
            <p:cNvSpPr/>
            <p:nvPr/>
          </p:nvSpPr>
          <p:spPr>
            <a:xfrm>
              <a:off x="1218800" y="3752125"/>
              <a:ext cx="63875" cy="44425"/>
            </a:xfrm>
            <a:custGeom>
              <a:rect b="b" l="l" r="r" t="t"/>
              <a:pathLst>
                <a:path extrusionOk="0" h="1777" w="2555">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40"/>
            <p:cNvSpPr/>
            <p:nvPr/>
          </p:nvSpPr>
          <p:spPr>
            <a:xfrm>
              <a:off x="1154075" y="3734125"/>
              <a:ext cx="201750" cy="77800"/>
            </a:xfrm>
            <a:custGeom>
              <a:rect b="b" l="l" r="r" t="t"/>
              <a:pathLst>
                <a:path extrusionOk="0" h="3112" w="807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40"/>
            <p:cNvSpPr/>
            <p:nvPr/>
          </p:nvSpPr>
          <p:spPr>
            <a:xfrm>
              <a:off x="1260300" y="3765475"/>
              <a:ext cx="8450" cy="6400"/>
            </a:xfrm>
            <a:custGeom>
              <a:rect b="b" l="l" r="r" t="t"/>
              <a:pathLst>
                <a:path extrusionOk="0" h="256" w="338">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40"/>
            <p:cNvSpPr/>
            <p:nvPr/>
          </p:nvSpPr>
          <p:spPr>
            <a:xfrm>
              <a:off x="1248125" y="3760250"/>
              <a:ext cx="9025" cy="6400"/>
            </a:xfrm>
            <a:custGeom>
              <a:rect b="b" l="l" r="r" t="t"/>
              <a:pathLst>
                <a:path extrusionOk="0" h="256" w="361">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40"/>
            <p:cNvSpPr/>
            <p:nvPr/>
          </p:nvSpPr>
          <p:spPr>
            <a:xfrm>
              <a:off x="1237675" y="3776500"/>
              <a:ext cx="7275" cy="6125"/>
            </a:xfrm>
            <a:custGeom>
              <a:rect b="b" l="l" r="r" t="t"/>
              <a:pathLst>
                <a:path extrusionOk="0" h="245" w="291">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40"/>
            <p:cNvSpPr/>
            <p:nvPr/>
          </p:nvSpPr>
          <p:spPr>
            <a:xfrm>
              <a:off x="1231000" y="3764600"/>
              <a:ext cx="7275" cy="5250"/>
            </a:xfrm>
            <a:custGeom>
              <a:rect b="b" l="l" r="r" t="t"/>
              <a:pathLst>
                <a:path extrusionOk="0" h="210" w="291">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40"/>
            <p:cNvSpPr/>
            <p:nvPr/>
          </p:nvSpPr>
          <p:spPr>
            <a:xfrm>
              <a:off x="1248400" y="3769825"/>
              <a:ext cx="7875" cy="6700"/>
            </a:xfrm>
            <a:custGeom>
              <a:rect b="b" l="l" r="r" t="t"/>
              <a:pathLst>
                <a:path extrusionOk="0" h="268" w="315">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40"/>
            <p:cNvSpPr/>
            <p:nvPr/>
          </p:nvSpPr>
          <p:spPr>
            <a:xfrm>
              <a:off x="1256250" y="3784325"/>
              <a:ext cx="4375" cy="5850"/>
            </a:xfrm>
            <a:custGeom>
              <a:rect b="b" l="l" r="r" t="t"/>
              <a:pathLst>
                <a:path extrusionOk="0" h="234" w="175">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3" name="Google Shape;233;p40"/>
          <p:cNvGrpSpPr/>
          <p:nvPr/>
        </p:nvGrpSpPr>
        <p:grpSpPr>
          <a:xfrm rot="1415750">
            <a:off x="8122903" y="501184"/>
            <a:ext cx="602211" cy="1005088"/>
            <a:chOff x="1980950" y="3649100"/>
            <a:chExt cx="146600" cy="244675"/>
          </a:xfrm>
        </p:grpSpPr>
        <p:sp>
          <p:nvSpPr>
            <p:cNvPr id="234" name="Google Shape;234;p40"/>
            <p:cNvSpPr/>
            <p:nvPr/>
          </p:nvSpPr>
          <p:spPr>
            <a:xfrm>
              <a:off x="1983850" y="3650250"/>
              <a:ext cx="66500" cy="233650"/>
            </a:xfrm>
            <a:custGeom>
              <a:rect b="b" l="l" r="r" t="t"/>
              <a:pathLst>
                <a:path extrusionOk="0" h="9346" w="266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40"/>
            <p:cNvSpPr/>
            <p:nvPr/>
          </p:nvSpPr>
          <p:spPr>
            <a:xfrm>
              <a:off x="2005050" y="3840050"/>
              <a:ext cx="97525" cy="27900"/>
            </a:xfrm>
            <a:custGeom>
              <a:rect b="b" l="l" r="r" t="t"/>
              <a:pathLst>
                <a:path extrusionOk="0" h="1116" w="3901">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40"/>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40"/>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40"/>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40"/>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40"/>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40"/>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40"/>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40"/>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40"/>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40"/>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40"/>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7" name="Google Shape;247;p40"/>
          <p:cNvGrpSpPr/>
          <p:nvPr/>
        </p:nvGrpSpPr>
        <p:grpSpPr>
          <a:xfrm rot="897778">
            <a:off x="7790034" y="1701916"/>
            <a:ext cx="540259" cy="223794"/>
            <a:chOff x="2333000" y="3750375"/>
            <a:chExt cx="157050" cy="65050"/>
          </a:xfrm>
        </p:grpSpPr>
        <p:sp>
          <p:nvSpPr>
            <p:cNvPr id="248" name="Google Shape;248;p40"/>
            <p:cNvSpPr/>
            <p:nvPr/>
          </p:nvSpPr>
          <p:spPr>
            <a:xfrm>
              <a:off x="2337650" y="3767800"/>
              <a:ext cx="81875" cy="45300"/>
            </a:xfrm>
            <a:custGeom>
              <a:rect b="b" l="l" r="r" t="t"/>
              <a:pathLst>
                <a:path extrusionOk="0" h="1812" w="3275">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40"/>
            <p:cNvSpPr/>
            <p:nvPr/>
          </p:nvSpPr>
          <p:spPr>
            <a:xfrm>
              <a:off x="2420950" y="3757625"/>
              <a:ext cx="60975" cy="47050"/>
            </a:xfrm>
            <a:custGeom>
              <a:rect b="b" l="l" r="r" t="t"/>
              <a:pathLst>
                <a:path extrusionOk="0" h="1882" w="2439">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40"/>
            <p:cNvSpPr/>
            <p:nvPr/>
          </p:nvSpPr>
          <p:spPr>
            <a:xfrm>
              <a:off x="2333000" y="3750375"/>
              <a:ext cx="157050" cy="65050"/>
            </a:xfrm>
            <a:custGeom>
              <a:rect b="b" l="l" r="r" t="t"/>
              <a:pathLst>
                <a:path extrusionOk="0" h="2602" w="6282">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40"/>
            <p:cNvSpPr/>
            <p:nvPr/>
          </p:nvSpPr>
          <p:spPr>
            <a:xfrm>
              <a:off x="2361150" y="3766925"/>
              <a:ext cx="45600" cy="9025"/>
            </a:xfrm>
            <a:custGeom>
              <a:rect b="b" l="l" r="r" t="t"/>
              <a:pathLst>
                <a:path extrusionOk="0" h="361" w="1824">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40"/>
            <p:cNvSpPr/>
            <p:nvPr/>
          </p:nvSpPr>
          <p:spPr>
            <a:xfrm>
              <a:off x="2439225" y="3764600"/>
              <a:ext cx="30500" cy="6400"/>
            </a:xfrm>
            <a:custGeom>
              <a:rect b="b" l="l" r="r" t="t"/>
              <a:pathLst>
                <a:path extrusionOk="0" h="256" w="122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1"/>
        </a:solidFill>
      </p:bgPr>
    </p:bg>
    <p:spTree>
      <p:nvGrpSpPr>
        <p:cNvPr id="1908" name="Shape 1908"/>
        <p:cNvGrpSpPr/>
        <p:nvPr/>
      </p:nvGrpSpPr>
      <p:grpSpPr>
        <a:xfrm>
          <a:off x="0" y="0"/>
          <a:ext cx="0" cy="0"/>
          <a:chOff x="0" y="0"/>
          <a:chExt cx="0" cy="0"/>
        </a:xfrm>
      </p:grpSpPr>
      <p:sp>
        <p:nvSpPr>
          <p:cNvPr id="1909" name="Google Shape;1909;g123dee3dcf1_0_2142"/>
          <p:cNvSpPr txBox="1"/>
          <p:nvPr>
            <p:ph idx="1" type="subTitle"/>
          </p:nvPr>
        </p:nvSpPr>
        <p:spPr>
          <a:xfrm>
            <a:off x="1154149" y="2241096"/>
            <a:ext cx="3054000" cy="143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9pPr>
          </a:lstStyle>
          <a:p/>
        </p:txBody>
      </p:sp>
      <p:sp>
        <p:nvSpPr>
          <p:cNvPr id="1910" name="Google Shape;1910;g123dee3dcf1_0_2142"/>
          <p:cNvSpPr txBox="1"/>
          <p:nvPr>
            <p:ph type="ctrTitle"/>
          </p:nvPr>
        </p:nvSpPr>
        <p:spPr>
          <a:xfrm>
            <a:off x="1220742" y="1706058"/>
            <a:ext cx="2916900" cy="640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
        <p:nvSpPr>
          <p:cNvPr id="1911" name="Google Shape;1911;g123dee3dcf1_0_2142"/>
          <p:cNvSpPr/>
          <p:nvPr/>
        </p:nvSpPr>
        <p:spPr>
          <a:xfrm rot="-955344">
            <a:off x="7599432" y="1501397"/>
            <a:ext cx="494404" cy="897106"/>
          </a:xfrm>
          <a:custGeom>
            <a:rect b="b" l="l" r="r" t="t"/>
            <a:pathLst>
              <a:path extrusionOk="0" h="9988" w="5504">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12" name="Google Shape;1912;g123dee3dcf1_0_2142"/>
          <p:cNvGrpSpPr/>
          <p:nvPr/>
        </p:nvGrpSpPr>
        <p:grpSpPr>
          <a:xfrm rot="-3934734">
            <a:off x="7006684" y="2802457"/>
            <a:ext cx="1713225" cy="1227663"/>
            <a:chOff x="692625" y="2569725"/>
            <a:chExt cx="463800" cy="332350"/>
          </a:xfrm>
        </p:grpSpPr>
        <p:sp>
          <p:nvSpPr>
            <p:cNvPr id="1913" name="Google Shape;1913;g123dee3dcf1_0_2142"/>
            <p:cNvSpPr/>
            <p:nvPr/>
          </p:nvSpPr>
          <p:spPr>
            <a:xfrm>
              <a:off x="692625" y="2569725"/>
              <a:ext cx="463800" cy="332350"/>
            </a:xfrm>
            <a:custGeom>
              <a:rect b="b" l="l" r="r" t="t"/>
              <a:pathLst>
                <a:path extrusionOk="0" h="13294" w="18552">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4" name="Google Shape;1914;g123dee3dcf1_0_2142"/>
            <p:cNvSpPr/>
            <p:nvPr/>
          </p:nvSpPr>
          <p:spPr>
            <a:xfrm>
              <a:off x="1086750" y="2833825"/>
              <a:ext cx="45300" cy="43000"/>
            </a:xfrm>
            <a:custGeom>
              <a:rect b="b" l="l" r="r" t="t"/>
              <a:pathLst>
                <a:path extrusionOk="0" h="1720" w="1812">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15" name="Google Shape;1915;g123dee3dcf1_0_2142"/>
          <p:cNvGrpSpPr/>
          <p:nvPr/>
        </p:nvGrpSpPr>
        <p:grpSpPr>
          <a:xfrm rot="-4458744">
            <a:off x="6837596" y="3805669"/>
            <a:ext cx="394600" cy="1330542"/>
            <a:chOff x="954700" y="3672025"/>
            <a:chExt cx="106825" cy="360200"/>
          </a:xfrm>
        </p:grpSpPr>
        <p:sp>
          <p:nvSpPr>
            <p:cNvPr id="1916" name="Google Shape;1916;g123dee3dcf1_0_2142"/>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7" name="Google Shape;1917;g123dee3dcf1_0_2142"/>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8" name="Google Shape;1918;g123dee3dcf1_0_2142"/>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9" name="Google Shape;1919;g123dee3dcf1_0_2142"/>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0" name="Google Shape;1920;g123dee3dcf1_0_2142"/>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1" name="Google Shape;1921;g123dee3dcf1_0_2142"/>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2" name="Google Shape;1922;g123dee3dcf1_0_2142"/>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3" name="Google Shape;1923;g123dee3dcf1_0_2142"/>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4" name="Google Shape;1924;g123dee3dcf1_0_2142"/>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25" name="Google Shape;1925;g123dee3dcf1_0_2142"/>
          <p:cNvGrpSpPr/>
          <p:nvPr/>
        </p:nvGrpSpPr>
        <p:grpSpPr>
          <a:xfrm rot="384839">
            <a:off x="8453422" y="1772698"/>
            <a:ext cx="883127" cy="855940"/>
            <a:chOff x="852825" y="3133350"/>
            <a:chExt cx="216825" cy="210150"/>
          </a:xfrm>
        </p:grpSpPr>
        <p:sp>
          <p:nvSpPr>
            <p:cNvPr id="1926" name="Google Shape;1926;g123dee3dcf1_0_2142"/>
            <p:cNvSpPr/>
            <p:nvPr/>
          </p:nvSpPr>
          <p:spPr>
            <a:xfrm>
              <a:off x="852825" y="3133350"/>
              <a:ext cx="216825" cy="210150"/>
            </a:xfrm>
            <a:custGeom>
              <a:rect b="b" l="l" r="r" t="t"/>
              <a:pathLst>
                <a:path extrusionOk="0" h="8406" w="8673">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7" name="Google Shape;1927;g123dee3dcf1_0_2142"/>
            <p:cNvSpPr/>
            <p:nvPr/>
          </p:nvSpPr>
          <p:spPr>
            <a:xfrm>
              <a:off x="918700" y="3216650"/>
              <a:ext cx="82450" cy="81275"/>
            </a:xfrm>
            <a:custGeom>
              <a:rect b="b" l="l" r="r" t="t"/>
              <a:pathLst>
                <a:path extrusionOk="0" h="3251" w="3298">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28" name="Google Shape;1928;g123dee3dcf1_0_2142"/>
          <p:cNvGrpSpPr/>
          <p:nvPr/>
        </p:nvGrpSpPr>
        <p:grpSpPr>
          <a:xfrm rot="-2700000">
            <a:off x="8329300" y="3793817"/>
            <a:ext cx="388232" cy="608020"/>
            <a:chOff x="683900" y="3612800"/>
            <a:chExt cx="105100" cy="164600"/>
          </a:xfrm>
        </p:grpSpPr>
        <p:sp>
          <p:nvSpPr>
            <p:cNvPr id="1929" name="Google Shape;1929;g123dee3dcf1_0_2142"/>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0" name="Google Shape;1930;g123dee3dcf1_0_2142"/>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31" name="Google Shape;1931;g123dee3dcf1_0_2142"/>
          <p:cNvGrpSpPr/>
          <p:nvPr/>
        </p:nvGrpSpPr>
        <p:grpSpPr>
          <a:xfrm rot="9820777">
            <a:off x="6915362" y="3622320"/>
            <a:ext cx="239084" cy="580026"/>
            <a:chOff x="1282375" y="3450000"/>
            <a:chExt cx="64725" cy="157025"/>
          </a:xfrm>
        </p:grpSpPr>
        <p:sp>
          <p:nvSpPr>
            <p:cNvPr id="1932" name="Google Shape;1932;g123dee3dcf1_0_2142"/>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3" name="Google Shape;1933;g123dee3dcf1_0_2142"/>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4" name="Google Shape;1934;g123dee3dcf1_0_2142"/>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35" name="Google Shape;1935;g123dee3dcf1_0_2142"/>
          <p:cNvGrpSpPr/>
          <p:nvPr/>
        </p:nvGrpSpPr>
        <p:grpSpPr>
          <a:xfrm rot="3303917">
            <a:off x="7811562" y="4352125"/>
            <a:ext cx="360250" cy="1149365"/>
            <a:chOff x="616875" y="3027700"/>
            <a:chExt cx="97525" cy="311150"/>
          </a:xfrm>
        </p:grpSpPr>
        <p:sp>
          <p:nvSpPr>
            <p:cNvPr id="1936" name="Google Shape;1936;g123dee3dcf1_0_2142"/>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7" name="Google Shape;1937;g123dee3dcf1_0_2142"/>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8" name="Google Shape;1938;g123dee3dcf1_0_2142"/>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9" name="Google Shape;1939;g123dee3dcf1_0_2142"/>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0" name="Google Shape;1940;g123dee3dcf1_0_2142"/>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41" name="Google Shape;1941;g123dee3dcf1_0_2142"/>
          <p:cNvGrpSpPr/>
          <p:nvPr/>
        </p:nvGrpSpPr>
        <p:grpSpPr>
          <a:xfrm rot="-9804196">
            <a:off x="8304465" y="1230047"/>
            <a:ext cx="239087" cy="580033"/>
            <a:chOff x="1282375" y="3450000"/>
            <a:chExt cx="64725" cy="157025"/>
          </a:xfrm>
        </p:grpSpPr>
        <p:sp>
          <p:nvSpPr>
            <p:cNvPr id="1942" name="Google Shape;1942;g123dee3dcf1_0_2142"/>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3" name="Google Shape;1943;g123dee3dcf1_0_2142"/>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4" name="Google Shape;1944;g123dee3dcf1_0_2142"/>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45" name="Google Shape;1945;g123dee3dcf1_0_2142"/>
          <p:cNvSpPr/>
          <p:nvPr/>
        </p:nvSpPr>
        <p:spPr>
          <a:xfrm rot="1965861">
            <a:off x="8769358" y="2967745"/>
            <a:ext cx="494402" cy="897092"/>
          </a:xfrm>
          <a:custGeom>
            <a:rect b="b" l="l" r="r" t="t"/>
            <a:pathLst>
              <a:path extrusionOk="0" h="9988" w="5504">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6" name="Google Shape;1946;g123dee3dcf1_0_2142"/>
          <p:cNvSpPr/>
          <p:nvPr/>
        </p:nvSpPr>
        <p:spPr>
          <a:xfrm rot="2153135">
            <a:off x="8561175" y="4655913"/>
            <a:ext cx="526615" cy="541771"/>
          </a:xfrm>
          <a:custGeom>
            <a:rect b="b" l="l" r="r" t="t"/>
            <a:pathLst>
              <a:path extrusionOk="0" h="4969" w="483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47" name="Google Shape;1947;g123dee3dcf1_0_2142"/>
          <p:cNvGrpSpPr/>
          <p:nvPr/>
        </p:nvGrpSpPr>
        <p:grpSpPr>
          <a:xfrm rot="-714897">
            <a:off x="6205881" y="4634923"/>
            <a:ext cx="883118" cy="855931"/>
            <a:chOff x="852825" y="3133350"/>
            <a:chExt cx="216825" cy="210150"/>
          </a:xfrm>
        </p:grpSpPr>
        <p:sp>
          <p:nvSpPr>
            <p:cNvPr id="1948" name="Google Shape;1948;g123dee3dcf1_0_2142"/>
            <p:cNvSpPr/>
            <p:nvPr/>
          </p:nvSpPr>
          <p:spPr>
            <a:xfrm>
              <a:off x="852825" y="3133350"/>
              <a:ext cx="216825" cy="210150"/>
            </a:xfrm>
            <a:custGeom>
              <a:rect b="b" l="l" r="r" t="t"/>
              <a:pathLst>
                <a:path extrusionOk="0" h="8406" w="8673">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9" name="Google Shape;1949;g123dee3dcf1_0_2142"/>
            <p:cNvSpPr/>
            <p:nvPr/>
          </p:nvSpPr>
          <p:spPr>
            <a:xfrm>
              <a:off x="918700" y="3216650"/>
              <a:ext cx="82450" cy="81275"/>
            </a:xfrm>
            <a:custGeom>
              <a:rect b="b" l="l" r="r" t="t"/>
              <a:pathLst>
                <a:path extrusionOk="0" h="3251" w="3298">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
    <p:bg>
      <p:bgPr>
        <a:solidFill>
          <a:schemeClr val="accent1"/>
        </a:solidFill>
      </p:bgPr>
    </p:bg>
    <p:spTree>
      <p:nvGrpSpPr>
        <p:cNvPr id="1950" name="Shape 1950"/>
        <p:cNvGrpSpPr/>
        <p:nvPr/>
      </p:nvGrpSpPr>
      <p:grpSpPr>
        <a:xfrm>
          <a:off x="0" y="0"/>
          <a:ext cx="0" cy="0"/>
          <a:chOff x="0" y="0"/>
          <a:chExt cx="0" cy="0"/>
        </a:xfrm>
      </p:grpSpPr>
      <p:sp>
        <p:nvSpPr>
          <p:cNvPr id="1951" name="Google Shape;1951;g123dee3dcf1_0_2232"/>
          <p:cNvSpPr txBox="1"/>
          <p:nvPr>
            <p:ph idx="1" type="subTitle"/>
          </p:nvPr>
        </p:nvSpPr>
        <p:spPr>
          <a:xfrm>
            <a:off x="910170" y="2373575"/>
            <a:ext cx="3300300" cy="2103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952" name="Google Shape;1952;g123dee3dcf1_0_2232"/>
          <p:cNvSpPr txBox="1"/>
          <p:nvPr>
            <p:ph type="ctrTitle"/>
          </p:nvPr>
        </p:nvSpPr>
        <p:spPr>
          <a:xfrm>
            <a:off x="2377500" y="422850"/>
            <a:ext cx="4389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
        <p:nvSpPr>
          <p:cNvPr id="1953" name="Google Shape;1953;g123dee3dcf1_0_2232"/>
          <p:cNvSpPr txBox="1"/>
          <p:nvPr>
            <p:ph idx="2" type="subTitle"/>
          </p:nvPr>
        </p:nvSpPr>
        <p:spPr>
          <a:xfrm>
            <a:off x="1200570" y="1977300"/>
            <a:ext cx="2719500" cy="530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p:txBody>
      </p:sp>
      <p:sp>
        <p:nvSpPr>
          <p:cNvPr id="1954" name="Google Shape;1954;g123dee3dcf1_0_2232"/>
          <p:cNvSpPr txBox="1"/>
          <p:nvPr>
            <p:ph idx="3" type="subTitle"/>
          </p:nvPr>
        </p:nvSpPr>
        <p:spPr>
          <a:xfrm>
            <a:off x="4933530" y="2373580"/>
            <a:ext cx="3300300" cy="2103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1955" name="Google Shape;1955;g123dee3dcf1_0_2232"/>
          <p:cNvSpPr txBox="1"/>
          <p:nvPr>
            <p:ph idx="4" type="subTitle"/>
          </p:nvPr>
        </p:nvSpPr>
        <p:spPr>
          <a:xfrm>
            <a:off x="5223930" y="1980414"/>
            <a:ext cx="2719500" cy="530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p:txBody>
      </p:sp>
      <p:grpSp>
        <p:nvGrpSpPr>
          <p:cNvPr id="1956" name="Google Shape;1956;g123dee3dcf1_0_2232"/>
          <p:cNvGrpSpPr/>
          <p:nvPr/>
        </p:nvGrpSpPr>
        <p:grpSpPr>
          <a:xfrm flipH="1" rot="2918387">
            <a:off x="8800112" y="-91163"/>
            <a:ext cx="569392" cy="950313"/>
            <a:chOff x="1980950" y="3649100"/>
            <a:chExt cx="146600" cy="244675"/>
          </a:xfrm>
        </p:grpSpPr>
        <p:sp>
          <p:nvSpPr>
            <p:cNvPr id="1957" name="Google Shape;1957;g123dee3dcf1_0_2232"/>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8" name="Google Shape;1958;g123dee3dcf1_0_2232"/>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9" name="Google Shape;1959;g123dee3dcf1_0_2232"/>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0" name="Google Shape;1960;g123dee3dcf1_0_2232"/>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1" name="Google Shape;1961;g123dee3dcf1_0_2232"/>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2" name="Google Shape;1962;g123dee3dcf1_0_2232"/>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3" name="Google Shape;1963;g123dee3dcf1_0_2232"/>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4" name="Google Shape;1964;g123dee3dcf1_0_2232"/>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5" name="Google Shape;1965;g123dee3dcf1_0_2232"/>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6" name="Google Shape;1966;g123dee3dcf1_0_2232"/>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7" name="Google Shape;1967;g123dee3dcf1_0_2232"/>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68" name="Google Shape;1968;g123dee3dcf1_0_2232"/>
          <p:cNvGrpSpPr/>
          <p:nvPr/>
        </p:nvGrpSpPr>
        <p:grpSpPr>
          <a:xfrm flipH="1" rot="2013131">
            <a:off x="-147535" y="615948"/>
            <a:ext cx="623487" cy="1156670"/>
            <a:chOff x="2369275" y="3344925"/>
            <a:chExt cx="160525" cy="297800"/>
          </a:xfrm>
        </p:grpSpPr>
        <p:sp>
          <p:nvSpPr>
            <p:cNvPr id="1969" name="Google Shape;1969;g123dee3dcf1_0_2232"/>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0" name="Google Shape;1970;g123dee3dcf1_0_2232"/>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1" name="Google Shape;1971;g123dee3dcf1_0_2232"/>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2" name="Google Shape;1972;g123dee3dcf1_0_2232"/>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3" name="Google Shape;1973;g123dee3dcf1_0_2232"/>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4" name="Google Shape;1974;g123dee3dcf1_0_2232"/>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5" name="Google Shape;1975;g123dee3dcf1_0_2232"/>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6" name="Google Shape;1976;g123dee3dcf1_0_2232"/>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7" name="Google Shape;1977;g123dee3dcf1_0_2232"/>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8" name="Google Shape;1978;g123dee3dcf1_0_2232"/>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9" name="Google Shape;1979;g123dee3dcf1_0_2232"/>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0" name="Google Shape;1980;g123dee3dcf1_0_2232"/>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1" name="Google Shape;1981;g123dee3dcf1_0_2232"/>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2" name="Google Shape;1982;g123dee3dcf1_0_2232"/>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3" name="Google Shape;1983;g123dee3dcf1_0_2232"/>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84" name="Google Shape;1984;g123dee3dcf1_0_2232"/>
          <p:cNvGrpSpPr/>
          <p:nvPr/>
        </p:nvGrpSpPr>
        <p:grpSpPr>
          <a:xfrm flipH="1" rot="-6235069">
            <a:off x="7577072" y="-221039"/>
            <a:ext cx="817372" cy="843276"/>
            <a:chOff x="2894600" y="3171950"/>
            <a:chExt cx="210450" cy="217125"/>
          </a:xfrm>
        </p:grpSpPr>
        <p:sp>
          <p:nvSpPr>
            <p:cNvPr id="1985" name="Google Shape;1985;g123dee3dcf1_0_2232"/>
            <p:cNvSpPr/>
            <p:nvPr/>
          </p:nvSpPr>
          <p:spPr>
            <a:xfrm>
              <a:off x="2894600" y="3171950"/>
              <a:ext cx="210450" cy="217125"/>
            </a:xfrm>
            <a:custGeom>
              <a:rect b="b" l="l" r="r" t="t"/>
              <a:pathLst>
                <a:path extrusionOk="0" h="8685" w="8418">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6" name="Google Shape;1986;g123dee3dcf1_0_2232"/>
            <p:cNvSpPr/>
            <p:nvPr/>
          </p:nvSpPr>
          <p:spPr>
            <a:xfrm>
              <a:off x="2978175" y="3240450"/>
              <a:ext cx="81300" cy="82450"/>
            </a:xfrm>
            <a:custGeom>
              <a:rect b="b" l="l" r="r" t="t"/>
              <a:pathLst>
                <a:path extrusionOk="0" h="3298" w="3252">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87" name="Google Shape;1987;g123dee3dcf1_0_2232"/>
          <p:cNvGrpSpPr/>
          <p:nvPr/>
        </p:nvGrpSpPr>
        <p:grpSpPr>
          <a:xfrm flipH="1" rot="-6698716">
            <a:off x="8427738" y="845983"/>
            <a:ext cx="1139236" cy="832555"/>
            <a:chOff x="3261275" y="2943825"/>
            <a:chExt cx="293325" cy="214350"/>
          </a:xfrm>
        </p:grpSpPr>
        <p:sp>
          <p:nvSpPr>
            <p:cNvPr id="1988" name="Google Shape;1988;g123dee3dcf1_0_2232"/>
            <p:cNvSpPr/>
            <p:nvPr/>
          </p:nvSpPr>
          <p:spPr>
            <a:xfrm>
              <a:off x="3432400" y="3092650"/>
              <a:ext cx="43550" cy="51800"/>
            </a:xfrm>
            <a:custGeom>
              <a:rect b="b" l="l" r="r" t="t"/>
              <a:pathLst>
                <a:path extrusionOk="0" h="2072" w="1742">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9" name="Google Shape;1989;g123dee3dcf1_0_2232"/>
            <p:cNvSpPr/>
            <p:nvPr/>
          </p:nvSpPr>
          <p:spPr>
            <a:xfrm>
              <a:off x="3261275" y="2943825"/>
              <a:ext cx="293325" cy="214350"/>
            </a:xfrm>
            <a:custGeom>
              <a:rect b="b" l="l" r="r" t="t"/>
              <a:pathLst>
                <a:path extrusionOk="0" h="8574" w="11733">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0" name="Google Shape;1990;g123dee3dcf1_0_2232"/>
            <p:cNvSpPr/>
            <p:nvPr/>
          </p:nvSpPr>
          <p:spPr>
            <a:xfrm>
              <a:off x="3476500" y="3005250"/>
              <a:ext cx="55750" cy="36425"/>
            </a:xfrm>
            <a:custGeom>
              <a:rect b="b" l="l" r="r" t="t"/>
              <a:pathLst>
                <a:path extrusionOk="0" h="1457" w="223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1" name="Google Shape;1991;g123dee3dcf1_0_2232"/>
            <p:cNvSpPr/>
            <p:nvPr/>
          </p:nvSpPr>
          <p:spPr>
            <a:xfrm>
              <a:off x="3352000" y="2998975"/>
              <a:ext cx="11625" cy="11050"/>
            </a:xfrm>
            <a:custGeom>
              <a:rect b="b" l="l" r="r" t="t"/>
              <a:pathLst>
                <a:path extrusionOk="0" h="442" w="465">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92" name="Google Shape;1992;g123dee3dcf1_0_2232"/>
          <p:cNvSpPr/>
          <p:nvPr/>
        </p:nvSpPr>
        <p:spPr>
          <a:xfrm flipH="1" rot="-1720377">
            <a:off x="743053" y="-323485"/>
            <a:ext cx="927086" cy="845542"/>
          </a:xfrm>
          <a:custGeom>
            <a:rect b="b" l="l" r="r" t="t"/>
            <a:pathLst>
              <a:path extrusionOk="0" h="8624" w="9977">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3" name="Google Shape;1993;g123dee3dcf1_0_2232"/>
          <p:cNvSpPr/>
          <p:nvPr/>
        </p:nvSpPr>
        <p:spPr>
          <a:xfrm flipH="1" rot="-842110">
            <a:off x="123691" y="52957"/>
            <a:ext cx="497132" cy="491124"/>
          </a:xfrm>
          <a:custGeom>
            <a:rect b="b" l="l" r="r" t="t"/>
            <a:pathLst>
              <a:path extrusionOk="0" h="5058" w="512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94" name="Google Shape;1994;g123dee3dcf1_0_2232"/>
          <p:cNvGrpSpPr/>
          <p:nvPr/>
        </p:nvGrpSpPr>
        <p:grpSpPr>
          <a:xfrm flipH="1" rot="6757396">
            <a:off x="7704583" y="323615"/>
            <a:ext cx="414892" cy="1399042"/>
            <a:chOff x="954700" y="3672025"/>
            <a:chExt cx="106825" cy="360200"/>
          </a:xfrm>
        </p:grpSpPr>
        <p:sp>
          <p:nvSpPr>
            <p:cNvPr id="1995" name="Google Shape;1995;g123dee3dcf1_0_2232"/>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6" name="Google Shape;1996;g123dee3dcf1_0_2232"/>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7" name="Google Shape;1997;g123dee3dcf1_0_2232"/>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8" name="Google Shape;1998;g123dee3dcf1_0_2232"/>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9" name="Google Shape;1999;g123dee3dcf1_0_2232"/>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0" name="Google Shape;2000;g123dee3dcf1_0_2232"/>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1" name="Google Shape;2001;g123dee3dcf1_0_2232"/>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2" name="Google Shape;2002;g123dee3dcf1_0_2232"/>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3" name="Google Shape;2003;g123dee3dcf1_0_2232"/>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04" name="Google Shape;2004;g123dee3dcf1_0_2232"/>
          <p:cNvGrpSpPr/>
          <p:nvPr/>
        </p:nvGrpSpPr>
        <p:grpSpPr>
          <a:xfrm rot="4839262">
            <a:off x="727831" y="491520"/>
            <a:ext cx="735585" cy="735614"/>
            <a:chOff x="2894600" y="3171950"/>
            <a:chExt cx="210450" cy="217125"/>
          </a:xfrm>
        </p:grpSpPr>
        <p:sp>
          <p:nvSpPr>
            <p:cNvPr id="2005" name="Google Shape;2005;g123dee3dcf1_0_2232"/>
            <p:cNvSpPr/>
            <p:nvPr/>
          </p:nvSpPr>
          <p:spPr>
            <a:xfrm>
              <a:off x="2894600" y="3171950"/>
              <a:ext cx="210450" cy="217125"/>
            </a:xfrm>
            <a:custGeom>
              <a:rect b="b" l="l" r="r" t="t"/>
              <a:pathLst>
                <a:path extrusionOk="0" h="8685" w="8418">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6" name="Google Shape;2006;g123dee3dcf1_0_2232"/>
            <p:cNvSpPr/>
            <p:nvPr/>
          </p:nvSpPr>
          <p:spPr>
            <a:xfrm>
              <a:off x="2978175" y="3240450"/>
              <a:ext cx="81300" cy="82450"/>
            </a:xfrm>
            <a:custGeom>
              <a:rect b="b" l="l" r="r" t="t"/>
              <a:pathLst>
                <a:path extrusionOk="0" h="3298" w="3252">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ONE_COLUMN_TEXT_1_1">
    <p:bg>
      <p:bgPr>
        <a:solidFill>
          <a:schemeClr val="accent1"/>
        </a:solidFill>
      </p:bgPr>
    </p:bg>
    <p:spTree>
      <p:nvGrpSpPr>
        <p:cNvPr id="2007" name="Shape 2007"/>
        <p:cNvGrpSpPr/>
        <p:nvPr/>
      </p:nvGrpSpPr>
      <p:grpSpPr>
        <a:xfrm>
          <a:off x="0" y="0"/>
          <a:ext cx="0" cy="0"/>
          <a:chOff x="0" y="0"/>
          <a:chExt cx="0" cy="0"/>
        </a:xfrm>
      </p:grpSpPr>
      <p:sp>
        <p:nvSpPr>
          <p:cNvPr id="2008" name="Google Shape;2008;g123dee3dcf1_0_2289"/>
          <p:cNvSpPr txBox="1"/>
          <p:nvPr>
            <p:ph idx="1" type="subTitle"/>
          </p:nvPr>
        </p:nvSpPr>
        <p:spPr>
          <a:xfrm>
            <a:off x="720001" y="2807720"/>
            <a:ext cx="1752000" cy="119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009" name="Google Shape;2009;g123dee3dcf1_0_2289"/>
          <p:cNvSpPr txBox="1"/>
          <p:nvPr>
            <p:ph idx="2" type="subTitle"/>
          </p:nvPr>
        </p:nvSpPr>
        <p:spPr>
          <a:xfrm>
            <a:off x="720001" y="2333125"/>
            <a:ext cx="1752000" cy="627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9pPr>
          </a:lstStyle>
          <a:p/>
        </p:txBody>
      </p:sp>
      <p:sp>
        <p:nvSpPr>
          <p:cNvPr id="2010" name="Google Shape;2010;g123dee3dcf1_0_2289"/>
          <p:cNvSpPr txBox="1"/>
          <p:nvPr>
            <p:ph type="ctrTitle"/>
          </p:nvPr>
        </p:nvSpPr>
        <p:spPr>
          <a:xfrm>
            <a:off x="2377500" y="422850"/>
            <a:ext cx="4389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
        <p:nvSpPr>
          <p:cNvPr id="2011" name="Google Shape;2011;g123dee3dcf1_0_2289"/>
          <p:cNvSpPr txBox="1"/>
          <p:nvPr>
            <p:ph idx="3" type="subTitle"/>
          </p:nvPr>
        </p:nvSpPr>
        <p:spPr>
          <a:xfrm>
            <a:off x="6667800" y="2807720"/>
            <a:ext cx="1752000" cy="119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012" name="Google Shape;2012;g123dee3dcf1_0_2289"/>
          <p:cNvSpPr txBox="1"/>
          <p:nvPr>
            <p:ph idx="4" type="subTitle"/>
          </p:nvPr>
        </p:nvSpPr>
        <p:spPr>
          <a:xfrm>
            <a:off x="6667800" y="2333125"/>
            <a:ext cx="1752000" cy="627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9pPr>
          </a:lstStyle>
          <a:p/>
        </p:txBody>
      </p:sp>
      <p:sp>
        <p:nvSpPr>
          <p:cNvPr id="2013" name="Google Shape;2013;g123dee3dcf1_0_2289"/>
          <p:cNvSpPr txBox="1"/>
          <p:nvPr>
            <p:ph idx="5" type="subTitle"/>
          </p:nvPr>
        </p:nvSpPr>
        <p:spPr>
          <a:xfrm>
            <a:off x="2702601" y="2807720"/>
            <a:ext cx="1752000" cy="119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014" name="Google Shape;2014;g123dee3dcf1_0_2289"/>
          <p:cNvSpPr txBox="1"/>
          <p:nvPr>
            <p:ph idx="6" type="subTitle"/>
          </p:nvPr>
        </p:nvSpPr>
        <p:spPr>
          <a:xfrm>
            <a:off x="2699304" y="2333125"/>
            <a:ext cx="1752000" cy="627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9pPr>
          </a:lstStyle>
          <a:p/>
        </p:txBody>
      </p:sp>
      <p:sp>
        <p:nvSpPr>
          <p:cNvPr id="2015" name="Google Shape;2015;g123dee3dcf1_0_2289"/>
          <p:cNvSpPr txBox="1"/>
          <p:nvPr>
            <p:ph idx="7" type="subTitle"/>
          </p:nvPr>
        </p:nvSpPr>
        <p:spPr>
          <a:xfrm>
            <a:off x="4692696" y="2807720"/>
            <a:ext cx="1752000" cy="119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016" name="Google Shape;2016;g123dee3dcf1_0_2289"/>
          <p:cNvSpPr txBox="1"/>
          <p:nvPr>
            <p:ph idx="8" type="subTitle"/>
          </p:nvPr>
        </p:nvSpPr>
        <p:spPr>
          <a:xfrm>
            <a:off x="4692696" y="2333125"/>
            <a:ext cx="1752000" cy="627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9pPr>
          </a:lstStyle>
          <a:p/>
        </p:txBody>
      </p:sp>
      <p:grpSp>
        <p:nvGrpSpPr>
          <p:cNvPr id="2017" name="Google Shape;2017;g123dee3dcf1_0_2289"/>
          <p:cNvGrpSpPr/>
          <p:nvPr/>
        </p:nvGrpSpPr>
        <p:grpSpPr>
          <a:xfrm rot="-2700065">
            <a:off x="-105039" y="747949"/>
            <a:ext cx="598768" cy="1110854"/>
            <a:chOff x="2369275" y="3344925"/>
            <a:chExt cx="160525" cy="297800"/>
          </a:xfrm>
        </p:grpSpPr>
        <p:sp>
          <p:nvSpPr>
            <p:cNvPr id="2018" name="Google Shape;2018;g123dee3dcf1_0_2289"/>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9" name="Google Shape;2019;g123dee3dcf1_0_2289"/>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0" name="Google Shape;2020;g123dee3dcf1_0_2289"/>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1" name="Google Shape;2021;g123dee3dcf1_0_2289"/>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2" name="Google Shape;2022;g123dee3dcf1_0_2289"/>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3" name="Google Shape;2023;g123dee3dcf1_0_2289"/>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4" name="Google Shape;2024;g123dee3dcf1_0_2289"/>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5" name="Google Shape;2025;g123dee3dcf1_0_2289"/>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6" name="Google Shape;2026;g123dee3dcf1_0_2289"/>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7" name="Google Shape;2027;g123dee3dcf1_0_2289"/>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8" name="Google Shape;2028;g123dee3dcf1_0_2289"/>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9" name="Google Shape;2029;g123dee3dcf1_0_2289"/>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0" name="Google Shape;2030;g123dee3dcf1_0_2289"/>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1" name="Google Shape;2031;g123dee3dcf1_0_2289"/>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2" name="Google Shape;2032;g123dee3dcf1_0_2289"/>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33" name="Google Shape;2033;g123dee3dcf1_0_2289"/>
          <p:cNvSpPr/>
          <p:nvPr/>
        </p:nvSpPr>
        <p:spPr>
          <a:xfrm rot="1184892">
            <a:off x="897615" y="-33815"/>
            <a:ext cx="890332" cy="812017"/>
          </a:xfrm>
          <a:custGeom>
            <a:rect b="b" l="l" r="r" t="t"/>
            <a:pathLst>
              <a:path extrusionOk="0" h="8624" w="9977">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34" name="Google Shape;2034;g123dee3dcf1_0_2289"/>
          <p:cNvGrpSpPr/>
          <p:nvPr/>
        </p:nvGrpSpPr>
        <p:grpSpPr>
          <a:xfrm rot="-6261324">
            <a:off x="1228317" y="434327"/>
            <a:ext cx="358602" cy="1165471"/>
            <a:chOff x="954700" y="3672025"/>
            <a:chExt cx="106825" cy="360200"/>
          </a:xfrm>
        </p:grpSpPr>
        <p:sp>
          <p:nvSpPr>
            <p:cNvPr id="2035" name="Google Shape;2035;g123dee3dcf1_0_2289"/>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6" name="Google Shape;2036;g123dee3dcf1_0_2289"/>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7" name="Google Shape;2037;g123dee3dcf1_0_2289"/>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8" name="Google Shape;2038;g123dee3dcf1_0_2289"/>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9" name="Google Shape;2039;g123dee3dcf1_0_2289"/>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0" name="Google Shape;2040;g123dee3dcf1_0_2289"/>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1" name="Google Shape;2041;g123dee3dcf1_0_2289"/>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2" name="Google Shape;2042;g123dee3dcf1_0_2289"/>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3" name="Google Shape;2043;g123dee3dcf1_0_2289"/>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44" name="Google Shape;2044;g123dee3dcf1_0_2289"/>
          <p:cNvGrpSpPr/>
          <p:nvPr/>
        </p:nvGrpSpPr>
        <p:grpSpPr>
          <a:xfrm rot="-2161832">
            <a:off x="219787" y="57677"/>
            <a:ext cx="546806" cy="912618"/>
            <a:chOff x="1980950" y="3649100"/>
            <a:chExt cx="146600" cy="244675"/>
          </a:xfrm>
        </p:grpSpPr>
        <p:sp>
          <p:nvSpPr>
            <p:cNvPr id="2045" name="Google Shape;2045;g123dee3dcf1_0_2289"/>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6" name="Google Shape;2046;g123dee3dcf1_0_2289"/>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7" name="Google Shape;2047;g123dee3dcf1_0_2289"/>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8" name="Google Shape;2048;g123dee3dcf1_0_2289"/>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9" name="Google Shape;2049;g123dee3dcf1_0_2289"/>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0" name="Google Shape;2050;g123dee3dcf1_0_2289"/>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1" name="Google Shape;2051;g123dee3dcf1_0_2289"/>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2" name="Google Shape;2052;g123dee3dcf1_0_2289"/>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3" name="Google Shape;2053;g123dee3dcf1_0_2289"/>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4" name="Google Shape;2054;g123dee3dcf1_0_2289"/>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5" name="Google Shape;2055;g123dee3dcf1_0_2289"/>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56" name="Google Shape;2056;g123dee3dcf1_0_2289"/>
          <p:cNvGrpSpPr/>
          <p:nvPr/>
        </p:nvGrpSpPr>
        <p:grpSpPr>
          <a:xfrm rot="-2700000">
            <a:off x="8525950" y="3948167"/>
            <a:ext cx="388232" cy="608020"/>
            <a:chOff x="683900" y="3612800"/>
            <a:chExt cx="105100" cy="164600"/>
          </a:xfrm>
        </p:grpSpPr>
        <p:sp>
          <p:nvSpPr>
            <p:cNvPr id="2057" name="Google Shape;2057;g123dee3dcf1_0_2289"/>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8" name="Google Shape;2058;g123dee3dcf1_0_2289"/>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59" name="Google Shape;2059;g123dee3dcf1_0_2289"/>
          <p:cNvGrpSpPr/>
          <p:nvPr/>
        </p:nvGrpSpPr>
        <p:grpSpPr>
          <a:xfrm rot="3303917">
            <a:off x="7811562" y="4352125"/>
            <a:ext cx="360250" cy="1149365"/>
            <a:chOff x="616875" y="3027700"/>
            <a:chExt cx="97525" cy="311150"/>
          </a:xfrm>
        </p:grpSpPr>
        <p:sp>
          <p:nvSpPr>
            <p:cNvPr id="2060" name="Google Shape;2060;g123dee3dcf1_0_2289"/>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1" name="Google Shape;2061;g123dee3dcf1_0_2289"/>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2" name="Google Shape;2062;g123dee3dcf1_0_2289"/>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3" name="Google Shape;2063;g123dee3dcf1_0_2289"/>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4" name="Google Shape;2064;g123dee3dcf1_0_2289"/>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65" name="Google Shape;2065;g123dee3dcf1_0_2289"/>
          <p:cNvSpPr/>
          <p:nvPr/>
        </p:nvSpPr>
        <p:spPr>
          <a:xfrm rot="2153135">
            <a:off x="8561175" y="4655913"/>
            <a:ext cx="526615" cy="541771"/>
          </a:xfrm>
          <a:custGeom>
            <a:rect b="b" l="l" r="r" t="t"/>
            <a:pathLst>
              <a:path extrusionOk="0" h="4969" w="483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1"/>
        </a:solidFill>
      </p:bgPr>
    </p:bg>
    <p:spTree>
      <p:nvGrpSpPr>
        <p:cNvPr id="2066" name="Shape 2066"/>
        <p:cNvGrpSpPr/>
        <p:nvPr/>
      </p:nvGrpSpPr>
      <p:grpSpPr>
        <a:xfrm>
          <a:off x="0" y="0"/>
          <a:ext cx="0" cy="0"/>
          <a:chOff x="0" y="0"/>
          <a:chExt cx="0" cy="0"/>
        </a:xfrm>
      </p:grpSpPr>
      <p:sp>
        <p:nvSpPr>
          <p:cNvPr id="2067" name="Google Shape;2067;g123dee3dcf1_0_2348"/>
          <p:cNvSpPr txBox="1"/>
          <p:nvPr>
            <p:ph hasCustomPrompt="1" type="title"/>
          </p:nvPr>
        </p:nvSpPr>
        <p:spPr>
          <a:xfrm>
            <a:off x="1477800" y="1869000"/>
            <a:ext cx="6188400" cy="1405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8100"/>
              <a:buFont typeface="Neucha"/>
              <a:buNone/>
              <a:defRPr b="1" sz="8100">
                <a:latin typeface="Neucha"/>
                <a:ea typeface="Neucha"/>
                <a:cs typeface="Neucha"/>
                <a:sym typeface="Neucha"/>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2068" name="Google Shape;2068;g123dee3dcf1_0_2348"/>
          <p:cNvSpPr txBox="1"/>
          <p:nvPr>
            <p:ph idx="2" type="ctrTitle"/>
          </p:nvPr>
        </p:nvSpPr>
        <p:spPr>
          <a:xfrm>
            <a:off x="2971800" y="3182832"/>
            <a:ext cx="3200400" cy="914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800"/>
              <a:buFont typeface="Roboto Condensed"/>
              <a:buNone/>
              <a:defRPr b="0" sz="1800">
                <a:latin typeface="Roboto Condensed"/>
                <a:ea typeface="Roboto Condensed"/>
                <a:cs typeface="Roboto Condensed"/>
                <a:sym typeface="Roboto Condensed"/>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grpSp>
        <p:nvGrpSpPr>
          <p:cNvPr id="2069" name="Google Shape;2069;g123dee3dcf1_0_2348"/>
          <p:cNvGrpSpPr/>
          <p:nvPr/>
        </p:nvGrpSpPr>
        <p:grpSpPr>
          <a:xfrm flipH="1" rot="-3553717">
            <a:off x="7688826" y="3898232"/>
            <a:ext cx="1657053" cy="1186673"/>
            <a:chOff x="2656025" y="2684075"/>
            <a:chExt cx="464100" cy="332350"/>
          </a:xfrm>
        </p:grpSpPr>
        <p:sp>
          <p:nvSpPr>
            <p:cNvPr id="2070" name="Google Shape;2070;g123dee3dcf1_0_2348"/>
            <p:cNvSpPr/>
            <p:nvPr/>
          </p:nvSpPr>
          <p:spPr>
            <a:xfrm>
              <a:off x="2667050" y="2932225"/>
              <a:ext cx="22950" cy="34550"/>
            </a:xfrm>
            <a:custGeom>
              <a:rect b="b" l="l" r="r" t="t"/>
              <a:pathLst>
                <a:path extrusionOk="0" h="1382" w="918">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1" name="Google Shape;2071;g123dee3dcf1_0_2348"/>
            <p:cNvSpPr/>
            <p:nvPr/>
          </p:nvSpPr>
          <p:spPr>
            <a:xfrm>
              <a:off x="2658650" y="2881150"/>
              <a:ext cx="27875" cy="35125"/>
            </a:xfrm>
            <a:custGeom>
              <a:rect b="b" l="l" r="r" t="t"/>
              <a:pathLst>
                <a:path extrusionOk="0" h="1405" w="1115">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2" name="Google Shape;2072;g123dee3dcf1_0_2348"/>
            <p:cNvSpPr/>
            <p:nvPr/>
          </p:nvSpPr>
          <p:spPr>
            <a:xfrm>
              <a:off x="2683025" y="2713625"/>
              <a:ext cx="37750" cy="19525"/>
            </a:xfrm>
            <a:custGeom>
              <a:rect b="b" l="l" r="r" t="t"/>
              <a:pathLst>
                <a:path extrusionOk="0" h="781" w="151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3" name="Google Shape;2073;g123dee3dcf1_0_2348"/>
            <p:cNvSpPr/>
            <p:nvPr/>
          </p:nvSpPr>
          <p:spPr>
            <a:xfrm>
              <a:off x="2667050" y="2740950"/>
              <a:ext cx="2650" cy="7000"/>
            </a:xfrm>
            <a:custGeom>
              <a:rect b="b" l="l" r="r" t="t"/>
              <a:pathLst>
                <a:path extrusionOk="0" h="280" w="106">
                  <a:moveTo>
                    <a:pt x="1" y="1"/>
                  </a:moveTo>
                  <a:cubicBezTo>
                    <a:pt x="12" y="105"/>
                    <a:pt x="47" y="198"/>
                    <a:pt x="105" y="280"/>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4" name="Google Shape;2074;g123dee3dcf1_0_2348"/>
            <p:cNvSpPr/>
            <p:nvPr/>
          </p:nvSpPr>
          <p:spPr>
            <a:xfrm>
              <a:off x="2660100" y="2687000"/>
              <a:ext cx="85050" cy="53975"/>
            </a:xfrm>
            <a:custGeom>
              <a:rect b="b" l="l" r="r" t="t"/>
              <a:pathLst>
                <a:path extrusionOk="0" h="2159" w="3402">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5" name="Google Shape;2075;g123dee3dcf1_0_2348"/>
            <p:cNvSpPr/>
            <p:nvPr/>
          </p:nvSpPr>
          <p:spPr>
            <a:xfrm>
              <a:off x="2747450" y="2731375"/>
              <a:ext cx="364850" cy="273150"/>
            </a:xfrm>
            <a:custGeom>
              <a:rect b="b" l="l" r="r" t="t"/>
              <a:pathLst>
                <a:path extrusionOk="0" h="10926" w="14594">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6" name="Google Shape;2076;g123dee3dcf1_0_2348"/>
            <p:cNvSpPr/>
            <p:nvPr/>
          </p:nvSpPr>
          <p:spPr>
            <a:xfrm>
              <a:off x="2656025" y="2684075"/>
              <a:ext cx="464100" cy="332350"/>
            </a:xfrm>
            <a:custGeom>
              <a:rect b="b" l="l" r="r" t="t"/>
              <a:pathLst>
                <a:path extrusionOk="0" h="13294" w="18564">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7" name="Google Shape;2077;g123dee3dcf1_0_2348"/>
            <p:cNvSpPr/>
            <p:nvPr/>
          </p:nvSpPr>
          <p:spPr>
            <a:xfrm>
              <a:off x="2680700" y="2709625"/>
              <a:ext cx="45600" cy="42675"/>
            </a:xfrm>
            <a:custGeom>
              <a:rect b="b" l="l" r="r" t="t"/>
              <a:pathLst>
                <a:path extrusionOk="0" h="1707" w="1824">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78" name="Google Shape;2078;g123dee3dcf1_0_2348"/>
          <p:cNvGrpSpPr/>
          <p:nvPr/>
        </p:nvGrpSpPr>
        <p:grpSpPr>
          <a:xfrm flipH="1" rot="-1425117">
            <a:off x="6647867" y="4272185"/>
            <a:ext cx="870560" cy="1160768"/>
            <a:chOff x="2957300" y="3608175"/>
            <a:chExt cx="231325" cy="310850"/>
          </a:xfrm>
        </p:grpSpPr>
        <p:sp>
          <p:nvSpPr>
            <p:cNvPr id="2079" name="Google Shape;2079;g123dee3dcf1_0_2348"/>
            <p:cNvSpPr/>
            <p:nvPr/>
          </p:nvSpPr>
          <p:spPr>
            <a:xfrm>
              <a:off x="3008075" y="3700175"/>
              <a:ext cx="38925" cy="54575"/>
            </a:xfrm>
            <a:custGeom>
              <a:rect b="b" l="l" r="r" t="t"/>
              <a:pathLst>
                <a:path extrusionOk="0" h="2183" w="1557">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0" name="Google Shape;2080;g123dee3dcf1_0_2348"/>
            <p:cNvSpPr/>
            <p:nvPr/>
          </p:nvSpPr>
          <p:spPr>
            <a:xfrm>
              <a:off x="2959025" y="3631375"/>
              <a:ext cx="57775" cy="284175"/>
            </a:xfrm>
            <a:custGeom>
              <a:rect b="b" l="l" r="r" t="t"/>
              <a:pathLst>
                <a:path extrusionOk="0" h="11367" w="2311">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1" name="Google Shape;2081;g123dee3dcf1_0_2348"/>
            <p:cNvSpPr/>
            <p:nvPr/>
          </p:nvSpPr>
          <p:spPr>
            <a:xfrm>
              <a:off x="3022600" y="3614550"/>
              <a:ext cx="73150" cy="36875"/>
            </a:xfrm>
            <a:custGeom>
              <a:rect b="b" l="l" r="r" t="t"/>
              <a:pathLst>
                <a:path extrusionOk="0" h="1475" w="2926">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2" name="Google Shape;2082;g123dee3dcf1_0_2348"/>
            <p:cNvSpPr/>
            <p:nvPr/>
          </p:nvSpPr>
          <p:spPr>
            <a:xfrm>
              <a:off x="3004025" y="3644725"/>
              <a:ext cx="114075" cy="25000"/>
            </a:xfrm>
            <a:custGeom>
              <a:rect b="b" l="l" r="r" t="t"/>
              <a:pathLst>
                <a:path extrusionOk="0" h="1000" w="4563">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3" name="Google Shape;2083;g123dee3dcf1_0_2348"/>
            <p:cNvSpPr/>
            <p:nvPr/>
          </p:nvSpPr>
          <p:spPr>
            <a:xfrm>
              <a:off x="2957300" y="3608175"/>
              <a:ext cx="231325" cy="310850"/>
            </a:xfrm>
            <a:custGeom>
              <a:rect b="b" l="l" r="r" t="t"/>
              <a:pathLst>
                <a:path extrusionOk="0" h="12434" w="9253">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4" name="Google Shape;2084;g123dee3dcf1_0_2348"/>
            <p:cNvSpPr/>
            <p:nvPr/>
          </p:nvSpPr>
          <p:spPr>
            <a:xfrm>
              <a:off x="3005750" y="3695225"/>
              <a:ext cx="44725" cy="62725"/>
            </a:xfrm>
            <a:custGeom>
              <a:rect b="b" l="l" r="r" t="t"/>
              <a:pathLst>
                <a:path extrusionOk="0" h="2509" w="1789">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5" name="Google Shape;2085;g123dee3dcf1_0_2348"/>
            <p:cNvSpPr/>
            <p:nvPr/>
          </p:nvSpPr>
          <p:spPr>
            <a:xfrm>
              <a:off x="3028975" y="3841800"/>
              <a:ext cx="104500" cy="10775"/>
            </a:xfrm>
            <a:custGeom>
              <a:rect b="b" l="l" r="r" t="t"/>
              <a:pathLst>
                <a:path extrusionOk="0" h="431" w="418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6" name="Google Shape;2086;g123dee3dcf1_0_2348"/>
            <p:cNvSpPr/>
            <p:nvPr/>
          </p:nvSpPr>
          <p:spPr>
            <a:xfrm>
              <a:off x="3025775" y="3805825"/>
              <a:ext cx="108300" cy="13950"/>
            </a:xfrm>
            <a:custGeom>
              <a:rect b="b" l="l" r="r" t="t"/>
              <a:pathLst>
                <a:path extrusionOk="0" h="558" w="4332">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7" name="Google Shape;2087;g123dee3dcf1_0_2348"/>
            <p:cNvSpPr/>
            <p:nvPr/>
          </p:nvSpPr>
          <p:spPr>
            <a:xfrm>
              <a:off x="3020275" y="3776800"/>
              <a:ext cx="113800" cy="15675"/>
            </a:xfrm>
            <a:custGeom>
              <a:rect b="b" l="l" r="r" t="t"/>
              <a:pathLst>
                <a:path extrusionOk="0" h="627" w="4552">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8" name="Google Shape;2088;g123dee3dcf1_0_2348"/>
            <p:cNvSpPr/>
            <p:nvPr/>
          </p:nvSpPr>
          <p:spPr>
            <a:xfrm>
              <a:off x="3060025" y="3695825"/>
              <a:ext cx="58650" cy="12200"/>
            </a:xfrm>
            <a:custGeom>
              <a:rect b="b" l="l" r="r" t="t"/>
              <a:pathLst>
                <a:path extrusionOk="0" h="488" w="2346">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9" name="Google Shape;2089;g123dee3dcf1_0_2348"/>
            <p:cNvSpPr/>
            <p:nvPr/>
          </p:nvSpPr>
          <p:spPr>
            <a:xfrm>
              <a:off x="3064675" y="3720200"/>
              <a:ext cx="56900" cy="13075"/>
            </a:xfrm>
            <a:custGeom>
              <a:rect b="b" l="l" r="r" t="t"/>
              <a:pathLst>
                <a:path extrusionOk="0" h="523" w="2276">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0" name="Google Shape;2090;g123dee3dcf1_0_2348"/>
            <p:cNvSpPr/>
            <p:nvPr/>
          </p:nvSpPr>
          <p:spPr>
            <a:xfrm>
              <a:off x="3060600" y="3742250"/>
              <a:ext cx="43850" cy="10175"/>
            </a:xfrm>
            <a:custGeom>
              <a:rect b="b" l="l" r="r" t="t"/>
              <a:pathLst>
                <a:path extrusionOk="0" h="407" w="1754">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1" name="Google Shape;2091;g123dee3dcf1_0_2348"/>
            <p:cNvSpPr/>
            <p:nvPr/>
          </p:nvSpPr>
          <p:spPr>
            <a:xfrm>
              <a:off x="3115750" y="3743425"/>
              <a:ext cx="4100" cy="4075"/>
            </a:xfrm>
            <a:custGeom>
              <a:rect b="b" l="l" r="r" t="t"/>
              <a:pathLst>
                <a:path extrusionOk="0" h="163" w="164">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92" name="Google Shape;2092;g123dee3dcf1_0_2348"/>
          <p:cNvGrpSpPr/>
          <p:nvPr/>
        </p:nvGrpSpPr>
        <p:grpSpPr>
          <a:xfrm flipH="1" rot="2084963">
            <a:off x="1022766" y="-103694"/>
            <a:ext cx="1670611" cy="1197127"/>
            <a:chOff x="692625" y="2569725"/>
            <a:chExt cx="463800" cy="332350"/>
          </a:xfrm>
        </p:grpSpPr>
        <p:sp>
          <p:nvSpPr>
            <p:cNvPr id="2093" name="Google Shape;2093;g123dee3dcf1_0_2348"/>
            <p:cNvSpPr/>
            <p:nvPr/>
          </p:nvSpPr>
          <p:spPr>
            <a:xfrm>
              <a:off x="692625" y="2569725"/>
              <a:ext cx="463800" cy="332350"/>
            </a:xfrm>
            <a:custGeom>
              <a:rect b="b" l="l" r="r" t="t"/>
              <a:pathLst>
                <a:path extrusionOk="0" h="13294" w="18552">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4" name="Google Shape;2094;g123dee3dcf1_0_2348"/>
            <p:cNvSpPr/>
            <p:nvPr/>
          </p:nvSpPr>
          <p:spPr>
            <a:xfrm>
              <a:off x="1086750" y="2833825"/>
              <a:ext cx="45300" cy="43000"/>
            </a:xfrm>
            <a:custGeom>
              <a:rect b="b" l="l" r="r" t="t"/>
              <a:pathLst>
                <a:path extrusionOk="0" h="1720" w="1812">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95" name="Google Shape;2095;g123dee3dcf1_0_2348"/>
          <p:cNvGrpSpPr/>
          <p:nvPr/>
        </p:nvGrpSpPr>
        <p:grpSpPr>
          <a:xfrm flipH="1" rot="1062273">
            <a:off x="-107474" y="229685"/>
            <a:ext cx="384784" cy="1297441"/>
            <a:chOff x="954700" y="3672025"/>
            <a:chExt cx="106825" cy="360200"/>
          </a:xfrm>
        </p:grpSpPr>
        <p:sp>
          <p:nvSpPr>
            <p:cNvPr id="2096" name="Google Shape;2096;g123dee3dcf1_0_2348"/>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7" name="Google Shape;2097;g123dee3dcf1_0_2348"/>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8" name="Google Shape;2098;g123dee3dcf1_0_2348"/>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9" name="Google Shape;2099;g123dee3dcf1_0_2348"/>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0" name="Google Shape;2100;g123dee3dcf1_0_2348"/>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1" name="Google Shape;2101;g123dee3dcf1_0_2348"/>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2" name="Google Shape;2102;g123dee3dcf1_0_2348"/>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3" name="Google Shape;2103;g123dee3dcf1_0_2348"/>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4" name="Google Shape;2104;g123dee3dcf1_0_2348"/>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05" name="Google Shape;2105;g123dee3dcf1_0_2348"/>
          <p:cNvGrpSpPr/>
          <p:nvPr/>
        </p:nvGrpSpPr>
        <p:grpSpPr>
          <a:xfrm flipH="1" rot="-1031363">
            <a:off x="-137267" y="1716291"/>
            <a:ext cx="781001" cy="756958"/>
            <a:chOff x="852825" y="3133350"/>
            <a:chExt cx="216825" cy="210150"/>
          </a:xfrm>
        </p:grpSpPr>
        <p:sp>
          <p:nvSpPr>
            <p:cNvPr id="2106" name="Google Shape;2106;g123dee3dcf1_0_2348"/>
            <p:cNvSpPr/>
            <p:nvPr/>
          </p:nvSpPr>
          <p:spPr>
            <a:xfrm>
              <a:off x="852825" y="3133350"/>
              <a:ext cx="216825" cy="210150"/>
            </a:xfrm>
            <a:custGeom>
              <a:rect b="b" l="l" r="r" t="t"/>
              <a:pathLst>
                <a:path extrusionOk="0" h="8406" w="8673">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7" name="Google Shape;2107;g123dee3dcf1_0_2348"/>
            <p:cNvSpPr/>
            <p:nvPr/>
          </p:nvSpPr>
          <p:spPr>
            <a:xfrm>
              <a:off x="918700" y="3216650"/>
              <a:ext cx="82450" cy="81275"/>
            </a:xfrm>
            <a:custGeom>
              <a:rect b="b" l="l" r="r" t="t"/>
              <a:pathLst>
                <a:path extrusionOk="0" h="3251" w="3298">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08" name="Google Shape;2108;g123dee3dcf1_0_2348"/>
          <p:cNvGrpSpPr/>
          <p:nvPr/>
        </p:nvGrpSpPr>
        <p:grpSpPr>
          <a:xfrm flipH="1" rot="9086648">
            <a:off x="2361569" y="-673699"/>
            <a:ext cx="351283" cy="1120755"/>
            <a:chOff x="616875" y="3027700"/>
            <a:chExt cx="97525" cy="311150"/>
          </a:xfrm>
        </p:grpSpPr>
        <p:sp>
          <p:nvSpPr>
            <p:cNvPr id="2109" name="Google Shape;2109;g123dee3dcf1_0_2348"/>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0" name="Google Shape;2110;g123dee3dcf1_0_2348"/>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1" name="Google Shape;2111;g123dee3dcf1_0_2348"/>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2" name="Google Shape;2112;g123dee3dcf1_0_2348"/>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3" name="Google Shape;2113;g123dee3dcf1_0_2348"/>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14" name="Google Shape;2114;g123dee3dcf1_0_2348"/>
          <p:cNvGrpSpPr/>
          <p:nvPr/>
        </p:nvGrpSpPr>
        <p:grpSpPr>
          <a:xfrm flipH="1" rot="-1974894">
            <a:off x="1369997" y="872284"/>
            <a:ext cx="233139" cy="565604"/>
            <a:chOff x="1282375" y="3450000"/>
            <a:chExt cx="64725" cy="157025"/>
          </a:xfrm>
        </p:grpSpPr>
        <p:sp>
          <p:nvSpPr>
            <p:cNvPr id="2115" name="Google Shape;2115;g123dee3dcf1_0_2348"/>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6" name="Google Shape;2116;g123dee3dcf1_0_2348"/>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7" name="Google Shape;2117;g123dee3dcf1_0_2348"/>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18" name="Google Shape;2118;g123dee3dcf1_0_2348"/>
          <p:cNvGrpSpPr/>
          <p:nvPr/>
        </p:nvGrpSpPr>
        <p:grpSpPr>
          <a:xfrm flipH="1" rot="-1302591">
            <a:off x="6086401" y="4653391"/>
            <a:ext cx="378569" cy="592888"/>
            <a:chOff x="683900" y="3612800"/>
            <a:chExt cx="105100" cy="164600"/>
          </a:xfrm>
        </p:grpSpPr>
        <p:sp>
          <p:nvSpPr>
            <p:cNvPr id="2119" name="Google Shape;2119;g123dee3dcf1_0_2348"/>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0" name="Google Shape;2120;g123dee3dcf1_0_2348"/>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21" name="Google Shape;2121;g123dee3dcf1_0_2348"/>
          <p:cNvGrpSpPr/>
          <p:nvPr/>
        </p:nvGrpSpPr>
        <p:grpSpPr>
          <a:xfrm flipH="1" rot="-1974894">
            <a:off x="8706972" y="2937334"/>
            <a:ext cx="233139" cy="565604"/>
            <a:chOff x="1282375" y="3450000"/>
            <a:chExt cx="64725" cy="157025"/>
          </a:xfrm>
        </p:grpSpPr>
        <p:sp>
          <p:nvSpPr>
            <p:cNvPr id="2122" name="Google Shape;2122;g123dee3dcf1_0_2348"/>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3" name="Google Shape;2123;g123dee3dcf1_0_2348"/>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4" name="Google Shape;2124;g123dee3dcf1_0_2348"/>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25" name="Google Shape;2125;g123dee3dcf1_0_2348"/>
          <p:cNvGrpSpPr/>
          <p:nvPr/>
        </p:nvGrpSpPr>
        <p:grpSpPr>
          <a:xfrm flipH="1" rot="762759">
            <a:off x="7516183" y="3314536"/>
            <a:ext cx="590931" cy="1096303"/>
            <a:chOff x="2369275" y="3344925"/>
            <a:chExt cx="160525" cy="297800"/>
          </a:xfrm>
        </p:grpSpPr>
        <p:sp>
          <p:nvSpPr>
            <p:cNvPr id="2126" name="Google Shape;2126;g123dee3dcf1_0_2348"/>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7" name="Google Shape;2127;g123dee3dcf1_0_2348"/>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8" name="Google Shape;2128;g123dee3dcf1_0_2348"/>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9" name="Google Shape;2129;g123dee3dcf1_0_2348"/>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0" name="Google Shape;2130;g123dee3dcf1_0_2348"/>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1" name="Google Shape;2131;g123dee3dcf1_0_2348"/>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2" name="Google Shape;2132;g123dee3dcf1_0_2348"/>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3" name="Google Shape;2133;g123dee3dcf1_0_2348"/>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4" name="Google Shape;2134;g123dee3dcf1_0_2348"/>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5" name="Google Shape;2135;g123dee3dcf1_0_2348"/>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6" name="Google Shape;2136;g123dee3dcf1_0_2348"/>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7" name="Google Shape;2137;g123dee3dcf1_0_2348"/>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8" name="Google Shape;2138;g123dee3dcf1_0_2348"/>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9" name="Google Shape;2139;g123dee3dcf1_0_2348"/>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0" name="Google Shape;2140;g123dee3dcf1_0_2348"/>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41" name="Google Shape;2141;g123dee3dcf1_0_2348"/>
          <p:cNvGrpSpPr/>
          <p:nvPr/>
        </p:nvGrpSpPr>
        <p:grpSpPr>
          <a:xfrm flipH="1" rot="-4092482">
            <a:off x="344768" y="-173695"/>
            <a:ext cx="773115" cy="298133"/>
            <a:chOff x="1154075" y="3734125"/>
            <a:chExt cx="201750" cy="77800"/>
          </a:xfrm>
        </p:grpSpPr>
        <p:sp>
          <p:nvSpPr>
            <p:cNvPr id="2142" name="Google Shape;2142;g123dee3dcf1_0_2348"/>
            <p:cNvSpPr/>
            <p:nvPr/>
          </p:nvSpPr>
          <p:spPr>
            <a:xfrm>
              <a:off x="1218800" y="3752125"/>
              <a:ext cx="63875" cy="44425"/>
            </a:xfrm>
            <a:custGeom>
              <a:rect b="b" l="l" r="r" t="t"/>
              <a:pathLst>
                <a:path extrusionOk="0" h="1777" w="2555">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3" name="Google Shape;2143;g123dee3dcf1_0_2348"/>
            <p:cNvSpPr/>
            <p:nvPr/>
          </p:nvSpPr>
          <p:spPr>
            <a:xfrm>
              <a:off x="1154075" y="3734125"/>
              <a:ext cx="201750" cy="77800"/>
            </a:xfrm>
            <a:custGeom>
              <a:rect b="b" l="l" r="r" t="t"/>
              <a:pathLst>
                <a:path extrusionOk="0" h="3112" w="807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4" name="Google Shape;2144;g123dee3dcf1_0_2348"/>
            <p:cNvSpPr/>
            <p:nvPr/>
          </p:nvSpPr>
          <p:spPr>
            <a:xfrm>
              <a:off x="1260300" y="3765475"/>
              <a:ext cx="8450" cy="6400"/>
            </a:xfrm>
            <a:custGeom>
              <a:rect b="b" l="l" r="r" t="t"/>
              <a:pathLst>
                <a:path extrusionOk="0" h="256" w="338">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5" name="Google Shape;2145;g123dee3dcf1_0_2348"/>
            <p:cNvSpPr/>
            <p:nvPr/>
          </p:nvSpPr>
          <p:spPr>
            <a:xfrm>
              <a:off x="1248125" y="3760250"/>
              <a:ext cx="9025" cy="6400"/>
            </a:xfrm>
            <a:custGeom>
              <a:rect b="b" l="l" r="r" t="t"/>
              <a:pathLst>
                <a:path extrusionOk="0" h="256" w="361">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6" name="Google Shape;2146;g123dee3dcf1_0_2348"/>
            <p:cNvSpPr/>
            <p:nvPr/>
          </p:nvSpPr>
          <p:spPr>
            <a:xfrm>
              <a:off x="1237675" y="3776500"/>
              <a:ext cx="7275" cy="6125"/>
            </a:xfrm>
            <a:custGeom>
              <a:rect b="b" l="l" r="r" t="t"/>
              <a:pathLst>
                <a:path extrusionOk="0" h="245" w="291">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7" name="Google Shape;2147;g123dee3dcf1_0_2348"/>
            <p:cNvSpPr/>
            <p:nvPr/>
          </p:nvSpPr>
          <p:spPr>
            <a:xfrm>
              <a:off x="1231000" y="3764600"/>
              <a:ext cx="7275" cy="5250"/>
            </a:xfrm>
            <a:custGeom>
              <a:rect b="b" l="l" r="r" t="t"/>
              <a:pathLst>
                <a:path extrusionOk="0" h="210" w="291">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8" name="Google Shape;2148;g123dee3dcf1_0_2348"/>
            <p:cNvSpPr/>
            <p:nvPr/>
          </p:nvSpPr>
          <p:spPr>
            <a:xfrm>
              <a:off x="1248400" y="3769825"/>
              <a:ext cx="7875" cy="6700"/>
            </a:xfrm>
            <a:custGeom>
              <a:rect b="b" l="l" r="r" t="t"/>
              <a:pathLst>
                <a:path extrusionOk="0" h="268" w="315">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9" name="Google Shape;2149;g123dee3dcf1_0_2348"/>
            <p:cNvSpPr/>
            <p:nvPr/>
          </p:nvSpPr>
          <p:spPr>
            <a:xfrm>
              <a:off x="1256250" y="3784325"/>
              <a:ext cx="4375" cy="5850"/>
            </a:xfrm>
            <a:custGeom>
              <a:rect b="b" l="l" r="r" t="t"/>
              <a:pathLst>
                <a:path extrusionOk="0" h="234" w="175">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50" name="Google Shape;2150;g123dee3dcf1_0_2348"/>
          <p:cNvGrpSpPr/>
          <p:nvPr/>
        </p:nvGrpSpPr>
        <p:grpSpPr>
          <a:xfrm flipH="1" rot="-1415750">
            <a:off x="430219" y="501185"/>
            <a:ext cx="602211" cy="1005088"/>
            <a:chOff x="1980950" y="3649100"/>
            <a:chExt cx="146600" cy="244675"/>
          </a:xfrm>
        </p:grpSpPr>
        <p:sp>
          <p:nvSpPr>
            <p:cNvPr id="2151" name="Google Shape;2151;g123dee3dcf1_0_2348"/>
            <p:cNvSpPr/>
            <p:nvPr/>
          </p:nvSpPr>
          <p:spPr>
            <a:xfrm>
              <a:off x="1983850" y="3650250"/>
              <a:ext cx="66500" cy="233650"/>
            </a:xfrm>
            <a:custGeom>
              <a:rect b="b" l="l" r="r" t="t"/>
              <a:pathLst>
                <a:path extrusionOk="0" h="9346" w="266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2" name="Google Shape;2152;g123dee3dcf1_0_2348"/>
            <p:cNvSpPr/>
            <p:nvPr/>
          </p:nvSpPr>
          <p:spPr>
            <a:xfrm>
              <a:off x="2005050" y="3840050"/>
              <a:ext cx="97525" cy="27900"/>
            </a:xfrm>
            <a:custGeom>
              <a:rect b="b" l="l" r="r" t="t"/>
              <a:pathLst>
                <a:path extrusionOk="0" h="1116" w="3901">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3" name="Google Shape;2153;g123dee3dcf1_0_2348"/>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4" name="Google Shape;2154;g123dee3dcf1_0_2348"/>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5" name="Google Shape;2155;g123dee3dcf1_0_2348"/>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6" name="Google Shape;2156;g123dee3dcf1_0_2348"/>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7" name="Google Shape;2157;g123dee3dcf1_0_2348"/>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8" name="Google Shape;2158;g123dee3dcf1_0_2348"/>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9" name="Google Shape;2159;g123dee3dcf1_0_2348"/>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0" name="Google Shape;2160;g123dee3dcf1_0_2348"/>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1" name="Google Shape;2161;g123dee3dcf1_0_2348"/>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2" name="Google Shape;2162;g123dee3dcf1_0_2348"/>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3" name="Google Shape;2163;g123dee3dcf1_0_2348"/>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64" name="Google Shape;2164;g123dee3dcf1_0_2348"/>
          <p:cNvGrpSpPr/>
          <p:nvPr/>
        </p:nvGrpSpPr>
        <p:grpSpPr>
          <a:xfrm flipH="1" rot="-897778">
            <a:off x="825130" y="1701964"/>
            <a:ext cx="540259" cy="223795"/>
            <a:chOff x="2333000" y="3750375"/>
            <a:chExt cx="157050" cy="65050"/>
          </a:xfrm>
        </p:grpSpPr>
        <p:sp>
          <p:nvSpPr>
            <p:cNvPr id="2165" name="Google Shape;2165;g123dee3dcf1_0_2348"/>
            <p:cNvSpPr/>
            <p:nvPr/>
          </p:nvSpPr>
          <p:spPr>
            <a:xfrm>
              <a:off x="2337650" y="3767800"/>
              <a:ext cx="81875" cy="45300"/>
            </a:xfrm>
            <a:custGeom>
              <a:rect b="b" l="l" r="r" t="t"/>
              <a:pathLst>
                <a:path extrusionOk="0" h="1812" w="3275">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6" name="Google Shape;2166;g123dee3dcf1_0_2348"/>
            <p:cNvSpPr/>
            <p:nvPr/>
          </p:nvSpPr>
          <p:spPr>
            <a:xfrm>
              <a:off x="2420950" y="3757625"/>
              <a:ext cx="60975" cy="47050"/>
            </a:xfrm>
            <a:custGeom>
              <a:rect b="b" l="l" r="r" t="t"/>
              <a:pathLst>
                <a:path extrusionOk="0" h="1882" w="2439">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7" name="Google Shape;2167;g123dee3dcf1_0_2348"/>
            <p:cNvSpPr/>
            <p:nvPr/>
          </p:nvSpPr>
          <p:spPr>
            <a:xfrm>
              <a:off x="2333000" y="3750375"/>
              <a:ext cx="157050" cy="65050"/>
            </a:xfrm>
            <a:custGeom>
              <a:rect b="b" l="l" r="r" t="t"/>
              <a:pathLst>
                <a:path extrusionOk="0" h="2602" w="6282">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8" name="Google Shape;2168;g123dee3dcf1_0_2348"/>
            <p:cNvSpPr/>
            <p:nvPr/>
          </p:nvSpPr>
          <p:spPr>
            <a:xfrm>
              <a:off x="2361150" y="3766925"/>
              <a:ext cx="45600" cy="9025"/>
            </a:xfrm>
            <a:custGeom>
              <a:rect b="b" l="l" r="r" t="t"/>
              <a:pathLst>
                <a:path extrusionOk="0" h="361" w="1824">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9" name="Google Shape;2169;g123dee3dcf1_0_2348"/>
            <p:cNvSpPr/>
            <p:nvPr/>
          </p:nvSpPr>
          <p:spPr>
            <a:xfrm>
              <a:off x="2439225" y="3764600"/>
              <a:ext cx="30500" cy="6400"/>
            </a:xfrm>
            <a:custGeom>
              <a:rect b="b" l="l" r="r" t="t"/>
              <a:pathLst>
                <a:path extrusionOk="0" h="256" w="122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accent2"/>
        </a:solidFill>
      </p:bgPr>
    </p:bg>
    <p:spTree>
      <p:nvGrpSpPr>
        <p:cNvPr id="2170" name="Shape 2170"/>
        <p:cNvGrpSpPr/>
        <p:nvPr/>
      </p:nvGrpSpPr>
      <p:grpSpPr>
        <a:xfrm>
          <a:off x="0" y="0"/>
          <a:ext cx="0" cy="0"/>
          <a:chOff x="0" y="0"/>
          <a:chExt cx="0" cy="0"/>
        </a:xfrm>
      </p:grpSpPr>
      <p:sp>
        <p:nvSpPr>
          <p:cNvPr id="2171" name="Google Shape;2171;g123dee3dcf1_0_2452"/>
          <p:cNvSpPr txBox="1"/>
          <p:nvPr>
            <p:ph idx="1" type="subTitle"/>
          </p:nvPr>
        </p:nvSpPr>
        <p:spPr>
          <a:xfrm>
            <a:off x="719976" y="1244195"/>
            <a:ext cx="7704000" cy="3360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200"/>
              <a:buFont typeface="Roboto Condensed"/>
              <a:buNone/>
              <a:defRPr sz="12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172" name="Google Shape;2172;g123dee3dcf1_0_2452"/>
          <p:cNvSpPr txBox="1"/>
          <p:nvPr>
            <p:ph type="ctrTitle"/>
          </p:nvPr>
        </p:nvSpPr>
        <p:spPr>
          <a:xfrm>
            <a:off x="720000" y="422850"/>
            <a:ext cx="7704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grpSp>
        <p:nvGrpSpPr>
          <p:cNvPr id="2173" name="Google Shape;2173;g123dee3dcf1_0_2452"/>
          <p:cNvGrpSpPr/>
          <p:nvPr/>
        </p:nvGrpSpPr>
        <p:grpSpPr>
          <a:xfrm flipH="1" rot="-1403612">
            <a:off x="7449480" y="-167893"/>
            <a:ext cx="933827" cy="906559"/>
            <a:chOff x="1428925" y="2779850"/>
            <a:chExt cx="216825" cy="210450"/>
          </a:xfrm>
        </p:grpSpPr>
        <p:sp>
          <p:nvSpPr>
            <p:cNvPr id="2174" name="Google Shape;2174;g123dee3dcf1_0_2452"/>
            <p:cNvSpPr/>
            <p:nvPr/>
          </p:nvSpPr>
          <p:spPr>
            <a:xfrm>
              <a:off x="1428925" y="2779850"/>
              <a:ext cx="216825" cy="210450"/>
            </a:xfrm>
            <a:custGeom>
              <a:rect b="b" l="l" r="r" t="t"/>
              <a:pathLst>
                <a:path extrusionOk="0" h="8418" w="8673">
                  <a:moveTo>
                    <a:pt x="3228" y="7988"/>
                  </a:moveTo>
                  <a:cubicBezTo>
                    <a:pt x="3042" y="8301"/>
                    <a:pt x="3042" y="8301"/>
                    <a:pt x="2671" y="8301"/>
                  </a:cubicBezTo>
                  <a:lnTo>
                    <a:pt x="2032" y="8301"/>
                  </a:lnTo>
                  <a:cubicBezTo>
                    <a:pt x="1951" y="8301"/>
                    <a:pt x="1881" y="8301"/>
                    <a:pt x="1812" y="8290"/>
                  </a:cubicBezTo>
                  <a:cubicBezTo>
                    <a:pt x="1649" y="8255"/>
                    <a:pt x="1487" y="8139"/>
                    <a:pt x="1487" y="7964"/>
                  </a:cubicBezTo>
                  <a:cubicBezTo>
                    <a:pt x="1487" y="7918"/>
                    <a:pt x="1475" y="7883"/>
                    <a:pt x="1475" y="7837"/>
                  </a:cubicBezTo>
                  <a:cubicBezTo>
                    <a:pt x="1313" y="7814"/>
                    <a:pt x="1173" y="7779"/>
                    <a:pt x="1022" y="7755"/>
                  </a:cubicBezTo>
                  <a:cubicBezTo>
                    <a:pt x="790" y="7709"/>
                    <a:pt x="639" y="7581"/>
                    <a:pt x="558" y="7338"/>
                  </a:cubicBezTo>
                  <a:cubicBezTo>
                    <a:pt x="384" y="6792"/>
                    <a:pt x="210" y="6223"/>
                    <a:pt x="70" y="5677"/>
                  </a:cubicBezTo>
                  <a:cubicBezTo>
                    <a:pt x="24" y="5503"/>
                    <a:pt x="12" y="5306"/>
                    <a:pt x="12" y="5120"/>
                  </a:cubicBezTo>
                  <a:cubicBezTo>
                    <a:pt x="1" y="4586"/>
                    <a:pt x="1" y="4064"/>
                    <a:pt x="1" y="3530"/>
                  </a:cubicBezTo>
                  <a:cubicBezTo>
                    <a:pt x="1" y="3158"/>
                    <a:pt x="117" y="2833"/>
                    <a:pt x="314" y="2508"/>
                  </a:cubicBezTo>
                  <a:cubicBezTo>
                    <a:pt x="442" y="2288"/>
                    <a:pt x="674" y="2195"/>
                    <a:pt x="906" y="2113"/>
                  </a:cubicBezTo>
                  <a:cubicBezTo>
                    <a:pt x="1046" y="2079"/>
                    <a:pt x="1173" y="2044"/>
                    <a:pt x="1301" y="2032"/>
                  </a:cubicBezTo>
                  <a:cubicBezTo>
                    <a:pt x="1475" y="1997"/>
                    <a:pt x="1649" y="1986"/>
                    <a:pt x="1823" y="1986"/>
                  </a:cubicBezTo>
                  <a:cubicBezTo>
                    <a:pt x="1974" y="1974"/>
                    <a:pt x="2114" y="1997"/>
                    <a:pt x="2276" y="1974"/>
                  </a:cubicBezTo>
                  <a:lnTo>
                    <a:pt x="2276" y="1812"/>
                  </a:lnTo>
                  <a:cubicBezTo>
                    <a:pt x="2241" y="1440"/>
                    <a:pt x="2288" y="1057"/>
                    <a:pt x="2439" y="697"/>
                  </a:cubicBezTo>
                  <a:cubicBezTo>
                    <a:pt x="2555" y="395"/>
                    <a:pt x="2764" y="221"/>
                    <a:pt x="3077" y="128"/>
                  </a:cubicBezTo>
                  <a:cubicBezTo>
                    <a:pt x="3147" y="117"/>
                    <a:pt x="3217" y="82"/>
                    <a:pt x="3275" y="82"/>
                  </a:cubicBezTo>
                  <a:cubicBezTo>
                    <a:pt x="3727" y="59"/>
                    <a:pt x="4180" y="12"/>
                    <a:pt x="4621" y="1"/>
                  </a:cubicBezTo>
                  <a:cubicBezTo>
                    <a:pt x="4842" y="1"/>
                    <a:pt x="5074" y="47"/>
                    <a:pt x="5295" y="70"/>
                  </a:cubicBezTo>
                  <a:cubicBezTo>
                    <a:pt x="5353" y="82"/>
                    <a:pt x="5411" y="105"/>
                    <a:pt x="5469" y="128"/>
                  </a:cubicBezTo>
                  <a:cubicBezTo>
                    <a:pt x="5712" y="233"/>
                    <a:pt x="5875" y="418"/>
                    <a:pt x="5887" y="685"/>
                  </a:cubicBezTo>
                  <a:cubicBezTo>
                    <a:pt x="5898" y="1069"/>
                    <a:pt x="6003" y="1463"/>
                    <a:pt x="5921" y="1870"/>
                  </a:cubicBezTo>
                  <a:cubicBezTo>
                    <a:pt x="6049" y="1939"/>
                    <a:pt x="6165" y="1916"/>
                    <a:pt x="6293" y="1916"/>
                  </a:cubicBezTo>
                  <a:cubicBezTo>
                    <a:pt x="6734" y="1916"/>
                    <a:pt x="7152" y="1939"/>
                    <a:pt x="7570" y="2032"/>
                  </a:cubicBezTo>
                  <a:cubicBezTo>
                    <a:pt x="7686" y="2055"/>
                    <a:pt x="7814" y="2090"/>
                    <a:pt x="7918" y="2137"/>
                  </a:cubicBezTo>
                  <a:cubicBezTo>
                    <a:pt x="8127" y="2218"/>
                    <a:pt x="8267" y="2369"/>
                    <a:pt x="8359" y="2578"/>
                  </a:cubicBezTo>
                  <a:cubicBezTo>
                    <a:pt x="8452" y="2868"/>
                    <a:pt x="8499" y="3181"/>
                    <a:pt x="8534" y="3483"/>
                  </a:cubicBezTo>
                  <a:cubicBezTo>
                    <a:pt x="8568" y="4087"/>
                    <a:pt x="8626" y="4702"/>
                    <a:pt x="8673" y="5306"/>
                  </a:cubicBezTo>
                  <a:lnTo>
                    <a:pt x="8673" y="5527"/>
                  </a:lnTo>
                  <a:cubicBezTo>
                    <a:pt x="8650" y="5828"/>
                    <a:pt x="8626" y="6142"/>
                    <a:pt x="8592" y="6444"/>
                  </a:cubicBezTo>
                  <a:cubicBezTo>
                    <a:pt x="8557" y="6722"/>
                    <a:pt x="8510" y="6989"/>
                    <a:pt x="8441" y="7256"/>
                  </a:cubicBezTo>
                  <a:cubicBezTo>
                    <a:pt x="8359" y="7570"/>
                    <a:pt x="8127" y="7744"/>
                    <a:pt x="7814" y="7802"/>
                  </a:cubicBezTo>
                  <a:cubicBezTo>
                    <a:pt x="7674" y="7837"/>
                    <a:pt x="7547" y="7848"/>
                    <a:pt x="7384" y="7883"/>
                  </a:cubicBezTo>
                  <a:cubicBezTo>
                    <a:pt x="7384" y="7999"/>
                    <a:pt x="7384" y="8115"/>
                    <a:pt x="7373" y="8231"/>
                  </a:cubicBezTo>
                  <a:cubicBezTo>
                    <a:pt x="7349" y="8359"/>
                    <a:pt x="7315" y="8417"/>
                    <a:pt x="7175" y="8417"/>
                  </a:cubicBezTo>
                  <a:lnTo>
                    <a:pt x="6746" y="8417"/>
                  </a:lnTo>
                  <a:lnTo>
                    <a:pt x="6188" y="8417"/>
                  </a:lnTo>
                  <a:cubicBezTo>
                    <a:pt x="5991" y="8417"/>
                    <a:pt x="5933" y="8359"/>
                    <a:pt x="5875" y="8150"/>
                  </a:cubicBezTo>
                  <a:cubicBezTo>
                    <a:pt x="5863" y="8115"/>
                    <a:pt x="5840" y="8057"/>
                    <a:pt x="5817" y="8011"/>
                  </a:cubicBezTo>
                  <a:cubicBezTo>
                    <a:pt x="5527" y="7953"/>
                    <a:pt x="5248" y="7999"/>
                    <a:pt x="4958" y="7964"/>
                  </a:cubicBezTo>
                  <a:cubicBezTo>
                    <a:pt x="4668" y="7953"/>
                    <a:pt x="4366" y="7953"/>
                    <a:pt x="4076" y="7953"/>
                  </a:cubicBezTo>
                  <a:cubicBezTo>
                    <a:pt x="3785" y="7988"/>
                    <a:pt x="3507" y="7964"/>
                    <a:pt x="3228" y="7988"/>
                  </a:cubicBezTo>
                  <a:close/>
                  <a:moveTo>
                    <a:pt x="4424" y="2218"/>
                  </a:moveTo>
                  <a:cubicBezTo>
                    <a:pt x="4424" y="2241"/>
                    <a:pt x="4424" y="2241"/>
                    <a:pt x="4424" y="2218"/>
                  </a:cubicBezTo>
                  <a:cubicBezTo>
                    <a:pt x="3983" y="2241"/>
                    <a:pt x="3542" y="2241"/>
                    <a:pt x="3100" y="2241"/>
                  </a:cubicBezTo>
                  <a:cubicBezTo>
                    <a:pt x="2741" y="2241"/>
                    <a:pt x="2392" y="2218"/>
                    <a:pt x="2032" y="2241"/>
                  </a:cubicBezTo>
                  <a:cubicBezTo>
                    <a:pt x="1823" y="2241"/>
                    <a:pt x="1626" y="2264"/>
                    <a:pt x="1417" y="2311"/>
                  </a:cubicBezTo>
                  <a:cubicBezTo>
                    <a:pt x="1289" y="2334"/>
                    <a:pt x="1173" y="2392"/>
                    <a:pt x="1046" y="2415"/>
                  </a:cubicBezTo>
                  <a:cubicBezTo>
                    <a:pt x="802" y="2438"/>
                    <a:pt x="616" y="2566"/>
                    <a:pt x="512" y="2787"/>
                  </a:cubicBezTo>
                  <a:cubicBezTo>
                    <a:pt x="395" y="3019"/>
                    <a:pt x="326" y="3251"/>
                    <a:pt x="326" y="3530"/>
                  </a:cubicBezTo>
                  <a:cubicBezTo>
                    <a:pt x="349" y="4075"/>
                    <a:pt x="349" y="4633"/>
                    <a:pt x="349" y="5178"/>
                  </a:cubicBezTo>
                  <a:cubicBezTo>
                    <a:pt x="349" y="5318"/>
                    <a:pt x="349" y="5457"/>
                    <a:pt x="384" y="5573"/>
                  </a:cubicBezTo>
                  <a:lnTo>
                    <a:pt x="871" y="7187"/>
                  </a:lnTo>
                  <a:cubicBezTo>
                    <a:pt x="906" y="7314"/>
                    <a:pt x="999" y="7384"/>
                    <a:pt x="1127" y="7419"/>
                  </a:cubicBezTo>
                  <a:lnTo>
                    <a:pt x="1347" y="7465"/>
                  </a:lnTo>
                  <a:cubicBezTo>
                    <a:pt x="1568" y="7488"/>
                    <a:pt x="1777" y="7488"/>
                    <a:pt x="1986" y="7535"/>
                  </a:cubicBezTo>
                  <a:cubicBezTo>
                    <a:pt x="2508" y="7616"/>
                    <a:pt x="3042" y="7663"/>
                    <a:pt x="3565" y="7639"/>
                  </a:cubicBezTo>
                  <a:lnTo>
                    <a:pt x="4273" y="7639"/>
                  </a:lnTo>
                  <a:cubicBezTo>
                    <a:pt x="4668" y="7651"/>
                    <a:pt x="5062" y="7651"/>
                    <a:pt x="5434" y="7663"/>
                  </a:cubicBezTo>
                  <a:cubicBezTo>
                    <a:pt x="6177" y="7697"/>
                    <a:pt x="6931" y="7697"/>
                    <a:pt x="7674" y="7558"/>
                  </a:cubicBezTo>
                  <a:cubicBezTo>
                    <a:pt x="7965" y="7523"/>
                    <a:pt x="8139" y="7372"/>
                    <a:pt x="8208" y="7082"/>
                  </a:cubicBezTo>
                  <a:cubicBezTo>
                    <a:pt x="8220" y="7036"/>
                    <a:pt x="8232" y="6978"/>
                    <a:pt x="8232" y="6943"/>
                  </a:cubicBezTo>
                  <a:cubicBezTo>
                    <a:pt x="8278" y="6595"/>
                    <a:pt x="8313" y="6246"/>
                    <a:pt x="8348" y="5910"/>
                  </a:cubicBezTo>
                  <a:cubicBezTo>
                    <a:pt x="8383" y="5619"/>
                    <a:pt x="8371" y="5341"/>
                    <a:pt x="8325" y="5051"/>
                  </a:cubicBezTo>
                  <a:cubicBezTo>
                    <a:pt x="8278" y="4795"/>
                    <a:pt x="8255" y="4528"/>
                    <a:pt x="8220" y="4273"/>
                  </a:cubicBezTo>
                  <a:cubicBezTo>
                    <a:pt x="8197" y="3890"/>
                    <a:pt x="8174" y="3518"/>
                    <a:pt x="8162" y="3135"/>
                  </a:cubicBezTo>
                  <a:cubicBezTo>
                    <a:pt x="8162" y="2972"/>
                    <a:pt x="8104" y="2833"/>
                    <a:pt x="8058" y="2682"/>
                  </a:cubicBezTo>
                  <a:cubicBezTo>
                    <a:pt x="8023" y="2543"/>
                    <a:pt x="7918" y="2473"/>
                    <a:pt x="7802" y="2415"/>
                  </a:cubicBezTo>
                  <a:cubicBezTo>
                    <a:pt x="7732" y="2380"/>
                    <a:pt x="7640" y="2357"/>
                    <a:pt x="7570" y="2334"/>
                  </a:cubicBezTo>
                  <a:cubicBezTo>
                    <a:pt x="7175" y="2241"/>
                    <a:pt x="6781" y="2218"/>
                    <a:pt x="6374" y="2218"/>
                  </a:cubicBezTo>
                  <a:close/>
                  <a:moveTo>
                    <a:pt x="2868" y="1962"/>
                  </a:moveTo>
                  <a:cubicBezTo>
                    <a:pt x="2868" y="1870"/>
                    <a:pt x="2857" y="1812"/>
                    <a:pt x="2857" y="1777"/>
                  </a:cubicBezTo>
                  <a:cubicBezTo>
                    <a:pt x="2857" y="1614"/>
                    <a:pt x="2857" y="1440"/>
                    <a:pt x="2868" y="1278"/>
                  </a:cubicBezTo>
                  <a:cubicBezTo>
                    <a:pt x="2903" y="1092"/>
                    <a:pt x="2996" y="964"/>
                    <a:pt x="3205" y="929"/>
                  </a:cubicBezTo>
                  <a:cubicBezTo>
                    <a:pt x="3286" y="918"/>
                    <a:pt x="3379" y="883"/>
                    <a:pt x="3484" y="883"/>
                  </a:cubicBezTo>
                  <a:cubicBezTo>
                    <a:pt x="3843" y="883"/>
                    <a:pt x="4192" y="871"/>
                    <a:pt x="4552" y="883"/>
                  </a:cubicBezTo>
                  <a:cubicBezTo>
                    <a:pt x="4830" y="883"/>
                    <a:pt x="5039" y="1022"/>
                    <a:pt x="5109" y="1347"/>
                  </a:cubicBezTo>
                  <a:cubicBezTo>
                    <a:pt x="5132" y="1545"/>
                    <a:pt x="5178" y="1730"/>
                    <a:pt x="5225" y="1928"/>
                  </a:cubicBezTo>
                  <a:cubicBezTo>
                    <a:pt x="5364" y="1951"/>
                    <a:pt x="5480" y="1962"/>
                    <a:pt x="5631" y="1916"/>
                  </a:cubicBezTo>
                  <a:lnTo>
                    <a:pt x="5631" y="1370"/>
                  </a:lnTo>
                  <a:cubicBezTo>
                    <a:pt x="5608" y="1173"/>
                    <a:pt x="5596" y="976"/>
                    <a:pt x="5585" y="790"/>
                  </a:cubicBezTo>
                  <a:cubicBezTo>
                    <a:pt x="5573" y="581"/>
                    <a:pt x="5469" y="465"/>
                    <a:pt x="5283" y="407"/>
                  </a:cubicBezTo>
                  <a:cubicBezTo>
                    <a:pt x="5178" y="372"/>
                    <a:pt x="5074" y="349"/>
                    <a:pt x="4969" y="337"/>
                  </a:cubicBezTo>
                  <a:cubicBezTo>
                    <a:pt x="4366" y="244"/>
                    <a:pt x="3751" y="314"/>
                    <a:pt x="3147" y="407"/>
                  </a:cubicBezTo>
                  <a:cubicBezTo>
                    <a:pt x="2915" y="430"/>
                    <a:pt x="2752" y="593"/>
                    <a:pt x="2648" y="813"/>
                  </a:cubicBezTo>
                  <a:cubicBezTo>
                    <a:pt x="2532" y="1057"/>
                    <a:pt x="2543" y="1324"/>
                    <a:pt x="2520" y="1579"/>
                  </a:cubicBezTo>
                  <a:cubicBezTo>
                    <a:pt x="2508" y="1684"/>
                    <a:pt x="2508" y="1788"/>
                    <a:pt x="2508" y="1893"/>
                  </a:cubicBezTo>
                  <a:cubicBezTo>
                    <a:pt x="2508" y="1904"/>
                    <a:pt x="2520" y="1916"/>
                    <a:pt x="2532" y="1962"/>
                  </a:cubicBezTo>
                  <a:close/>
                  <a:moveTo>
                    <a:pt x="3135" y="1951"/>
                  </a:moveTo>
                  <a:cubicBezTo>
                    <a:pt x="3193" y="1962"/>
                    <a:pt x="3217" y="1974"/>
                    <a:pt x="3251" y="1974"/>
                  </a:cubicBezTo>
                  <a:lnTo>
                    <a:pt x="4795" y="1974"/>
                  </a:lnTo>
                  <a:cubicBezTo>
                    <a:pt x="4830" y="1974"/>
                    <a:pt x="4877" y="1951"/>
                    <a:pt x="4911" y="1928"/>
                  </a:cubicBezTo>
                  <a:cubicBezTo>
                    <a:pt x="4877" y="1730"/>
                    <a:pt x="4842" y="1545"/>
                    <a:pt x="4795" y="1347"/>
                  </a:cubicBezTo>
                  <a:cubicBezTo>
                    <a:pt x="4784" y="1254"/>
                    <a:pt x="4714" y="1196"/>
                    <a:pt x="4610" y="1173"/>
                  </a:cubicBezTo>
                  <a:cubicBezTo>
                    <a:pt x="4528" y="1161"/>
                    <a:pt x="4447" y="1161"/>
                    <a:pt x="4366" y="1161"/>
                  </a:cubicBezTo>
                  <a:lnTo>
                    <a:pt x="3542" y="1161"/>
                  </a:lnTo>
                  <a:cubicBezTo>
                    <a:pt x="3460" y="1161"/>
                    <a:pt x="3391" y="1161"/>
                    <a:pt x="3321" y="1173"/>
                  </a:cubicBezTo>
                  <a:cubicBezTo>
                    <a:pt x="3170" y="1196"/>
                    <a:pt x="3112" y="1254"/>
                    <a:pt x="3100" y="1394"/>
                  </a:cubicBezTo>
                  <a:cubicBezTo>
                    <a:pt x="3112" y="1568"/>
                    <a:pt x="3135" y="1742"/>
                    <a:pt x="3135" y="1951"/>
                  </a:cubicBezTo>
                  <a:close/>
                  <a:moveTo>
                    <a:pt x="7094" y="8022"/>
                  </a:moveTo>
                  <a:cubicBezTo>
                    <a:pt x="6699" y="7988"/>
                    <a:pt x="6281" y="7988"/>
                    <a:pt x="6096" y="8057"/>
                  </a:cubicBezTo>
                  <a:cubicBezTo>
                    <a:pt x="6096" y="8139"/>
                    <a:pt x="6154" y="8185"/>
                    <a:pt x="6223" y="8185"/>
                  </a:cubicBezTo>
                  <a:lnTo>
                    <a:pt x="7024" y="8185"/>
                  </a:lnTo>
                  <a:cubicBezTo>
                    <a:pt x="7106" y="8173"/>
                    <a:pt x="7117" y="8115"/>
                    <a:pt x="7094" y="8022"/>
                  </a:cubicBezTo>
                  <a:close/>
                  <a:moveTo>
                    <a:pt x="2810" y="8022"/>
                  </a:moveTo>
                  <a:cubicBezTo>
                    <a:pt x="2799" y="7964"/>
                    <a:pt x="2752" y="7964"/>
                    <a:pt x="2729" y="7953"/>
                  </a:cubicBezTo>
                  <a:cubicBezTo>
                    <a:pt x="2474" y="7930"/>
                    <a:pt x="2218" y="7895"/>
                    <a:pt x="1974" y="7872"/>
                  </a:cubicBezTo>
                  <a:cubicBezTo>
                    <a:pt x="1928" y="7872"/>
                    <a:pt x="1870" y="7848"/>
                    <a:pt x="1823" y="7872"/>
                  </a:cubicBezTo>
                  <a:cubicBezTo>
                    <a:pt x="1800" y="7872"/>
                    <a:pt x="1765" y="7895"/>
                    <a:pt x="1765" y="7918"/>
                  </a:cubicBezTo>
                  <a:cubicBezTo>
                    <a:pt x="1765" y="7953"/>
                    <a:pt x="1777" y="7999"/>
                    <a:pt x="1800" y="7999"/>
                  </a:cubicBezTo>
                  <a:cubicBezTo>
                    <a:pt x="1858" y="8022"/>
                    <a:pt x="1928" y="8057"/>
                    <a:pt x="1998" y="8057"/>
                  </a:cubicBezTo>
                  <a:lnTo>
                    <a:pt x="2752" y="8057"/>
                  </a:lnTo>
                  <a:cubicBezTo>
                    <a:pt x="2764" y="8057"/>
                    <a:pt x="2799" y="8046"/>
                    <a:pt x="2810" y="802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5" name="Google Shape;2175;g123dee3dcf1_0_2452"/>
            <p:cNvSpPr/>
            <p:nvPr/>
          </p:nvSpPr>
          <p:spPr>
            <a:xfrm>
              <a:off x="1494525" y="2863725"/>
              <a:ext cx="82150" cy="81300"/>
            </a:xfrm>
            <a:custGeom>
              <a:rect b="b" l="l" r="r" t="t"/>
              <a:pathLst>
                <a:path extrusionOk="0" h="3252" w="3286">
                  <a:moveTo>
                    <a:pt x="2485" y="2148"/>
                  </a:moveTo>
                  <a:cubicBezTo>
                    <a:pt x="2462" y="2230"/>
                    <a:pt x="2462" y="2322"/>
                    <a:pt x="2462" y="2392"/>
                  </a:cubicBezTo>
                  <a:lnTo>
                    <a:pt x="2462" y="2973"/>
                  </a:lnTo>
                  <a:cubicBezTo>
                    <a:pt x="2462" y="3147"/>
                    <a:pt x="2392" y="3216"/>
                    <a:pt x="2229" y="3240"/>
                  </a:cubicBezTo>
                  <a:cubicBezTo>
                    <a:pt x="1974" y="3251"/>
                    <a:pt x="1707" y="3251"/>
                    <a:pt x="1452" y="3182"/>
                  </a:cubicBezTo>
                  <a:cubicBezTo>
                    <a:pt x="1289" y="3135"/>
                    <a:pt x="1208" y="3042"/>
                    <a:pt x="1185" y="2891"/>
                  </a:cubicBezTo>
                  <a:cubicBezTo>
                    <a:pt x="1185" y="2729"/>
                    <a:pt x="1138" y="2578"/>
                    <a:pt x="1068" y="2450"/>
                  </a:cubicBezTo>
                  <a:cubicBezTo>
                    <a:pt x="1057" y="2427"/>
                    <a:pt x="1045" y="2392"/>
                    <a:pt x="1010" y="2346"/>
                  </a:cubicBezTo>
                  <a:lnTo>
                    <a:pt x="662" y="2346"/>
                  </a:lnTo>
                  <a:lnTo>
                    <a:pt x="453" y="2346"/>
                  </a:lnTo>
                  <a:cubicBezTo>
                    <a:pt x="209" y="2322"/>
                    <a:pt x="117" y="2253"/>
                    <a:pt x="70" y="2021"/>
                  </a:cubicBezTo>
                  <a:cubicBezTo>
                    <a:pt x="47" y="1800"/>
                    <a:pt x="24" y="1591"/>
                    <a:pt x="12" y="1382"/>
                  </a:cubicBezTo>
                  <a:cubicBezTo>
                    <a:pt x="0" y="1173"/>
                    <a:pt x="58" y="1127"/>
                    <a:pt x="279" y="1127"/>
                  </a:cubicBezTo>
                  <a:lnTo>
                    <a:pt x="976" y="1127"/>
                  </a:lnTo>
                  <a:cubicBezTo>
                    <a:pt x="987" y="1069"/>
                    <a:pt x="999" y="999"/>
                    <a:pt x="999" y="929"/>
                  </a:cubicBezTo>
                  <a:lnTo>
                    <a:pt x="999" y="291"/>
                  </a:lnTo>
                  <a:cubicBezTo>
                    <a:pt x="999" y="82"/>
                    <a:pt x="1045" y="24"/>
                    <a:pt x="1243" y="12"/>
                  </a:cubicBezTo>
                  <a:cubicBezTo>
                    <a:pt x="1440" y="1"/>
                    <a:pt x="1637" y="12"/>
                    <a:pt x="1823" y="12"/>
                  </a:cubicBezTo>
                  <a:cubicBezTo>
                    <a:pt x="2020" y="12"/>
                    <a:pt x="2148" y="105"/>
                    <a:pt x="2195" y="279"/>
                  </a:cubicBezTo>
                  <a:cubicBezTo>
                    <a:pt x="2241" y="465"/>
                    <a:pt x="2287" y="651"/>
                    <a:pt x="2334" y="836"/>
                  </a:cubicBezTo>
                  <a:cubicBezTo>
                    <a:pt x="2345" y="895"/>
                    <a:pt x="2369" y="953"/>
                    <a:pt x="2369" y="1011"/>
                  </a:cubicBezTo>
                  <a:cubicBezTo>
                    <a:pt x="2520" y="1057"/>
                    <a:pt x="2682" y="1034"/>
                    <a:pt x="2821" y="1045"/>
                  </a:cubicBezTo>
                  <a:cubicBezTo>
                    <a:pt x="2914" y="1057"/>
                    <a:pt x="3019" y="1069"/>
                    <a:pt x="3088" y="1103"/>
                  </a:cubicBezTo>
                  <a:cubicBezTo>
                    <a:pt x="3216" y="1162"/>
                    <a:pt x="3286" y="1278"/>
                    <a:pt x="3286" y="1417"/>
                  </a:cubicBezTo>
                  <a:lnTo>
                    <a:pt x="3286" y="1974"/>
                  </a:lnTo>
                  <a:cubicBezTo>
                    <a:pt x="3286" y="2148"/>
                    <a:pt x="3239" y="2195"/>
                    <a:pt x="3077" y="2206"/>
                  </a:cubicBezTo>
                  <a:cubicBezTo>
                    <a:pt x="2961" y="2206"/>
                    <a:pt x="2821" y="2195"/>
                    <a:pt x="2705" y="2195"/>
                  </a:cubicBezTo>
                  <a:cubicBezTo>
                    <a:pt x="2636" y="2160"/>
                    <a:pt x="2566" y="2148"/>
                    <a:pt x="2485" y="2148"/>
                  </a:cubicBezTo>
                  <a:close/>
                  <a:moveTo>
                    <a:pt x="1173" y="2055"/>
                  </a:moveTo>
                  <a:cubicBezTo>
                    <a:pt x="1324" y="2334"/>
                    <a:pt x="1405" y="2613"/>
                    <a:pt x="1463" y="2903"/>
                  </a:cubicBezTo>
                  <a:cubicBezTo>
                    <a:pt x="1695" y="3007"/>
                    <a:pt x="1928" y="3019"/>
                    <a:pt x="2160" y="2973"/>
                  </a:cubicBezTo>
                  <a:cubicBezTo>
                    <a:pt x="2218" y="2868"/>
                    <a:pt x="2195" y="2775"/>
                    <a:pt x="2206" y="2671"/>
                  </a:cubicBezTo>
                  <a:lnTo>
                    <a:pt x="2206" y="2032"/>
                  </a:lnTo>
                  <a:cubicBezTo>
                    <a:pt x="2206" y="1916"/>
                    <a:pt x="2276" y="1858"/>
                    <a:pt x="2380" y="1870"/>
                  </a:cubicBezTo>
                  <a:cubicBezTo>
                    <a:pt x="2543" y="1881"/>
                    <a:pt x="2682" y="1916"/>
                    <a:pt x="2833" y="1928"/>
                  </a:cubicBezTo>
                  <a:cubicBezTo>
                    <a:pt x="2891" y="1928"/>
                    <a:pt x="2949" y="1916"/>
                    <a:pt x="3019" y="1905"/>
                  </a:cubicBezTo>
                  <a:lnTo>
                    <a:pt x="3019" y="1521"/>
                  </a:lnTo>
                  <a:cubicBezTo>
                    <a:pt x="3019" y="1347"/>
                    <a:pt x="2972" y="1301"/>
                    <a:pt x="2798" y="1289"/>
                  </a:cubicBezTo>
                  <a:lnTo>
                    <a:pt x="2311" y="1289"/>
                  </a:lnTo>
                  <a:cubicBezTo>
                    <a:pt x="2160" y="1289"/>
                    <a:pt x="2102" y="1231"/>
                    <a:pt x="2078" y="1080"/>
                  </a:cubicBezTo>
                  <a:cubicBezTo>
                    <a:pt x="2055" y="1034"/>
                    <a:pt x="2055" y="964"/>
                    <a:pt x="2055" y="895"/>
                  </a:cubicBezTo>
                  <a:cubicBezTo>
                    <a:pt x="2020" y="720"/>
                    <a:pt x="1986" y="558"/>
                    <a:pt x="1939" y="384"/>
                  </a:cubicBezTo>
                  <a:cubicBezTo>
                    <a:pt x="1928" y="337"/>
                    <a:pt x="1870" y="268"/>
                    <a:pt x="1823" y="256"/>
                  </a:cubicBezTo>
                  <a:cubicBezTo>
                    <a:pt x="1626" y="233"/>
                    <a:pt x="1417" y="198"/>
                    <a:pt x="1219" y="291"/>
                  </a:cubicBezTo>
                  <a:lnTo>
                    <a:pt x="1219" y="604"/>
                  </a:lnTo>
                  <a:lnTo>
                    <a:pt x="1219" y="1103"/>
                  </a:lnTo>
                  <a:cubicBezTo>
                    <a:pt x="1219" y="1220"/>
                    <a:pt x="1208" y="1312"/>
                    <a:pt x="1115" y="1405"/>
                  </a:cubicBezTo>
                  <a:cubicBezTo>
                    <a:pt x="836" y="1359"/>
                    <a:pt x="569" y="1359"/>
                    <a:pt x="291" y="1417"/>
                  </a:cubicBezTo>
                  <a:cubicBezTo>
                    <a:pt x="279" y="1649"/>
                    <a:pt x="279" y="1858"/>
                    <a:pt x="372" y="2055"/>
                  </a:cubicBezTo>
                  <a:cubicBezTo>
                    <a:pt x="639" y="2102"/>
                    <a:pt x="894" y="2079"/>
                    <a:pt x="1173" y="2055"/>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76" name="Google Shape;2176;g123dee3dcf1_0_2452"/>
          <p:cNvGrpSpPr/>
          <p:nvPr/>
        </p:nvGrpSpPr>
        <p:grpSpPr>
          <a:xfrm flipH="1" rot="1184074">
            <a:off x="8073653" y="853738"/>
            <a:ext cx="946251" cy="568151"/>
            <a:chOff x="3404153" y="3858688"/>
            <a:chExt cx="195697" cy="117495"/>
          </a:xfrm>
        </p:grpSpPr>
        <p:sp>
          <p:nvSpPr>
            <p:cNvPr id="2177" name="Google Shape;2177;g123dee3dcf1_0_2452"/>
            <p:cNvSpPr/>
            <p:nvPr/>
          </p:nvSpPr>
          <p:spPr>
            <a:xfrm rot="2215357">
              <a:off x="3427763" y="3867619"/>
              <a:ext cx="62996" cy="99633"/>
            </a:xfrm>
            <a:custGeom>
              <a:rect b="b" l="l" r="r" t="t"/>
              <a:pathLst>
                <a:path extrusionOk="0" h="3985" w="2520">
                  <a:moveTo>
                    <a:pt x="1670" y="258"/>
                  </a:moveTo>
                  <a:cubicBezTo>
                    <a:pt x="1904" y="258"/>
                    <a:pt x="2092" y="457"/>
                    <a:pt x="2113" y="778"/>
                  </a:cubicBezTo>
                  <a:cubicBezTo>
                    <a:pt x="2136" y="1045"/>
                    <a:pt x="2067" y="1242"/>
                    <a:pt x="2020" y="1439"/>
                  </a:cubicBezTo>
                  <a:lnTo>
                    <a:pt x="1939" y="1823"/>
                  </a:lnTo>
                  <a:cubicBezTo>
                    <a:pt x="1846" y="1741"/>
                    <a:pt x="1742" y="1648"/>
                    <a:pt x="1649" y="1614"/>
                  </a:cubicBezTo>
                  <a:cubicBezTo>
                    <a:pt x="1460" y="1507"/>
                    <a:pt x="1219" y="1435"/>
                    <a:pt x="991" y="1435"/>
                  </a:cubicBezTo>
                  <a:cubicBezTo>
                    <a:pt x="897" y="1435"/>
                    <a:pt x="805" y="1447"/>
                    <a:pt x="720" y="1474"/>
                  </a:cubicBezTo>
                  <a:cubicBezTo>
                    <a:pt x="813" y="1161"/>
                    <a:pt x="975" y="778"/>
                    <a:pt x="1208" y="511"/>
                  </a:cubicBezTo>
                  <a:cubicBezTo>
                    <a:pt x="1360" y="336"/>
                    <a:pt x="1524" y="258"/>
                    <a:pt x="1670" y="258"/>
                  </a:cubicBezTo>
                  <a:close/>
                  <a:moveTo>
                    <a:pt x="963" y="1738"/>
                  </a:moveTo>
                  <a:cubicBezTo>
                    <a:pt x="990" y="1738"/>
                    <a:pt x="1017" y="1739"/>
                    <a:pt x="1045" y="1741"/>
                  </a:cubicBezTo>
                  <a:cubicBezTo>
                    <a:pt x="1231" y="1753"/>
                    <a:pt x="1428" y="1811"/>
                    <a:pt x="1568" y="1927"/>
                  </a:cubicBezTo>
                  <a:cubicBezTo>
                    <a:pt x="1718" y="2032"/>
                    <a:pt x="1765" y="2113"/>
                    <a:pt x="1800" y="2275"/>
                  </a:cubicBezTo>
                  <a:cubicBezTo>
                    <a:pt x="1730" y="2542"/>
                    <a:pt x="1626" y="2786"/>
                    <a:pt x="1533" y="3030"/>
                  </a:cubicBezTo>
                  <a:cubicBezTo>
                    <a:pt x="1475" y="3146"/>
                    <a:pt x="1440" y="3274"/>
                    <a:pt x="1359" y="3378"/>
                  </a:cubicBezTo>
                  <a:cubicBezTo>
                    <a:pt x="1146" y="3651"/>
                    <a:pt x="964" y="3749"/>
                    <a:pt x="815" y="3749"/>
                  </a:cubicBezTo>
                  <a:cubicBezTo>
                    <a:pt x="533" y="3749"/>
                    <a:pt x="371" y="3398"/>
                    <a:pt x="349" y="3216"/>
                  </a:cubicBezTo>
                  <a:cubicBezTo>
                    <a:pt x="314" y="2786"/>
                    <a:pt x="499" y="2275"/>
                    <a:pt x="558" y="2090"/>
                  </a:cubicBezTo>
                  <a:cubicBezTo>
                    <a:pt x="581" y="2020"/>
                    <a:pt x="616" y="1904"/>
                    <a:pt x="639" y="1753"/>
                  </a:cubicBezTo>
                  <a:cubicBezTo>
                    <a:pt x="750" y="1753"/>
                    <a:pt x="854" y="1738"/>
                    <a:pt x="963" y="1738"/>
                  </a:cubicBezTo>
                  <a:close/>
                  <a:moveTo>
                    <a:pt x="1746" y="1"/>
                  </a:moveTo>
                  <a:cubicBezTo>
                    <a:pt x="1661" y="1"/>
                    <a:pt x="1574" y="19"/>
                    <a:pt x="1486" y="58"/>
                  </a:cubicBezTo>
                  <a:cubicBezTo>
                    <a:pt x="1161" y="197"/>
                    <a:pt x="952" y="464"/>
                    <a:pt x="790" y="754"/>
                  </a:cubicBezTo>
                  <a:cubicBezTo>
                    <a:pt x="581" y="1114"/>
                    <a:pt x="465" y="1532"/>
                    <a:pt x="349" y="1892"/>
                  </a:cubicBezTo>
                  <a:cubicBezTo>
                    <a:pt x="209" y="2345"/>
                    <a:pt x="0" y="2983"/>
                    <a:pt x="163" y="3459"/>
                  </a:cubicBezTo>
                  <a:cubicBezTo>
                    <a:pt x="279" y="3837"/>
                    <a:pt x="506" y="3984"/>
                    <a:pt x="754" y="3984"/>
                  </a:cubicBezTo>
                  <a:cubicBezTo>
                    <a:pt x="1101" y="3984"/>
                    <a:pt x="1489" y="3695"/>
                    <a:pt x="1672" y="3343"/>
                  </a:cubicBezTo>
                  <a:cubicBezTo>
                    <a:pt x="1974" y="2786"/>
                    <a:pt x="2148" y="2136"/>
                    <a:pt x="2287" y="1509"/>
                  </a:cubicBezTo>
                  <a:cubicBezTo>
                    <a:pt x="2380" y="1126"/>
                    <a:pt x="2519" y="627"/>
                    <a:pt x="2252" y="279"/>
                  </a:cubicBezTo>
                  <a:cubicBezTo>
                    <a:pt x="2123" y="100"/>
                    <a:pt x="1942" y="1"/>
                    <a:pt x="174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8" name="Google Shape;2178;g123dee3dcf1_0_2452"/>
            <p:cNvSpPr/>
            <p:nvPr/>
          </p:nvSpPr>
          <p:spPr>
            <a:xfrm>
              <a:off x="3538050" y="3867325"/>
              <a:ext cx="61800" cy="99475"/>
            </a:xfrm>
            <a:custGeom>
              <a:rect b="b" l="l" r="r" t="t"/>
              <a:pathLst>
                <a:path extrusionOk="0" h="3979" w="2472">
                  <a:moveTo>
                    <a:pt x="698" y="281"/>
                  </a:moveTo>
                  <a:cubicBezTo>
                    <a:pt x="841" y="281"/>
                    <a:pt x="998" y="352"/>
                    <a:pt x="1138" y="500"/>
                  </a:cubicBezTo>
                  <a:cubicBezTo>
                    <a:pt x="1312" y="686"/>
                    <a:pt x="1370" y="895"/>
                    <a:pt x="1451" y="1069"/>
                  </a:cubicBezTo>
                  <a:cubicBezTo>
                    <a:pt x="1544" y="1232"/>
                    <a:pt x="1614" y="1394"/>
                    <a:pt x="1683" y="1580"/>
                  </a:cubicBezTo>
                  <a:cubicBezTo>
                    <a:pt x="1613" y="1562"/>
                    <a:pt x="1535" y="1555"/>
                    <a:pt x="1457" y="1555"/>
                  </a:cubicBezTo>
                  <a:cubicBezTo>
                    <a:pt x="1332" y="1555"/>
                    <a:pt x="1208" y="1575"/>
                    <a:pt x="1115" y="1603"/>
                  </a:cubicBezTo>
                  <a:cubicBezTo>
                    <a:pt x="824" y="1696"/>
                    <a:pt x="650" y="1882"/>
                    <a:pt x="557" y="2137"/>
                  </a:cubicBezTo>
                  <a:cubicBezTo>
                    <a:pt x="406" y="1789"/>
                    <a:pt x="232" y="1301"/>
                    <a:pt x="244" y="849"/>
                  </a:cubicBezTo>
                  <a:cubicBezTo>
                    <a:pt x="258" y="479"/>
                    <a:pt x="459" y="281"/>
                    <a:pt x="698" y="281"/>
                  </a:cubicBezTo>
                  <a:close/>
                  <a:moveTo>
                    <a:pt x="1289" y="1766"/>
                  </a:moveTo>
                  <a:cubicBezTo>
                    <a:pt x="1405" y="1766"/>
                    <a:pt x="1521" y="1766"/>
                    <a:pt x="1637" y="1812"/>
                  </a:cubicBezTo>
                  <a:cubicBezTo>
                    <a:pt x="1718" y="1835"/>
                    <a:pt x="1742" y="1847"/>
                    <a:pt x="1788" y="1870"/>
                  </a:cubicBezTo>
                  <a:cubicBezTo>
                    <a:pt x="1892" y="2114"/>
                    <a:pt x="1962" y="2369"/>
                    <a:pt x="2032" y="2636"/>
                  </a:cubicBezTo>
                  <a:cubicBezTo>
                    <a:pt x="2067" y="2764"/>
                    <a:pt x="2125" y="2880"/>
                    <a:pt x="2125" y="3008"/>
                  </a:cubicBezTo>
                  <a:cubicBezTo>
                    <a:pt x="2131" y="3554"/>
                    <a:pt x="1930" y="3713"/>
                    <a:pt x="1712" y="3713"/>
                  </a:cubicBezTo>
                  <a:cubicBezTo>
                    <a:pt x="1526" y="3713"/>
                    <a:pt x="1327" y="3598"/>
                    <a:pt x="1231" y="3507"/>
                  </a:cubicBezTo>
                  <a:cubicBezTo>
                    <a:pt x="929" y="3182"/>
                    <a:pt x="755" y="2683"/>
                    <a:pt x="685" y="2486"/>
                  </a:cubicBezTo>
                  <a:cubicBezTo>
                    <a:pt x="673" y="2451"/>
                    <a:pt x="639" y="2369"/>
                    <a:pt x="592" y="2288"/>
                  </a:cubicBezTo>
                  <a:cubicBezTo>
                    <a:pt x="708" y="1998"/>
                    <a:pt x="975" y="1777"/>
                    <a:pt x="1289" y="1766"/>
                  </a:cubicBezTo>
                  <a:close/>
                  <a:moveTo>
                    <a:pt x="705" y="1"/>
                  </a:moveTo>
                  <a:cubicBezTo>
                    <a:pt x="480" y="1"/>
                    <a:pt x="292" y="100"/>
                    <a:pt x="174" y="326"/>
                  </a:cubicBezTo>
                  <a:cubicBezTo>
                    <a:pt x="12" y="651"/>
                    <a:pt x="0" y="965"/>
                    <a:pt x="58" y="1301"/>
                  </a:cubicBezTo>
                  <a:cubicBezTo>
                    <a:pt x="128" y="1708"/>
                    <a:pt x="302" y="2114"/>
                    <a:pt x="441" y="2474"/>
                  </a:cubicBezTo>
                  <a:cubicBezTo>
                    <a:pt x="592" y="2927"/>
                    <a:pt x="848" y="3554"/>
                    <a:pt x="1266" y="3821"/>
                  </a:cubicBezTo>
                  <a:cubicBezTo>
                    <a:pt x="1430" y="3931"/>
                    <a:pt x="1581" y="3979"/>
                    <a:pt x="1714" y="3979"/>
                  </a:cubicBezTo>
                  <a:cubicBezTo>
                    <a:pt x="2210" y="3979"/>
                    <a:pt x="2472" y="3320"/>
                    <a:pt x="2380" y="2799"/>
                  </a:cubicBezTo>
                  <a:cubicBezTo>
                    <a:pt x="2264" y="2172"/>
                    <a:pt x="2009" y="1545"/>
                    <a:pt x="1718" y="965"/>
                  </a:cubicBezTo>
                  <a:cubicBezTo>
                    <a:pt x="1544" y="616"/>
                    <a:pt x="1335" y="129"/>
                    <a:pt x="906" y="24"/>
                  </a:cubicBezTo>
                  <a:cubicBezTo>
                    <a:pt x="836" y="9"/>
                    <a:pt x="769" y="1"/>
                    <a:pt x="7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79" name="Google Shape;2179;g123dee3dcf1_0_2452"/>
          <p:cNvSpPr/>
          <p:nvPr/>
        </p:nvSpPr>
        <p:spPr>
          <a:xfrm rot="-1076836">
            <a:off x="8665835" y="124950"/>
            <a:ext cx="733306" cy="1031368"/>
          </a:xfrm>
          <a:custGeom>
            <a:rect b="b" l="l" r="r" t="t"/>
            <a:pathLst>
              <a:path extrusionOk="0" h="9879" w="7024">
                <a:moveTo>
                  <a:pt x="2616" y="277"/>
                </a:moveTo>
                <a:cubicBezTo>
                  <a:pt x="2726" y="277"/>
                  <a:pt x="2878" y="311"/>
                  <a:pt x="2868" y="430"/>
                </a:cubicBezTo>
                <a:cubicBezTo>
                  <a:pt x="2845" y="581"/>
                  <a:pt x="2578" y="720"/>
                  <a:pt x="2438" y="779"/>
                </a:cubicBezTo>
                <a:cubicBezTo>
                  <a:pt x="1997" y="987"/>
                  <a:pt x="1510" y="1173"/>
                  <a:pt x="1045" y="1313"/>
                </a:cubicBezTo>
                <a:cubicBezTo>
                  <a:pt x="958" y="1337"/>
                  <a:pt x="806" y="1389"/>
                  <a:pt x="676" y="1389"/>
                </a:cubicBezTo>
                <a:cubicBezTo>
                  <a:pt x="564" y="1389"/>
                  <a:pt x="469" y="1350"/>
                  <a:pt x="453" y="1220"/>
                </a:cubicBezTo>
                <a:cubicBezTo>
                  <a:pt x="418" y="1034"/>
                  <a:pt x="894" y="802"/>
                  <a:pt x="1034" y="744"/>
                </a:cubicBezTo>
                <a:cubicBezTo>
                  <a:pt x="1510" y="546"/>
                  <a:pt x="1986" y="337"/>
                  <a:pt x="2566" y="279"/>
                </a:cubicBezTo>
                <a:cubicBezTo>
                  <a:pt x="2581" y="278"/>
                  <a:pt x="2598" y="277"/>
                  <a:pt x="2616" y="277"/>
                </a:cubicBezTo>
                <a:close/>
                <a:moveTo>
                  <a:pt x="3088" y="697"/>
                </a:moveTo>
                <a:cubicBezTo>
                  <a:pt x="3147" y="825"/>
                  <a:pt x="3205" y="964"/>
                  <a:pt x="3251" y="1080"/>
                </a:cubicBezTo>
                <a:cubicBezTo>
                  <a:pt x="3332" y="1313"/>
                  <a:pt x="3379" y="1591"/>
                  <a:pt x="3483" y="1835"/>
                </a:cubicBezTo>
                <a:cubicBezTo>
                  <a:pt x="3379" y="1951"/>
                  <a:pt x="3274" y="2032"/>
                  <a:pt x="3181" y="2137"/>
                </a:cubicBezTo>
                <a:cubicBezTo>
                  <a:pt x="3135" y="1951"/>
                  <a:pt x="3042" y="1754"/>
                  <a:pt x="2984" y="1603"/>
                </a:cubicBezTo>
                <a:lnTo>
                  <a:pt x="2775" y="941"/>
                </a:lnTo>
                <a:cubicBezTo>
                  <a:pt x="2891" y="871"/>
                  <a:pt x="3007" y="802"/>
                  <a:pt x="3088" y="697"/>
                </a:cubicBezTo>
                <a:close/>
                <a:moveTo>
                  <a:pt x="2659" y="1011"/>
                </a:moveTo>
                <a:cubicBezTo>
                  <a:pt x="2787" y="1394"/>
                  <a:pt x="2914" y="1835"/>
                  <a:pt x="3100" y="2206"/>
                </a:cubicBezTo>
                <a:cubicBezTo>
                  <a:pt x="3019" y="2288"/>
                  <a:pt x="2949" y="2334"/>
                  <a:pt x="2845" y="2381"/>
                </a:cubicBezTo>
                <a:cubicBezTo>
                  <a:pt x="2845" y="2206"/>
                  <a:pt x="2775" y="2044"/>
                  <a:pt x="2717" y="1881"/>
                </a:cubicBezTo>
                <a:cubicBezTo>
                  <a:pt x="2612" y="1626"/>
                  <a:pt x="2508" y="1371"/>
                  <a:pt x="2392" y="1138"/>
                </a:cubicBezTo>
                <a:lnTo>
                  <a:pt x="2380" y="1138"/>
                </a:lnTo>
                <a:cubicBezTo>
                  <a:pt x="2438" y="1104"/>
                  <a:pt x="2496" y="1080"/>
                  <a:pt x="2566" y="1046"/>
                </a:cubicBezTo>
                <a:lnTo>
                  <a:pt x="2659" y="1011"/>
                </a:lnTo>
                <a:close/>
                <a:moveTo>
                  <a:pt x="674" y="1707"/>
                </a:moveTo>
                <a:cubicBezTo>
                  <a:pt x="674" y="1881"/>
                  <a:pt x="813" y="2044"/>
                  <a:pt x="871" y="2206"/>
                </a:cubicBezTo>
                <a:cubicBezTo>
                  <a:pt x="941" y="2392"/>
                  <a:pt x="987" y="2648"/>
                  <a:pt x="1068" y="2833"/>
                </a:cubicBezTo>
                <a:cubicBezTo>
                  <a:pt x="999" y="2822"/>
                  <a:pt x="929" y="2787"/>
                  <a:pt x="871" y="2764"/>
                </a:cubicBezTo>
                <a:cubicBezTo>
                  <a:pt x="848" y="2740"/>
                  <a:pt x="825" y="2740"/>
                  <a:pt x="813" y="2729"/>
                </a:cubicBezTo>
                <a:cubicBezTo>
                  <a:pt x="732" y="2543"/>
                  <a:pt x="662" y="2357"/>
                  <a:pt x="604" y="2183"/>
                </a:cubicBezTo>
                <a:cubicBezTo>
                  <a:pt x="558" y="2032"/>
                  <a:pt x="534" y="1858"/>
                  <a:pt x="488" y="1707"/>
                </a:cubicBezTo>
                <a:close/>
                <a:moveTo>
                  <a:pt x="2311" y="1150"/>
                </a:moveTo>
                <a:cubicBezTo>
                  <a:pt x="2345" y="1533"/>
                  <a:pt x="2496" y="2090"/>
                  <a:pt x="2729" y="2427"/>
                </a:cubicBezTo>
                <a:cubicBezTo>
                  <a:pt x="2624" y="2485"/>
                  <a:pt x="2508" y="2543"/>
                  <a:pt x="2392" y="2590"/>
                </a:cubicBezTo>
                <a:cubicBezTo>
                  <a:pt x="2229" y="2648"/>
                  <a:pt x="1986" y="2729"/>
                  <a:pt x="1742" y="2787"/>
                </a:cubicBezTo>
                <a:lnTo>
                  <a:pt x="1695" y="2706"/>
                </a:lnTo>
                <a:cubicBezTo>
                  <a:pt x="1672" y="2613"/>
                  <a:pt x="1637" y="2532"/>
                  <a:pt x="1614" y="2450"/>
                </a:cubicBezTo>
                <a:cubicBezTo>
                  <a:pt x="1606" y="2439"/>
                  <a:pt x="1592" y="2433"/>
                  <a:pt x="1578" y="2433"/>
                </a:cubicBezTo>
                <a:cubicBezTo>
                  <a:pt x="1548" y="2433"/>
                  <a:pt x="1517" y="2454"/>
                  <a:pt x="1533" y="2485"/>
                </a:cubicBezTo>
                <a:cubicBezTo>
                  <a:pt x="1568" y="2578"/>
                  <a:pt x="1579" y="2671"/>
                  <a:pt x="1614" y="2775"/>
                </a:cubicBezTo>
                <a:cubicBezTo>
                  <a:pt x="1614" y="2787"/>
                  <a:pt x="1626" y="2810"/>
                  <a:pt x="1626" y="2822"/>
                </a:cubicBezTo>
                <a:cubicBezTo>
                  <a:pt x="1498" y="2833"/>
                  <a:pt x="1382" y="2845"/>
                  <a:pt x="1266" y="2845"/>
                </a:cubicBezTo>
                <a:cubicBezTo>
                  <a:pt x="1243" y="2613"/>
                  <a:pt x="1103" y="2381"/>
                  <a:pt x="1010" y="2183"/>
                </a:cubicBezTo>
                <a:cubicBezTo>
                  <a:pt x="987" y="2044"/>
                  <a:pt x="976" y="1800"/>
                  <a:pt x="871" y="1672"/>
                </a:cubicBezTo>
                <a:cubicBezTo>
                  <a:pt x="952" y="1661"/>
                  <a:pt x="1034" y="1626"/>
                  <a:pt x="1092" y="1614"/>
                </a:cubicBezTo>
                <a:lnTo>
                  <a:pt x="1219" y="1568"/>
                </a:lnTo>
                <a:cubicBezTo>
                  <a:pt x="1266" y="1684"/>
                  <a:pt x="1301" y="1823"/>
                  <a:pt x="1347" y="1939"/>
                </a:cubicBezTo>
                <a:cubicBezTo>
                  <a:pt x="1394" y="2067"/>
                  <a:pt x="1405" y="2241"/>
                  <a:pt x="1510" y="2357"/>
                </a:cubicBezTo>
                <a:cubicBezTo>
                  <a:pt x="1514" y="2362"/>
                  <a:pt x="1525" y="2365"/>
                  <a:pt x="1536" y="2365"/>
                </a:cubicBezTo>
                <a:cubicBezTo>
                  <a:pt x="1552" y="2365"/>
                  <a:pt x="1568" y="2359"/>
                  <a:pt x="1568" y="2346"/>
                </a:cubicBezTo>
                <a:cubicBezTo>
                  <a:pt x="1614" y="2195"/>
                  <a:pt x="1533" y="2021"/>
                  <a:pt x="1510" y="1881"/>
                </a:cubicBezTo>
                <a:cubicBezTo>
                  <a:pt x="1475" y="1742"/>
                  <a:pt x="1440" y="1626"/>
                  <a:pt x="1394" y="1510"/>
                </a:cubicBezTo>
                <a:cubicBezTo>
                  <a:pt x="1707" y="1417"/>
                  <a:pt x="2020" y="1278"/>
                  <a:pt x="2311" y="1150"/>
                </a:cubicBezTo>
                <a:close/>
                <a:moveTo>
                  <a:pt x="3402" y="2392"/>
                </a:moveTo>
                <a:cubicBezTo>
                  <a:pt x="3448" y="2613"/>
                  <a:pt x="3611" y="2775"/>
                  <a:pt x="3831" y="2915"/>
                </a:cubicBezTo>
                <a:cubicBezTo>
                  <a:pt x="4377" y="3286"/>
                  <a:pt x="4841" y="3205"/>
                  <a:pt x="5201" y="3867"/>
                </a:cubicBezTo>
                <a:cubicBezTo>
                  <a:pt x="5201" y="3878"/>
                  <a:pt x="5225" y="3890"/>
                  <a:pt x="5225" y="3890"/>
                </a:cubicBezTo>
                <a:cubicBezTo>
                  <a:pt x="4717" y="4876"/>
                  <a:pt x="3328" y="5422"/>
                  <a:pt x="2140" y="5422"/>
                </a:cubicBezTo>
                <a:cubicBezTo>
                  <a:pt x="1860" y="5422"/>
                  <a:pt x="1591" y="5391"/>
                  <a:pt x="1347" y="5329"/>
                </a:cubicBezTo>
                <a:cubicBezTo>
                  <a:pt x="1347" y="4552"/>
                  <a:pt x="1823" y="3832"/>
                  <a:pt x="1417" y="3135"/>
                </a:cubicBezTo>
                <a:cubicBezTo>
                  <a:pt x="1811" y="3124"/>
                  <a:pt x="2253" y="2996"/>
                  <a:pt x="2520" y="2891"/>
                </a:cubicBezTo>
                <a:cubicBezTo>
                  <a:pt x="2798" y="2787"/>
                  <a:pt x="3147" y="2624"/>
                  <a:pt x="3402" y="2392"/>
                </a:cubicBezTo>
                <a:close/>
                <a:moveTo>
                  <a:pt x="5329" y="4064"/>
                </a:moveTo>
                <a:cubicBezTo>
                  <a:pt x="5747" y="4877"/>
                  <a:pt x="5991" y="5782"/>
                  <a:pt x="6293" y="6641"/>
                </a:cubicBezTo>
                <a:cubicBezTo>
                  <a:pt x="5635" y="7768"/>
                  <a:pt x="4424" y="8307"/>
                  <a:pt x="3193" y="8307"/>
                </a:cubicBezTo>
                <a:cubicBezTo>
                  <a:pt x="2838" y="8307"/>
                  <a:pt x="2482" y="8262"/>
                  <a:pt x="2137" y="8174"/>
                </a:cubicBezTo>
                <a:cubicBezTo>
                  <a:pt x="1800" y="7349"/>
                  <a:pt x="1510" y="6479"/>
                  <a:pt x="1382" y="5608"/>
                </a:cubicBezTo>
                <a:lnTo>
                  <a:pt x="1382" y="5608"/>
                </a:lnTo>
                <a:cubicBezTo>
                  <a:pt x="1625" y="5675"/>
                  <a:pt x="1891" y="5707"/>
                  <a:pt x="2168" y="5707"/>
                </a:cubicBezTo>
                <a:cubicBezTo>
                  <a:pt x="3386" y="5707"/>
                  <a:pt x="4809" y="5086"/>
                  <a:pt x="5329" y="4064"/>
                </a:cubicBezTo>
                <a:close/>
                <a:moveTo>
                  <a:pt x="6385" y="6908"/>
                </a:moveTo>
                <a:cubicBezTo>
                  <a:pt x="6490" y="7198"/>
                  <a:pt x="6606" y="7477"/>
                  <a:pt x="6734" y="7756"/>
                </a:cubicBezTo>
                <a:cubicBezTo>
                  <a:pt x="6745" y="7779"/>
                  <a:pt x="6757" y="7790"/>
                  <a:pt x="6792" y="7814"/>
                </a:cubicBezTo>
                <a:cubicBezTo>
                  <a:pt x="6170" y="8958"/>
                  <a:pt x="4708" y="9487"/>
                  <a:pt x="3515" y="9487"/>
                </a:cubicBezTo>
                <a:cubicBezTo>
                  <a:pt x="3172" y="9487"/>
                  <a:pt x="2850" y="9443"/>
                  <a:pt x="2578" y="9358"/>
                </a:cubicBezTo>
                <a:cubicBezTo>
                  <a:pt x="2462" y="9091"/>
                  <a:pt x="2345" y="8812"/>
                  <a:pt x="2253" y="8522"/>
                </a:cubicBezTo>
                <a:lnTo>
                  <a:pt x="2253" y="8522"/>
                </a:lnTo>
                <a:cubicBezTo>
                  <a:pt x="2490" y="8608"/>
                  <a:pt x="2758" y="8642"/>
                  <a:pt x="3033" y="8642"/>
                </a:cubicBezTo>
                <a:cubicBezTo>
                  <a:pt x="3578" y="8642"/>
                  <a:pt x="4154" y="8506"/>
                  <a:pt x="4586" y="8359"/>
                </a:cubicBezTo>
                <a:cubicBezTo>
                  <a:pt x="5341" y="8092"/>
                  <a:pt x="6002" y="7616"/>
                  <a:pt x="6385" y="6908"/>
                </a:cubicBezTo>
                <a:close/>
                <a:moveTo>
                  <a:pt x="2661" y="1"/>
                </a:moveTo>
                <a:cubicBezTo>
                  <a:pt x="2126" y="1"/>
                  <a:pt x="1341" y="324"/>
                  <a:pt x="1127" y="407"/>
                </a:cubicBezTo>
                <a:cubicBezTo>
                  <a:pt x="813" y="546"/>
                  <a:pt x="465" y="674"/>
                  <a:pt x="233" y="953"/>
                </a:cubicBezTo>
                <a:cubicBezTo>
                  <a:pt x="93" y="1092"/>
                  <a:pt x="0" y="1313"/>
                  <a:pt x="117" y="1487"/>
                </a:cubicBezTo>
                <a:cubicBezTo>
                  <a:pt x="128" y="1742"/>
                  <a:pt x="302" y="2021"/>
                  <a:pt x="384" y="2253"/>
                </a:cubicBezTo>
                <a:cubicBezTo>
                  <a:pt x="465" y="2439"/>
                  <a:pt x="500" y="2636"/>
                  <a:pt x="581" y="2810"/>
                </a:cubicBezTo>
                <a:cubicBezTo>
                  <a:pt x="592" y="2845"/>
                  <a:pt x="604" y="2880"/>
                  <a:pt x="639" y="2903"/>
                </a:cubicBezTo>
                <a:cubicBezTo>
                  <a:pt x="662" y="2961"/>
                  <a:pt x="697" y="2984"/>
                  <a:pt x="720" y="3007"/>
                </a:cubicBezTo>
                <a:cubicBezTo>
                  <a:pt x="871" y="3100"/>
                  <a:pt x="1045" y="3124"/>
                  <a:pt x="1231" y="3135"/>
                </a:cubicBezTo>
                <a:cubicBezTo>
                  <a:pt x="1289" y="3483"/>
                  <a:pt x="1359" y="3762"/>
                  <a:pt x="1243" y="4134"/>
                </a:cubicBezTo>
                <a:cubicBezTo>
                  <a:pt x="1161" y="4389"/>
                  <a:pt x="1045" y="4621"/>
                  <a:pt x="1010" y="4877"/>
                </a:cubicBezTo>
                <a:cubicBezTo>
                  <a:pt x="952" y="5295"/>
                  <a:pt x="1057" y="5736"/>
                  <a:pt x="1161" y="6142"/>
                </a:cubicBezTo>
                <a:cubicBezTo>
                  <a:pt x="1417" y="7314"/>
                  <a:pt x="1858" y="8464"/>
                  <a:pt x="2276" y="9578"/>
                </a:cubicBezTo>
                <a:cubicBezTo>
                  <a:pt x="2334" y="9741"/>
                  <a:pt x="3181" y="9845"/>
                  <a:pt x="3506" y="9869"/>
                </a:cubicBezTo>
                <a:cubicBezTo>
                  <a:pt x="3576" y="9875"/>
                  <a:pt x="3649" y="9879"/>
                  <a:pt x="3724" y="9879"/>
                </a:cubicBezTo>
                <a:cubicBezTo>
                  <a:pt x="4928" y="9879"/>
                  <a:pt x="6706" y="9012"/>
                  <a:pt x="7012" y="7744"/>
                </a:cubicBezTo>
                <a:cubicBezTo>
                  <a:pt x="7024" y="7709"/>
                  <a:pt x="7024" y="7686"/>
                  <a:pt x="7024" y="7651"/>
                </a:cubicBezTo>
                <a:lnTo>
                  <a:pt x="7024" y="7640"/>
                </a:lnTo>
                <a:cubicBezTo>
                  <a:pt x="7024" y="7605"/>
                  <a:pt x="7024" y="7582"/>
                  <a:pt x="6989" y="7558"/>
                </a:cubicBezTo>
                <a:cubicBezTo>
                  <a:pt x="6420" y="6328"/>
                  <a:pt x="6177" y="4969"/>
                  <a:pt x="5538" y="3750"/>
                </a:cubicBezTo>
                <a:cubicBezTo>
                  <a:pt x="5364" y="3402"/>
                  <a:pt x="5190" y="3135"/>
                  <a:pt x="4830" y="2961"/>
                </a:cubicBezTo>
                <a:cubicBezTo>
                  <a:pt x="4656" y="2880"/>
                  <a:pt x="4470" y="2845"/>
                  <a:pt x="4273" y="2775"/>
                </a:cubicBezTo>
                <a:cubicBezTo>
                  <a:pt x="3959" y="2648"/>
                  <a:pt x="3750" y="2427"/>
                  <a:pt x="3553" y="2172"/>
                </a:cubicBezTo>
                <a:cubicBezTo>
                  <a:pt x="3611" y="2090"/>
                  <a:pt x="3657" y="2009"/>
                  <a:pt x="3669" y="1905"/>
                </a:cubicBezTo>
                <a:cubicBezTo>
                  <a:pt x="3681" y="1893"/>
                  <a:pt x="3692" y="1858"/>
                  <a:pt x="3715" y="1835"/>
                </a:cubicBezTo>
                <a:cubicBezTo>
                  <a:pt x="3715" y="1510"/>
                  <a:pt x="3564" y="1162"/>
                  <a:pt x="3460" y="860"/>
                </a:cubicBezTo>
                <a:cubicBezTo>
                  <a:pt x="3390" y="639"/>
                  <a:pt x="3321" y="372"/>
                  <a:pt x="3135" y="198"/>
                </a:cubicBezTo>
                <a:cubicBezTo>
                  <a:pt x="3055" y="54"/>
                  <a:pt x="2878" y="1"/>
                  <a:pt x="266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ONE_COLUMN_TEXT_1">
    <p:bg>
      <p:bgPr>
        <a:solidFill>
          <a:schemeClr val="accent1"/>
        </a:solidFill>
      </p:bgPr>
    </p:bg>
    <p:spTree>
      <p:nvGrpSpPr>
        <p:cNvPr id="2180" name="Shape 2180"/>
        <p:cNvGrpSpPr/>
        <p:nvPr/>
      </p:nvGrpSpPr>
      <p:grpSpPr>
        <a:xfrm>
          <a:off x="0" y="0"/>
          <a:ext cx="0" cy="0"/>
          <a:chOff x="0" y="0"/>
          <a:chExt cx="0" cy="0"/>
        </a:xfrm>
      </p:grpSpPr>
      <p:sp>
        <p:nvSpPr>
          <p:cNvPr id="2181" name="Google Shape;2181;g123dee3dcf1_0_2462"/>
          <p:cNvSpPr txBox="1"/>
          <p:nvPr>
            <p:ph idx="1" type="subTitle"/>
          </p:nvPr>
        </p:nvSpPr>
        <p:spPr>
          <a:xfrm>
            <a:off x="1190160" y="2807726"/>
            <a:ext cx="2008800" cy="119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182" name="Google Shape;2182;g123dee3dcf1_0_2462"/>
          <p:cNvSpPr txBox="1"/>
          <p:nvPr>
            <p:ph idx="2" type="subTitle"/>
          </p:nvPr>
        </p:nvSpPr>
        <p:spPr>
          <a:xfrm>
            <a:off x="1190160" y="2333132"/>
            <a:ext cx="2008800" cy="627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9pPr>
          </a:lstStyle>
          <a:p/>
        </p:txBody>
      </p:sp>
      <p:sp>
        <p:nvSpPr>
          <p:cNvPr id="2183" name="Google Shape;2183;g123dee3dcf1_0_2462"/>
          <p:cNvSpPr txBox="1"/>
          <p:nvPr>
            <p:ph idx="3" type="subTitle"/>
          </p:nvPr>
        </p:nvSpPr>
        <p:spPr>
          <a:xfrm>
            <a:off x="5945040" y="2807726"/>
            <a:ext cx="2008800" cy="119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184" name="Google Shape;2184;g123dee3dcf1_0_2462"/>
          <p:cNvSpPr txBox="1"/>
          <p:nvPr>
            <p:ph idx="4" type="subTitle"/>
          </p:nvPr>
        </p:nvSpPr>
        <p:spPr>
          <a:xfrm>
            <a:off x="5945040" y="2333132"/>
            <a:ext cx="2008800" cy="627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9pPr>
          </a:lstStyle>
          <a:p/>
        </p:txBody>
      </p:sp>
      <p:sp>
        <p:nvSpPr>
          <p:cNvPr id="2185" name="Google Shape;2185;g123dee3dcf1_0_2462"/>
          <p:cNvSpPr txBox="1"/>
          <p:nvPr>
            <p:ph idx="5" type="subTitle"/>
          </p:nvPr>
        </p:nvSpPr>
        <p:spPr>
          <a:xfrm>
            <a:off x="3567600" y="2807726"/>
            <a:ext cx="2008800" cy="119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186" name="Google Shape;2186;g123dee3dcf1_0_2462"/>
          <p:cNvSpPr txBox="1"/>
          <p:nvPr>
            <p:ph idx="6" type="subTitle"/>
          </p:nvPr>
        </p:nvSpPr>
        <p:spPr>
          <a:xfrm>
            <a:off x="3567600" y="2333132"/>
            <a:ext cx="2008800" cy="627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9pPr>
          </a:lstStyle>
          <a:p/>
        </p:txBody>
      </p:sp>
      <p:sp>
        <p:nvSpPr>
          <p:cNvPr id="2187" name="Google Shape;2187;g123dee3dcf1_0_2462"/>
          <p:cNvSpPr txBox="1"/>
          <p:nvPr>
            <p:ph type="ctrTitle"/>
          </p:nvPr>
        </p:nvSpPr>
        <p:spPr>
          <a:xfrm>
            <a:off x="2377500" y="422850"/>
            <a:ext cx="4389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grpSp>
        <p:nvGrpSpPr>
          <p:cNvPr id="2188" name="Google Shape;2188;g123dee3dcf1_0_2462"/>
          <p:cNvGrpSpPr/>
          <p:nvPr/>
        </p:nvGrpSpPr>
        <p:grpSpPr>
          <a:xfrm rot="-2918387">
            <a:off x="-156159" y="-91163"/>
            <a:ext cx="569392" cy="950313"/>
            <a:chOff x="1980950" y="3649100"/>
            <a:chExt cx="146600" cy="244675"/>
          </a:xfrm>
        </p:grpSpPr>
        <p:sp>
          <p:nvSpPr>
            <p:cNvPr id="2189" name="Google Shape;2189;g123dee3dcf1_0_2462"/>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0" name="Google Shape;2190;g123dee3dcf1_0_2462"/>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1" name="Google Shape;2191;g123dee3dcf1_0_2462"/>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2" name="Google Shape;2192;g123dee3dcf1_0_2462"/>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3" name="Google Shape;2193;g123dee3dcf1_0_2462"/>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4" name="Google Shape;2194;g123dee3dcf1_0_2462"/>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5" name="Google Shape;2195;g123dee3dcf1_0_2462"/>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6" name="Google Shape;2196;g123dee3dcf1_0_2462"/>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7" name="Google Shape;2197;g123dee3dcf1_0_2462"/>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8" name="Google Shape;2198;g123dee3dcf1_0_2462"/>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9" name="Google Shape;2199;g123dee3dcf1_0_2462"/>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00" name="Google Shape;2200;g123dee3dcf1_0_2462"/>
          <p:cNvGrpSpPr/>
          <p:nvPr/>
        </p:nvGrpSpPr>
        <p:grpSpPr>
          <a:xfrm rot="-2013131">
            <a:off x="8738568" y="512473"/>
            <a:ext cx="623487" cy="1156670"/>
            <a:chOff x="2369275" y="3344925"/>
            <a:chExt cx="160525" cy="297800"/>
          </a:xfrm>
        </p:grpSpPr>
        <p:sp>
          <p:nvSpPr>
            <p:cNvPr id="2201" name="Google Shape;2201;g123dee3dcf1_0_2462"/>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2" name="Google Shape;2202;g123dee3dcf1_0_2462"/>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3" name="Google Shape;2203;g123dee3dcf1_0_2462"/>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4" name="Google Shape;2204;g123dee3dcf1_0_2462"/>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5" name="Google Shape;2205;g123dee3dcf1_0_2462"/>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6" name="Google Shape;2206;g123dee3dcf1_0_2462"/>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7" name="Google Shape;2207;g123dee3dcf1_0_2462"/>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8" name="Google Shape;2208;g123dee3dcf1_0_2462"/>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9" name="Google Shape;2209;g123dee3dcf1_0_2462"/>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0" name="Google Shape;2210;g123dee3dcf1_0_2462"/>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1" name="Google Shape;2211;g123dee3dcf1_0_2462"/>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2" name="Google Shape;2212;g123dee3dcf1_0_2462"/>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3" name="Google Shape;2213;g123dee3dcf1_0_2462"/>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4" name="Google Shape;2214;g123dee3dcf1_0_2462"/>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5" name="Google Shape;2215;g123dee3dcf1_0_2462"/>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16" name="Google Shape;2216;g123dee3dcf1_0_2462"/>
          <p:cNvGrpSpPr/>
          <p:nvPr/>
        </p:nvGrpSpPr>
        <p:grpSpPr>
          <a:xfrm rot="6235069">
            <a:off x="818901" y="-221039"/>
            <a:ext cx="817372" cy="843276"/>
            <a:chOff x="2894600" y="3171950"/>
            <a:chExt cx="210450" cy="217125"/>
          </a:xfrm>
        </p:grpSpPr>
        <p:sp>
          <p:nvSpPr>
            <p:cNvPr id="2217" name="Google Shape;2217;g123dee3dcf1_0_2462"/>
            <p:cNvSpPr/>
            <p:nvPr/>
          </p:nvSpPr>
          <p:spPr>
            <a:xfrm>
              <a:off x="2894600" y="3171950"/>
              <a:ext cx="210450" cy="217125"/>
            </a:xfrm>
            <a:custGeom>
              <a:rect b="b" l="l" r="r" t="t"/>
              <a:pathLst>
                <a:path extrusionOk="0" h="8685" w="8418">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8" name="Google Shape;2218;g123dee3dcf1_0_2462"/>
            <p:cNvSpPr/>
            <p:nvPr/>
          </p:nvSpPr>
          <p:spPr>
            <a:xfrm>
              <a:off x="2978175" y="3240450"/>
              <a:ext cx="81300" cy="82450"/>
            </a:xfrm>
            <a:custGeom>
              <a:rect b="b" l="l" r="r" t="t"/>
              <a:pathLst>
                <a:path extrusionOk="0" h="3298" w="3252">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19" name="Google Shape;2219;g123dee3dcf1_0_2462"/>
          <p:cNvGrpSpPr/>
          <p:nvPr/>
        </p:nvGrpSpPr>
        <p:grpSpPr>
          <a:xfrm rot="6698716">
            <a:off x="-353629" y="845983"/>
            <a:ext cx="1139236" cy="832555"/>
            <a:chOff x="3261275" y="2943825"/>
            <a:chExt cx="293325" cy="214350"/>
          </a:xfrm>
        </p:grpSpPr>
        <p:sp>
          <p:nvSpPr>
            <p:cNvPr id="2220" name="Google Shape;2220;g123dee3dcf1_0_2462"/>
            <p:cNvSpPr/>
            <p:nvPr/>
          </p:nvSpPr>
          <p:spPr>
            <a:xfrm>
              <a:off x="3432400" y="3092650"/>
              <a:ext cx="43550" cy="51800"/>
            </a:xfrm>
            <a:custGeom>
              <a:rect b="b" l="l" r="r" t="t"/>
              <a:pathLst>
                <a:path extrusionOk="0" h="2072" w="1742">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1" name="Google Shape;2221;g123dee3dcf1_0_2462"/>
            <p:cNvSpPr/>
            <p:nvPr/>
          </p:nvSpPr>
          <p:spPr>
            <a:xfrm>
              <a:off x="3261275" y="2943825"/>
              <a:ext cx="293325" cy="214350"/>
            </a:xfrm>
            <a:custGeom>
              <a:rect b="b" l="l" r="r" t="t"/>
              <a:pathLst>
                <a:path extrusionOk="0" h="8574" w="11733">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2" name="Google Shape;2222;g123dee3dcf1_0_2462"/>
            <p:cNvSpPr/>
            <p:nvPr/>
          </p:nvSpPr>
          <p:spPr>
            <a:xfrm>
              <a:off x="3476500" y="3005250"/>
              <a:ext cx="55750" cy="36425"/>
            </a:xfrm>
            <a:custGeom>
              <a:rect b="b" l="l" r="r" t="t"/>
              <a:pathLst>
                <a:path extrusionOk="0" h="1457" w="223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3" name="Google Shape;2223;g123dee3dcf1_0_2462"/>
            <p:cNvSpPr/>
            <p:nvPr/>
          </p:nvSpPr>
          <p:spPr>
            <a:xfrm>
              <a:off x="3352000" y="2998975"/>
              <a:ext cx="11625" cy="11050"/>
            </a:xfrm>
            <a:custGeom>
              <a:rect b="b" l="l" r="r" t="t"/>
              <a:pathLst>
                <a:path extrusionOk="0" h="442" w="465">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24" name="Google Shape;2224;g123dee3dcf1_0_2462"/>
          <p:cNvSpPr/>
          <p:nvPr/>
        </p:nvSpPr>
        <p:spPr>
          <a:xfrm rot="1720377">
            <a:off x="7543207" y="-323485"/>
            <a:ext cx="927086" cy="845542"/>
          </a:xfrm>
          <a:custGeom>
            <a:rect b="b" l="l" r="r" t="t"/>
            <a:pathLst>
              <a:path extrusionOk="0" h="8624" w="9977">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5" name="Google Shape;2225;g123dee3dcf1_0_2462"/>
          <p:cNvSpPr/>
          <p:nvPr/>
        </p:nvSpPr>
        <p:spPr>
          <a:xfrm rot="842110">
            <a:off x="8523022" y="-44893"/>
            <a:ext cx="497132" cy="491124"/>
          </a:xfrm>
          <a:custGeom>
            <a:rect b="b" l="l" r="r" t="t"/>
            <a:pathLst>
              <a:path extrusionOk="0" h="5058" w="512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26" name="Google Shape;2226;g123dee3dcf1_0_2462"/>
          <p:cNvGrpSpPr/>
          <p:nvPr/>
        </p:nvGrpSpPr>
        <p:grpSpPr>
          <a:xfrm rot="-6757396">
            <a:off x="1093871" y="323615"/>
            <a:ext cx="414892" cy="1399042"/>
            <a:chOff x="954700" y="3672025"/>
            <a:chExt cx="106825" cy="360200"/>
          </a:xfrm>
        </p:grpSpPr>
        <p:sp>
          <p:nvSpPr>
            <p:cNvPr id="2227" name="Google Shape;2227;g123dee3dcf1_0_2462"/>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8" name="Google Shape;2228;g123dee3dcf1_0_2462"/>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9" name="Google Shape;2229;g123dee3dcf1_0_2462"/>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0" name="Google Shape;2230;g123dee3dcf1_0_2462"/>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1" name="Google Shape;2231;g123dee3dcf1_0_2462"/>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2" name="Google Shape;2232;g123dee3dcf1_0_2462"/>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3" name="Google Shape;2233;g123dee3dcf1_0_2462"/>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4" name="Google Shape;2234;g123dee3dcf1_0_2462"/>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5" name="Google Shape;2235;g123dee3dcf1_0_2462"/>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36" name="Google Shape;2236;g123dee3dcf1_0_2462"/>
          <p:cNvGrpSpPr/>
          <p:nvPr/>
        </p:nvGrpSpPr>
        <p:grpSpPr>
          <a:xfrm flipH="1" rot="-4839262">
            <a:off x="7749929" y="491520"/>
            <a:ext cx="735585" cy="735614"/>
            <a:chOff x="2894600" y="3171950"/>
            <a:chExt cx="210450" cy="217125"/>
          </a:xfrm>
        </p:grpSpPr>
        <p:sp>
          <p:nvSpPr>
            <p:cNvPr id="2237" name="Google Shape;2237;g123dee3dcf1_0_2462"/>
            <p:cNvSpPr/>
            <p:nvPr/>
          </p:nvSpPr>
          <p:spPr>
            <a:xfrm>
              <a:off x="2894600" y="3171950"/>
              <a:ext cx="210450" cy="217125"/>
            </a:xfrm>
            <a:custGeom>
              <a:rect b="b" l="l" r="r" t="t"/>
              <a:pathLst>
                <a:path extrusionOk="0" h="8685" w="8418">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8" name="Google Shape;2238;g123dee3dcf1_0_2462"/>
            <p:cNvSpPr/>
            <p:nvPr/>
          </p:nvSpPr>
          <p:spPr>
            <a:xfrm>
              <a:off x="2978175" y="3240450"/>
              <a:ext cx="81300" cy="82450"/>
            </a:xfrm>
            <a:custGeom>
              <a:rect b="b" l="l" r="r" t="t"/>
              <a:pathLst>
                <a:path extrusionOk="0" h="3298" w="3252">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ONE_COLUMN_TEXT_1_1_1">
    <p:bg>
      <p:bgPr>
        <a:solidFill>
          <a:schemeClr val="accent1"/>
        </a:solidFill>
      </p:bgPr>
    </p:bg>
    <p:spTree>
      <p:nvGrpSpPr>
        <p:cNvPr id="2239" name="Shape 2239"/>
        <p:cNvGrpSpPr/>
        <p:nvPr/>
      </p:nvGrpSpPr>
      <p:grpSpPr>
        <a:xfrm>
          <a:off x="0" y="0"/>
          <a:ext cx="0" cy="0"/>
          <a:chOff x="0" y="0"/>
          <a:chExt cx="0" cy="0"/>
        </a:xfrm>
      </p:grpSpPr>
      <p:sp>
        <p:nvSpPr>
          <p:cNvPr id="2240" name="Google Shape;2240;g123dee3dcf1_0_2521"/>
          <p:cNvSpPr txBox="1"/>
          <p:nvPr>
            <p:ph type="ctrTitle"/>
          </p:nvPr>
        </p:nvSpPr>
        <p:spPr>
          <a:xfrm>
            <a:off x="2377500" y="422850"/>
            <a:ext cx="4389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grpSp>
        <p:nvGrpSpPr>
          <p:cNvPr id="2241" name="Google Shape;2241;g123dee3dcf1_0_2521"/>
          <p:cNvGrpSpPr/>
          <p:nvPr/>
        </p:nvGrpSpPr>
        <p:grpSpPr>
          <a:xfrm rot="-2700065">
            <a:off x="5336" y="1112236"/>
            <a:ext cx="598768" cy="1110854"/>
            <a:chOff x="2369275" y="3344925"/>
            <a:chExt cx="160525" cy="297800"/>
          </a:xfrm>
        </p:grpSpPr>
        <p:sp>
          <p:nvSpPr>
            <p:cNvPr id="2242" name="Google Shape;2242;g123dee3dcf1_0_2521"/>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3" name="Google Shape;2243;g123dee3dcf1_0_2521"/>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4" name="Google Shape;2244;g123dee3dcf1_0_2521"/>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5" name="Google Shape;2245;g123dee3dcf1_0_2521"/>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6" name="Google Shape;2246;g123dee3dcf1_0_2521"/>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7" name="Google Shape;2247;g123dee3dcf1_0_2521"/>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8" name="Google Shape;2248;g123dee3dcf1_0_2521"/>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9" name="Google Shape;2249;g123dee3dcf1_0_2521"/>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0" name="Google Shape;2250;g123dee3dcf1_0_2521"/>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1" name="Google Shape;2251;g123dee3dcf1_0_2521"/>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2" name="Google Shape;2252;g123dee3dcf1_0_2521"/>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3" name="Google Shape;2253;g123dee3dcf1_0_2521"/>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4" name="Google Shape;2254;g123dee3dcf1_0_2521"/>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5" name="Google Shape;2255;g123dee3dcf1_0_2521"/>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6" name="Google Shape;2256;g123dee3dcf1_0_2521"/>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57" name="Google Shape;2257;g123dee3dcf1_0_2521"/>
          <p:cNvSpPr/>
          <p:nvPr/>
        </p:nvSpPr>
        <p:spPr>
          <a:xfrm rot="1184892">
            <a:off x="888715" y="133997"/>
            <a:ext cx="890332" cy="812017"/>
          </a:xfrm>
          <a:custGeom>
            <a:rect b="b" l="l" r="r" t="t"/>
            <a:pathLst>
              <a:path extrusionOk="0" h="8624" w="9977">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8" name="Google Shape;2258;g123dee3dcf1_0_2521"/>
          <p:cNvSpPr/>
          <p:nvPr/>
        </p:nvSpPr>
        <p:spPr>
          <a:xfrm rot="-290954">
            <a:off x="83173" y="3527901"/>
            <a:ext cx="477421" cy="471652"/>
          </a:xfrm>
          <a:custGeom>
            <a:rect b="b" l="l" r="r" t="t"/>
            <a:pathLst>
              <a:path extrusionOk="0" h="5058" w="512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59" name="Google Shape;2259;g123dee3dcf1_0_2521"/>
          <p:cNvGrpSpPr/>
          <p:nvPr/>
        </p:nvGrpSpPr>
        <p:grpSpPr>
          <a:xfrm rot="-6261324">
            <a:off x="1338680" y="608565"/>
            <a:ext cx="358602" cy="1165471"/>
            <a:chOff x="954700" y="3672025"/>
            <a:chExt cx="106825" cy="360200"/>
          </a:xfrm>
        </p:grpSpPr>
        <p:sp>
          <p:nvSpPr>
            <p:cNvPr id="2260" name="Google Shape;2260;g123dee3dcf1_0_2521"/>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1" name="Google Shape;2261;g123dee3dcf1_0_2521"/>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2" name="Google Shape;2262;g123dee3dcf1_0_2521"/>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3" name="Google Shape;2263;g123dee3dcf1_0_2521"/>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4" name="Google Shape;2264;g123dee3dcf1_0_2521"/>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5" name="Google Shape;2265;g123dee3dcf1_0_2521"/>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6" name="Google Shape;2266;g123dee3dcf1_0_2521"/>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7" name="Google Shape;2267;g123dee3dcf1_0_2521"/>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8" name="Google Shape;2268;g123dee3dcf1_0_2521"/>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69" name="Google Shape;2269;g123dee3dcf1_0_2521"/>
          <p:cNvGrpSpPr/>
          <p:nvPr/>
        </p:nvGrpSpPr>
        <p:grpSpPr>
          <a:xfrm rot="-4044333">
            <a:off x="262803" y="4144473"/>
            <a:ext cx="1234481" cy="919854"/>
            <a:chOff x="1954550" y="2620525"/>
            <a:chExt cx="310850" cy="231625"/>
          </a:xfrm>
        </p:grpSpPr>
        <p:sp>
          <p:nvSpPr>
            <p:cNvPr id="2270" name="Google Shape;2270;g123dee3dcf1_0_2521"/>
            <p:cNvSpPr/>
            <p:nvPr/>
          </p:nvSpPr>
          <p:spPr>
            <a:xfrm>
              <a:off x="1954550" y="2620525"/>
              <a:ext cx="310850" cy="231625"/>
            </a:xfrm>
            <a:custGeom>
              <a:rect b="b" l="l" r="r" t="t"/>
              <a:pathLst>
                <a:path extrusionOk="0" h="9265" w="12434">
                  <a:moveTo>
                    <a:pt x="11783" y="2357"/>
                  </a:moveTo>
                  <a:cubicBezTo>
                    <a:pt x="11842" y="2368"/>
                    <a:pt x="11900" y="2368"/>
                    <a:pt x="11946" y="2380"/>
                  </a:cubicBezTo>
                  <a:cubicBezTo>
                    <a:pt x="12050" y="2426"/>
                    <a:pt x="12143" y="2496"/>
                    <a:pt x="12155" y="2612"/>
                  </a:cubicBezTo>
                  <a:cubicBezTo>
                    <a:pt x="12190" y="2844"/>
                    <a:pt x="12259" y="3065"/>
                    <a:pt x="12364" y="3286"/>
                  </a:cubicBezTo>
                  <a:cubicBezTo>
                    <a:pt x="12376" y="3309"/>
                    <a:pt x="12387" y="3355"/>
                    <a:pt x="12387" y="3402"/>
                  </a:cubicBezTo>
                  <a:cubicBezTo>
                    <a:pt x="12364" y="3738"/>
                    <a:pt x="12434" y="4063"/>
                    <a:pt x="12422" y="4400"/>
                  </a:cubicBezTo>
                  <a:cubicBezTo>
                    <a:pt x="12410" y="4725"/>
                    <a:pt x="12422" y="5050"/>
                    <a:pt x="12422" y="5387"/>
                  </a:cubicBezTo>
                  <a:cubicBezTo>
                    <a:pt x="12422" y="5677"/>
                    <a:pt x="12376" y="5723"/>
                    <a:pt x="12074" y="5781"/>
                  </a:cubicBezTo>
                  <a:cubicBezTo>
                    <a:pt x="12062" y="5781"/>
                    <a:pt x="12039" y="5793"/>
                    <a:pt x="12004" y="5805"/>
                  </a:cubicBezTo>
                  <a:lnTo>
                    <a:pt x="12004" y="5979"/>
                  </a:lnTo>
                  <a:cubicBezTo>
                    <a:pt x="12004" y="6559"/>
                    <a:pt x="12004" y="7140"/>
                    <a:pt x="12016" y="7720"/>
                  </a:cubicBezTo>
                  <a:cubicBezTo>
                    <a:pt x="12016" y="7894"/>
                    <a:pt x="11958" y="8045"/>
                    <a:pt x="11911" y="8208"/>
                  </a:cubicBezTo>
                  <a:cubicBezTo>
                    <a:pt x="11888" y="8301"/>
                    <a:pt x="11795" y="8382"/>
                    <a:pt x="11691" y="8394"/>
                  </a:cubicBezTo>
                  <a:cubicBezTo>
                    <a:pt x="11505" y="8417"/>
                    <a:pt x="11331" y="8510"/>
                    <a:pt x="11133" y="8510"/>
                  </a:cubicBezTo>
                  <a:cubicBezTo>
                    <a:pt x="10982" y="8510"/>
                    <a:pt x="10820" y="8568"/>
                    <a:pt x="10681" y="8591"/>
                  </a:cubicBezTo>
                  <a:cubicBezTo>
                    <a:pt x="10274" y="8672"/>
                    <a:pt x="9880" y="8742"/>
                    <a:pt x="9473" y="8811"/>
                  </a:cubicBezTo>
                  <a:cubicBezTo>
                    <a:pt x="9369" y="8823"/>
                    <a:pt x="9276" y="8846"/>
                    <a:pt x="9171" y="8846"/>
                  </a:cubicBezTo>
                  <a:cubicBezTo>
                    <a:pt x="8997" y="8846"/>
                    <a:pt x="8823" y="8858"/>
                    <a:pt x="8661" y="8904"/>
                  </a:cubicBezTo>
                  <a:cubicBezTo>
                    <a:pt x="8556" y="8928"/>
                    <a:pt x="8463" y="8928"/>
                    <a:pt x="8359" y="8928"/>
                  </a:cubicBezTo>
                  <a:lnTo>
                    <a:pt x="7256" y="8928"/>
                  </a:lnTo>
                  <a:cubicBezTo>
                    <a:pt x="7093" y="8928"/>
                    <a:pt x="6931" y="8928"/>
                    <a:pt x="6780" y="8986"/>
                  </a:cubicBezTo>
                  <a:cubicBezTo>
                    <a:pt x="6699" y="9020"/>
                    <a:pt x="6617" y="8997"/>
                    <a:pt x="6524" y="8997"/>
                  </a:cubicBezTo>
                  <a:lnTo>
                    <a:pt x="6037" y="8997"/>
                  </a:lnTo>
                  <a:cubicBezTo>
                    <a:pt x="5979" y="8997"/>
                    <a:pt x="5909" y="8986"/>
                    <a:pt x="5851" y="9020"/>
                  </a:cubicBezTo>
                  <a:cubicBezTo>
                    <a:pt x="5619" y="9113"/>
                    <a:pt x="5364" y="9078"/>
                    <a:pt x="5120" y="9090"/>
                  </a:cubicBezTo>
                  <a:cubicBezTo>
                    <a:pt x="4899" y="9090"/>
                    <a:pt x="4667" y="9078"/>
                    <a:pt x="4458" y="9160"/>
                  </a:cubicBezTo>
                  <a:cubicBezTo>
                    <a:pt x="4400" y="9195"/>
                    <a:pt x="4307" y="9171"/>
                    <a:pt x="4237" y="9171"/>
                  </a:cubicBezTo>
                  <a:lnTo>
                    <a:pt x="3657" y="9171"/>
                  </a:lnTo>
                  <a:cubicBezTo>
                    <a:pt x="3506" y="9171"/>
                    <a:pt x="3378" y="9171"/>
                    <a:pt x="3239" y="9229"/>
                  </a:cubicBezTo>
                  <a:cubicBezTo>
                    <a:pt x="3146" y="9264"/>
                    <a:pt x="3030" y="9264"/>
                    <a:pt x="2926" y="9264"/>
                  </a:cubicBezTo>
                  <a:cubicBezTo>
                    <a:pt x="2229" y="9264"/>
                    <a:pt x="1533" y="9253"/>
                    <a:pt x="836" y="9253"/>
                  </a:cubicBezTo>
                  <a:cubicBezTo>
                    <a:pt x="662" y="9253"/>
                    <a:pt x="569" y="9171"/>
                    <a:pt x="511" y="9032"/>
                  </a:cubicBezTo>
                  <a:cubicBezTo>
                    <a:pt x="430" y="8858"/>
                    <a:pt x="360" y="8672"/>
                    <a:pt x="372" y="8475"/>
                  </a:cubicBezTo>
                  <a:cubicBezTo>
                    <a:pt x="372" y="8335"/>
                    <a:pt x="372" y="8173"/>
                    <a:pt x="314" y="8034"/>
                  </a:cubicBezTo>
                  <a:cubicBezTo>
                    <a:pt x="290" y="7952"/>
                    <a:pt x="290" y="7860"/>
                    <a:pt x="290" y="7755"/>
                  </a:cubicBezTo>
                  <a:lnTo>
                    <a:pt x="290" y="6791"/>
                  </a:lnTo>
                  <a:cubicBezTo>
                    <a:pt x="290" y="6722"/>
                    <a:pt x="302" y="6652"/>
                    <a:pt x="279" y="6583"/>
                  </a:cubicBezTo>
                  <a:cubicBezTo>
                    <a:pt x="186" y="6385"/>
                    <a:pt x="232" y="6165"/>
                    <a:pt x="186" y="5979"/>
                  </a:cubicBezTo>
                  <a:cubicBezTo>
                    <a:pt x="128" y="5735"/>
                    <a:pt x="116" y="5468"/>
                    <a:pt x="116" y="5224"/>
                  </a:cubicBezTo>
                  <a:cubicBezTo>
                    <a:pt x="116" y="5213"/>
                    <a:pt x="116" y="5178"/>
                    <a:pt x="105" y="5166"/>
                  </a:cubicBezTo>
                  <a:cubicBezTo>
                    <a:pt x="0" y="4934"/>
                    <a:pt x="23" y="4690"/>
                    <a:pt x="23" y="4446"/>
                  </a:cubicBezTo>
                  <a:lnTo>
                    <a:pt x="23" y="3309"/>
                  </a:lnTo>
                  <a:cubicBezTo>
                    <a:pt x="23" y="3227"/>
                    <a:pt x="12" y="3123"/>
                    <a:pt x="58" y="3042"/>
                  </a:cubicBezTo>
                  <a:cubicBezTo>
                    <a:pt x="128" y="2868"/>
                    <a:pt x="116" y="2705"/>
                    <a:pt x="116" y="2531"/>
                  </a:cubicBezTo>
                  <a:cubicBezTo>
                    <a:pt x="116" y="2368"/>
                    <a:pt x="116" y="2229"/>
                    <a:pt x="174" y="2078"/>
                  </a:cubicBezTo>
                  <a:cubicBezTo>
                    <a:pt x="197" y="2008"/>
                    <a:pt x="186" y="1892"/>
                    <a:pt x="221" y="1800"/>
                  </a:cubicBezTo>
                  <a:cubicBezTo>
                    <a:pt x="290" y="1591"/>
                    <a:pt x="290" y="1370"/>
                    <a:pt x="314" y="1149"/>
                  </a:cubicBezTo>
                  <a:cubicBezTo>
                    <a:pt x="337" y="964"/>
                    <a:pt x="430" y="848"/>
                    <a:pt x="604" y="801"/>
                  </a:cubicBezTo>
                  <a:cubicBezTo>
                    <a:pt x="743" y="778"/>
                    <a:pt x="859" y="697"/>
                    <a:pt x="998" y="720"/>
                  </a:cubicBezTo>
                  <a:cubicBezTo>
                    <a:pt x="1057" y="720"/>
                    <a:pt x="1115" y="685"/>
                    <a:pt x="1173" y="673"/>
                  </a:cubicBezTo>
                  <a:cubicBezTo>
                    <a:pt x="1242" y="650"/>
                    <a:pt x="1335" y="627"/>
                    <a:pt x="1405" y="627"/>
                  </a:cubicBezTo>
                  <a:cubicBezTo>
                    <a:pt x="1533" y="627"/>
                    <a:pt x="1672" y="615"/>
                    <a:pt x="1800" y="569"/>
                  </a:cubicBezTo>
                  <a:cubicBezTo>
                    <a:pt x="1858" y="557"/>
                    <a:pt x="1916" y="557"/>
                    <a:pt x="1974" y="546"/>
                  </a:cubicBezTo>
                  <a:cubicBezTo>
                    <a:pt x="2055" y="523"/>
                    <a:pt x="2148" y="511"/>
                    <a:pt x="2252" y="499"/>
                  </a:cubicBezTo>
                  <a:cubicBezTo>
                    <a:pt x="2334" y="488"/>
                    <a:pt x="2403" y="464"/>
                    <a:pt x="2496" y="464"/>
                  </a:cubicBezTo>
                  <a:cubicBezTo>
                    <a:pt x="2635" y="453"/>
                    <a:pt x="2786" y="488"/>
                    <a:pt x="2902" y="383"/>
                  </a:cubicBezTo>
                  <a:cubicBezTo>
                    <a:pt x="2926" y="348"/>
                    <a:pt x="2995" y="348"/>
                    <a:pt x="3042" y="348"/>
                  </a:cubicBezTo>
                  <a:cubicBezTo>
                    <a:pt x="3274" y="348"/>
                    <a:pt x="3494" y="290"/>
                    <a:pt x="3715" y="279"/>
                  </a:cubicBezTo>
                  <a:cubicBezTo>
                    <a:pt x="3994" y="256"/>
                    <a:pt x="4261" y="256"/>
                    <a:pt x="4539" y="256"/>
                  </a:cubicBezTo>
                  <a:cubicBezTo>
                    <a:pt x="4771" y="256"/>
                    <a:pt x="5004" y="256"/>
                    <a:pt x="5236" y="197"/>
                  </a:cubicBezTo>
                  <a:cubicBezTo>
                    <a:pt x="5352" y="163"/>
                    <a:pt x="5480" y="174"/>
                    <a:pt x="5596" y="174"/>
                  </a:cubicBezTo>
                  <a:cubicBezTo>
                    <a:pt x="6118" y="197"/>
                    <a:pt x="6641" y="139"/>
                    <a:pt x="7151" y="58"/>
                  </a:cubicBezTo>
                  <a:cubicBezTo>
                    <a:pt x="7569" y="0"/>
                    <a:pt x="7987" y="35"/>
                    <a:pt x="8417" y="47"/>
                  </a:cubicBezTo>
                  <a:cubicBezTo>
                    <a:pt x="8556" y="47"/>
                    <a:pt x="8707" y="58"/>
                    <a:pt x="8835" y="58"/>
                  </a:cubicBezTo>
                  <a:cubicBezTo>
                    <a:pt x="9380" y="58"/>
                    <a:pt x="9938" y="81"/>
                    <a:pt x="10495" y="58"/>
                  </a:cubicBezTo>
                  <a:cubicBezTo>
                    <a:pt x="10727" y="58"/>
                    <a:pt x="10936" y="105"/>
                    <a:pt x="11145" y="174"/>
                  </a:cubicBezTo>
                  <a:cubicBezTo>
                    <a:pt x="11377" y="256"/>
                    <a:pt x="11493" y="453"/>
                    <a:pt x="11516" y="697"/>
                  </a:cubicBezTo>
                  <a:cubicBezTo>
                    <a:pt x="11540" y="790"/>
                    <a:pt x="11516" y="859"/>
                    <a:pt x="11516" y="952"/>
                  </a:cubicBezTo>
                  <a:cubicBezTo>
                    <a:pt x="11516" y="1045"/>
                    <a:pt x="11540" y="1149"/>
                    <a:pt x="11563" y="1254"/>
                  </a:cubicBezTo>
                  <a:cubicBezTo>
                    <a:pt x="11609" y="1382"/>
                    <a:pt x="11621" y="1533"/>
                    <a:pt x="11609" y="1672"/>
                  </a:cubicBezTo>
                  <a:cubicBezTo>
                    <a:pt x="11656" y="1892"/>
                    <a:pt x="11679" y="2113"/>
                    <a:pt x="11783" y="2357"/>
                  </a:cubicBezTo>
                  <a:close/>
                  <a:moveTo>
                    <a:pt x="1765" y="1823"/>
                  </a:moveTo>
                  <a:cubicBezTo>
                    <a:pt x="1637" y="1962"/>
                    <a:pt x="1591" y="2125"/>
                    <a:pt x="1614" y="2299"/>
                  </a:cubicBezTo>
                  <a:cubicBezTo>
                    <a:pt x="1625" y="2484"/>
                    <a:pt x="1614" y="2659"/>
                    <a:pt x="1614" y="2844"/>
                  </a:cubicBezTo>
                  <a:cubicBezTo>
                    <a:pt x="1614" y="2937"/>
                    <a:pt x="1614" y="3007"/>
                    <a:pt x="1579" y="3100"/>
                  </a:cubicBezTo>
                  <a:cubicBezTo>
                    <a:pt x="1533" y="3216"/>
                    <a:pt x="1533" y="3344"/>
                    <a:pt x="1533" y="3460"/>
                  </a:cubicBezTo>
                  <a:lnTo>
                    <a:pt x="1533" y="5247"/>
                  </a:lnTo>
                  <a:cubicBezTo>
                    <a:pt x="1533" y="5317"/>
                    <a:pt x="1521" y="5387"/>
                    <a:pt x="1556" y="5456"/>
                  </a:cubicBezTo>
                  <a:cubicBezTo>
                    <a:pt x="1637" y="5665"/>
                    <a:pt x="1614" y="5863"/>
                    <a:pt x="1625" y="6072"/>
                  </a:cubicBezTo>
                  <a:cubicBezTo>
                    <a:pt x="1625" y="6130"/>
                    <a:pt x="1614" y="6199"/>
                    <a:pt x="1637" y="6246"/>
                  </a:cubicBezTo>
                  <a:cubicBezTo>
                    <a:pt x="1730" y="6408"/>
                    <a:pt x="1707" y="6583"/>
                    <a:pt x="1695" y="6757"/>
                  </a:cubicBezTo>
                  <a:cubicBezTo>
                    <a:pt x="1683" y="7058"/>
                    <a:pt x="1811" y="7337"/>
                    <a:pt x="1811" y="7627"/>
                  </a:cubicBezTo>
                  <a:cubicBezTo>
                    <a:pt x="1811" y="7697"/>
                    <a:pt x="1858" y="7778"/>
                    <a:pt x="1869" y="7860"/>
                  </a:cubicBezTo>
                  <a:cubicBezTo>
                    <a:pt x="1881" y="7952"/>
                    <a:pt x="1916" y="8034"/>
                    <a:pt x="2020" y="8103"/>
                  </a:cubicBezTo>
                  <a:lnTo>
                    <a:pt x="2960" y="8103"/>
                  </a:lnTo>
                  <a:cubicBezTo>
                    <a:pt x="3007" y="8103"/>
                    <a:pt x="3077" y="8103"/>
                    <a:pt x="3100" y="8092"/>
                  </a:cubicBezTo>
                  <a:cubicBezTo>
                    <a:pt x="3239" y="8010"/>
                    <a:pt x="3378" y="8034"/>
                    <a:pt x="3529" y="8034"/>
                  </a:cubicBezTo>
                  <a:cubicBezTo>
                    <a:pt x="3773" y="8010"/>
                    <a:pt x="4028" y="8068"/>
                    <a:pt x="4284" y="7941"/>
                  </a:cubicBezTo>
                  <a:cubicBezTo>
                    <a:pt x="4307" y="7929"/>
                    <a:pt x="4365" y="7929"/>
                    <a:pt x="4400" y="7929"/>
                  </a:cubicBezTo>
                  <a:cubicBezTo>
                    <a:pt x="4725" y="7906"/>
                    <a:pt x="5062" y="7929"/>
                    <a:pt x="5398" y="7860"/>
                  </a:cubicBezTo>
                  <a:cubicBezTo>
                    <a:pt x="5689" y="7801"/>
                    <a:pt x="5979" y="7836"/>
                    <a:pt x="6281" y="7767"/>
                  </a:cubicBezTo>
                  <a:cubicBezTo>
                    <a:pt x="6443" y="7720"/>
                    <a:pt x="6606" y="7755"/>
                    <a:pt x="6757" y="7697"/>
                  </a:cubicBezTo>
                  <a:cubicBezTo>
                    <a:pt x="6815" y="7662"/>
                    <a:pt x="6873" y="7674"/>
                    <a:pt x="6931" y="7662"/>
                  </a:cubicBezTo>
                  <a:cubicBezTo>
                    <a:pt x="7012" y="7651"/>
                    <a:pt x="7082" y="7662"/>
                    <a:pt x="7151" y="7639"/>
                  </a:cubicBezTo>
                  <a:cubicBezTo>
                    <a:pt x="7279" y="7581"/>
                    <a:pt x="7407" y="7593"/>
                    <a:pt x="7546" y="7581"/>
                  </a:cubicBezTo>
                  <a:cubicBezTo>
                    <a:pt x="7767" y="7581"/>
                    <a:pt x="7999" y="7604"/>
                    <a:pt x="8208" y="7523"/>
                  </a:cubicBezTo>
                  <a:cubicBezTo>
                    <a:pt x="8266" y="7488"/>
                    <a:pt x="8324" y="7523"/>
                    <a:pt x="8405" y="7511"/>
                  </a:cubicBezTo>
                  <a:cubicBezTo>
                    <a:pt x="8463" y="7511"/>
                    <a:pt x="8533" y="7511"/>
                    <a:pt x="8579" y="7476"/>
                  </a:cubicBezTo>
                  <a:cubicBezTo>
                    <a:pt x="8719" y="7418"/>
                    <a:pt x="8870" y="7418"/>
                    <a:pt x="9020" y="7418"/>
                  </a:cubicBezTo>
                  <a:cubicBezTo>
                    <a:pt x="9160" y="7418"/>
                    <a:pt x="9299" y="7430"/>
                    <a:pt x="9415" y="7395"/>
                  </a:cubicBezTo>
                  <a:cubicBezTo>
                    <a:pt x="9566" y="7349"/>
                    <a:pt x="9717" y="7349"/>
                    <a:pt x="9868" y="7337"/>
                  </a:cubicBezTo>
                  <a:cubicBezTo>
                    <a:pt x="9972" y="7337"/>
                    <a:pt x="10065" y="7337"/>
                    <a:pt x="10170" y="7314"/>
                  </a:cubicBezTo>
                  <a:cubicBezTo>
                    <a:pt x="10356" y="7105"/>
                    <a:pt x="10274" y="6873"/>
                    <a:pt x="10286" y="6652"/>
                  </a:cubicBezTo>
                  <a:cubicBezTo>
                    <a:pt x="10042" y="6524"/>
                    <a:pt x="10042" y="6524"/>
                    <a:pt x="10042" y="6269"/>
                  </a:cubicBezTo>
                  <a:lnTo>
                    <a:pt x="10042" y="5944"/>
                  </a:lnTo>
                  <a:cubicBezTo>
                    <a:pt x="10042" y="5886"/>
                    <a:pt x="10042" y="5805"/>
                    <a:pt x="10030" y="5770"/>
                  </a:cubicBezTo>
                  <a:cubicBezTo>
                    <a:pt x="9972" y="5654"/>
                    <a:pt x="9972" y="5538"/>
                    <a:pt x="9972" y="5398"/>
                  </a:cubicBezTo>
                  <a:cubicBezTo>
                    <a:pt x="9972" y="5201"/>
                    <a:pt x="9984" y="4992"/>
                    <a:pt x="9891" y="4806"/>
                  </a:cubicBezTo>
                  <a:cubicBezTo>
                    <a:pt x="9880" y="4760"/>
                    <a:pt x="9880" y="4702"/>
                    <a:pt x="9880" y="4667"/>
                  </a:cubicBezTo>
                  <a:lnTo>
                    <a:pt x="9833" y="4354"/>
                  </a:lnTo>
                  <a:cubicBezTo>
                    <a:pt x="9822" y="4284"/>
                    <a:pt x="9810" y="4214"/>
                    <a:pt x="9810" y="4133"/>
                  </a:cubicBezTo>
                  <a:cubicBezTo>
                    <a:pt x="9810" y="3936"/>
                    <a:pt x="9822" y="3727"/>
                    <a:pt x="9740" y="3529"/>
                  </a:cubicBezTo>
                  <a:cubicBezTo>
                    <a:pt x="9705" y="3471"/>
                    <a:pt x="9717" y="3413"/>
                    <a:pt x="9717" y="3344"/>
                  </a:cubicBezTo>
                  <a:lnTo>
                    <a:pt x="9717" y="1962"/>
                  </a:lnTo>
                  <a:cubicBezTo>
                    <a:pt x="9717" y="1800"/>
                    <a:pt x="9763" y="1683"/>
                    <a:pt x="9914" y="1602"/>
                  </a:cubicBezTo>
                  <a:cubicBezTo>
                    <a:pt x="9938" y="1579"/>
                    <a:pt x="9961" y="1556"/>
                    <a:pt x="9996" y="1521"/>
                  </a:cubicBezTo>
                  <a:cubicBezTo>
                    <a:pt x="9961" y="1451"/>
                    <a:pt x="9938" y="1405"/>
                    <a:pt x="9926" y="1358"/>
                  </a:cubicBezTo>
                  <a:cubicBezTo>
                    <a:pt x="9891" y="1300"/>
                    <a:pt x="9880" y="1254"/>
                    <a:pt x="9856" y="1196"/>
                  </a:cubicBezTo>
                  <a:lnTo>
                    <a:pt x="8788" y="1196"/>
                  </a:lnTo>
                  <a:cubicBezTo>
                    <a:pt x="8603" y="1196"/>
                    <a:pt x="8428" y="1173"/>
                    <a:pt x="8243" y="1254"/>
                  </a:cubicBezTo>
                  <a:cubicBezTo>
                    <a:pt x="8185" y="1277"/>
                    <a:pt x="8092" y="1266"/>
                    <a:pt x="8022" y="1266"/>
                  </a:cubicBezTo>
                  <a:cubicBezTo>
                    <a:pt x="7802" y="1266"/>
                    <a:pt x="7604" y="1277"/>
                    <a:pt x="7384" y="1312"/>
                  </a:cubicBezTo>
                  <a:cubicBezTo>
                    <a:pt x="7209" y="1335"/>
                    <a:pt x="7035" y="1335"/>
                    <a:pt x="6861" y="1358"/>
                  </a:cubicBezTo>
                  <a:cubicBezTo>
                    <a:pt x="6780" y="1370"/>
                    <a:pt x="6675" y="1358"/>
                    <a:pt x="6583" y="1382"/>
                  </a:cubicBezTo>
                  <a:cubicBezTo>
                    <a:pt x="6432" y="1440"/>
                    <a:pt x="6269" y="1440"/>
                    <a:pt x="6107" y="1440"/>
                  </a:cubicBezTo>
                  <a:lnTo>
                    <a:pt x="5340" y="1440"/>
                  </a:lnTo>
                  <a:cubicBezTo>
                    <a:pt x="5247" y="1440"/>
                    <a:pt x="5166" y="1440"/>
                    <a:pt x="5097" y="1451"/>
                  </a:cubicBezTo>
                  <a:cubicBezTo>
                    <a:pt x="4888" y="1521"/>
                    <a:pt x="4690" y="1509"/>
                    <a:pt x="4481" y="1509"/>
                  </a:cubicBezTo>
                  <a:cubicBezTo>
                    <a:pt x="4365" y="1509"/>
                    <a:pt x="4226" y="1498"/>
                    <a:pt x="4121" y="1544"/>
                  </a:cubicBezTo>
                  <a:cubicBezTo>
                    <a:pt x="3947" y="1614"/>
                    <a:pt x="3761" y="1602"/>
                    <a:pt x="3587" y="1602"/>
                  </a:cubicBezTo>
                  <a:cubicBezTo>
                    <a:pt x="3332" y="1614"/>
                    <a:pt x="3077" y="1567"/>
                    <a:pt x="2833" y="1672"/>
                  </a:cubicBezTo>
                  <a:cubicBezTo>
                    <a:pt x="2775" y="1695"/>
                    <a:pt x="2717" y="1683"/>
                    <a:pt x="2635" y="1683"/>
                  </a:cubicBezTo>
                  <a:cubicBezTo>
                    <a:pt x="2403" y="1683"/>
                    <a:pt x="2171" y="1672"/>
                    <a:pt x="1939" y="1776"/>
                  </a:cubicBezTo>
                  <a:cubicBezTo>
                    <a:pt x="1881" y="1823"/>
                    <a:pt x="1823" y="1823"/>
                    <a:pt x="1765" y="1823"/>
                  </a:cubicBezTo>
                  <a:close/>
                  <a:moveTo>
                    <a:pt x="1695" y="8277"/>
                  </a:moveTo>
                  <a:cubicBezTo>
                    <a:pt x="1567" y="7987"/>
                    <a:pt x="1474" y="7709"/>
                    <a:pt x="1498" y="7418"/>
                  </a:cubicBezTo>
                  <a:cubicBezTo>
                    <a:pt x="1498" y="7360"/>
                    <a:pt x="1498" y="7291"/>
                    <a:pt x="1463" y="7244"/>
                  </a:cubicBezTo>
                  <a:cubicBezTo>
                    <a:pt x="1405" y="7105"/>
                    <a:pt x="1405" y="6942"/>
                    <a:pt x="1405" y="6791"/>
                  </a:cubicBezTo>
                  <a:cubicBezTo>
                    <a:pt x="1405" y="6675"/>
                    <a:pt x="1416" y="6559"/>
                    <a:pt x="1382" y="6466"/>
                  </a:cubicBezTo>
                  <a:cubicBezTo>
                    <a:pt x="1324" y="6316"/>
                    <a:pt x="1324" y="6153"/>
                    <a:pt x="1324" y="6014"/>
                  </a:cubicBezTo>
                  <a:cubicBezTo>
                    <a:pt x="1324" y="5898"/>
                    <a:pt x="1300" y="5793"/>
                    <a:pt x="1289" y="5677"/>
                  </a:cubicBezTo>
                  <a:cubicBezTo>
                    <a:pt x="1277" y="5573"/>
                    <a:pt x="1242" y="5480"/>
                    <a:pt x="1242" y="5375"/>
                  </a:cubicBezTo>
                  <a:lnTo>
                    <a:pt x="1242" y="3344"/>
                  </a:lnTo>
                  <a:cubicBezTo>
                    <a:pt x="1242" y="3251"/>
                    <a:pt x="1265" y="3146"/>
                    <a:pt x="1277" y="3065"/>
                  </a:cubicBezTo>
                  <a:cubicBezTo>
                    <a:pt x="1289" y="2960"/>
                    <a:pt x="1324" y="2868"/>
                    <a:pt x="1324" y="2763"/>
                  </a:cubicBezTo>
                  <a:cubicBezTo>
                    <a:pt x="1324" y="2601"/>
                    <a:pt x="1335" y="2450"/>
                    <a:pt x="1324" y="2299"/>
                  </a:cubicBezTo>
                  <a:cubicBezTo>
                    <a:pt x="1300" y="2067"/>
                    <a:pt x="1358" y="1858"/>
                    <a:pt x="1474" y="1660"/>
                  </a:cubicBezTo>
                  <a:cubicBezTo>
                    <a:pt x="1533" y="1556"/>
                    <a:pt x="1591" y="1498"/>
                    <a:pt x="1707" y="1498"/>
                  </a:cubicBezTo>
                  <a:cubicBezTo>
                    <a:pt x="1765" y="1498"/>
                    <a:pt x="1846" y="1509"/>
                    <a:pt x="1881" y="1486"/>
                  </a:cubicBezTo>
                  <a:cubicBezTo>
                    <a:pt x="2078" y="1382"/>
                    <a:pt x="2264" y="1405"/>
                    <a:pt x="2450" y="1405"/>
                  </a:cubicBezTo>
                  <a:cubicBezTo>
                    <a:pt x="2577" y="1405"/>
                    <a:pt x="2717" y="1405"/>
                    <a:pt x="2844" y="1358"/>
                  </a:cubicBezTo>
                  <a:cubicBezTo>
                    <a:pt x="2914" y="1324"/>
                    <a:pt x="3007" y="1324"/>
                    <a:pt x="3088" y="1324"/>
                  </a:cubicBezTo>
                  <a:lnTo>
                    <a:pt x="3669" y="1324"/>
                  </a:lnTo>
                  <a:cubicBezTo>
                    <a:pt x="3738" y="1324"/>
                    <a:pt x="3820" y="1335"/>
                    <a:pt x="3889" y="1312"/>
                  </a:cubicBezTo>
                  <a:cubicBezTo>
                    <a:pt x="4063" y="1231"/>
                    <a:pt x="4249" y="1254"/>
                    <a:pt x="4423" y="1254"/>
                  </a:cubicBezTo>
                  <a:cubicBezTo>
                    <a:pt x="4632" y="1254"/>
                    <a:pt x="4830" y="1254"/>
                    <a:pt x="5039" y="1184"/>
                  </a:cubicBezTo>
                  <a:cubicBezTo>
                    <a:pt x="5108" y="1149"/>
                    <a:pt x="5189" y="1149"/>
                    <a:pt x="5282" y="1149"/>
                  </a:cubicBezTo>
                  <a:lnTo>
                    <a:pt x="5770" y="1149"/>
                  </a:lnTo>
                  <a:cubicBezTo>
                    <a:pt x="6049" y="1149"/>
                    <a:pt x="6327" y="1184"/>
                    <a:pt x="6606" y="1080"/>
                  </a:cubicBezTo>
                  <a:cubicBezTo>
                    <a:pt x="6664" y="1045"/>
                    <a:pt x="6745" y="1068"/>
                    <a:pt x="6815" y="1068"/>
                  </a:cubicBezTo>
                  <a:cubicBezTo>
                    <a:pt x="7024" y="1068"/>
                    <a:pt x="7221" y="1068"/>
                    <a:pt x="7430" y="1022"/>
                  </a:cubicBezTo>
                  <a:cubicBezTo>
                    <a:pt x="7511" y="998"/>
                    <a:pt x="7616" y="987"/>
                    <a:pt x="7709" y="987"/>
                  </a:cubicBezTo>
                  <a:cubicBezTo>
                    <a:pt x="7918" y="987"/>
                    <a:pt x="8150" y="1010"/>
                    <a:pt x="8370" y="917"/>
                  </a:cubicBezTo>
                  <a:cubicBezTo>
                    <a:pt x="8428" y="906"/>
                    <a:pt x="8486" y="906"/>
                    <a:pt x="8556" y="906"/>
                  </a:cubicBezTo>
                  <a:lnTo>
                    <a:pt x="9856" y="906"/>
                  </a:lnTo>
                  <a:lnTo>
                    <a:pt x="9972" y="906"/>
                  </a:lnTo>
                  <a:cubicBezTo>
                    <a:pt x="10089" y="917"/>
                    <a:pt x="10147" y="964"/>
                    <a:pt x="10147" y="1080"/>
                  </a:cubicBezTo>
                  <a:cubicBezTo>
                    <a:pt x="10158" y="1254"/>
                    <a:pt x="10239" y="1405"/>
                    <a:pt x="10332" y="1556"/>
                  </a:cubicBezTo>
                  <a:cubicBezTo>
                    <a:pt x="10402" y="1556"/>
                    <a:pt x="10472" y="1567"/>
                    <a:pt x="10553" y="1567"/>
                  </a:cubicBezTo>
                  <a:cubicBezTo>
                    <a:pt x="10820" y="1591"/>
                    <a:pt x="10971" y="1741"/>
                    <a:pt x="10982" y="2020"/>
                  </a:cubicBezTo>
                  <a:cubicBezTo>
                    <a:pt x="10982" y="2125"/>
                    <a:pt x="10959" y="2229"/>
                    <a:pt x="11017" y="2322"/>
                  </a:cubicBezTo>
                  <a:cubicBezTo>
                    <a:pt x="11145" y="2357"/>
                    <a:pt x="11273" y="2345"/>
                    <a:pt x="11389" y="2310"/>
                  </a:cubicBezTo>
                  <a:cubicBezTo>
                    <a:pt x="11400" y="2183"/>
                    <a:pt x="11424" y="1451"/>
                    <a:pt x="11389" y="1382"/>
                  </a:cubicBezTo>
                  <a:cubicBezTo>
                    <a:pt x="11307" y="1196"/>
                    <a:pt x="11319" y="1010"/>
                    <a:pt x="11319" y="813"/>
                  </a:cubicBezTo>
                  <a:cubicBezTo>
                    <a:pt x="11319" y="627"/>
                    <a:pt x="11226" y="511"/>
                    <a:pt x="11052" y="441"/>
                  </a:cubicBezTo>
                  <a:cubicBezTo>
                    <a:pt x="10913" y="383"/>
                    <a:pt x="10750" y="337"/>
                    <a:pt x="10576" y="337"/>
                  </a:cubicBezTo>
                  <a:cubicBezTo>
                    <a:pt x="9972" y="348"/>
                    <a:pt x="9369" y="337"/>
                    <a:pt x="8765" y="337"/>
                  </a:cubicBezTo>
                  <a:cubicBezTo>
                    <a:pt x="8544" y="337"/>
                    <a:pt x="8312" y="383"/>
                    <a:pt x="8115" y="279"/>
                  </a:cubicBezTo>
                  <a:cubicBezTo>
                    <a:pt x="8092" y="267"/>
                    <a:pt x="8069" y="267"/>
                    <a:pt x="8057" y="267"/>
                  </a:cubicBezTo>
                  <a:cubicBezTo>
                    <a:pt x="7767" y="267"/>
                    <a:pt x="7476" y="256"/>
                    <a:pt x="7198" y="279"/>
                  </a:cubicBezTo>
                  <a:cubicBezTo>
                    <a:pt x="6838" y="314"/>
                    <a:pt x="6490" y="372"/>
                    <a:pt x="6141" y="406"/>
                  </a:cubicBezTo>
                  <a:cubicBezTo>
                    <a:pt x="5944" y="430"/>
                    <a:pt x="5747" y="441"/>
                    <a:pt x="5561" y="441"/>
                  </a:cubicBezTo>
                  <a:cubicBezTo>
                    <a:pt x="5306" y="441"/>
                    <a:pt x="5062" y="453"/>
                    <a:pt x="4830" y="488"/>
                  </a:cubicBezTo>
                  <a:cubicBezTo>
                    <a:pt x="4412" y="546"/>
                    <a:pt x="4005" y="569"/>
                    <a:pt x="3587" y="615"/>
                  </a:cubicBezTo>
                  <a:lnTo>
                    <a:pt x="3193" y="662"/>
                  </a:lnTo>
                  <a:cubicBezTo>
                    <a:pt x="2786" y="720"/>
                    <a:pt x="2403" y="871"/>
                    <a:pt x="1985" y="871"/>
                  </a:cubicBezTo>
                  <a:cubicBezTo>
                    <a:pt x="1974" y="871"/>
                    <a:pt x="1939" y="871"/>
                    <a:pt x="1927" y="894"/>
                  </a:cubicBezTo>
                  <a:cubicBezTo>
                    <a:pt x="1695" y="987"/>
                    <a:pt x="1416" y="917"/>
                    <a:pt x="1184" y="1033"/>
                  </a:cubicBezTo>
                  <a:cubicBezTo>
                    <a:pt x="998" y="1022"/>
                    <a:pt x="859" y="1091"/>
                    <a:pt x="685" y="1196"/>
                  </a:cubicBezTo>
                  <a:cubicBezTo>
                    <a:pt x="650" y="1312"/>
                    <a:pt x="639" y="1440"/>
                    <a:pt x="592" y="1556"/>
                  </a:cubicBezTo>
                  <a:cubicBezTo>
                    <a:pt x="534" y="1718"/>
                    <a:pt x="546" y="1904"/>
                    <a:pt x="511" y="2067"/>
                  </a:cubicBezTo>
                  <a:cubicBezTo>
                    <a:pt x="464" y="2241"/>
                    <a:pt x="464" y="2415"/>
                    <a:pt x="453" y="2577"/>
                  </a:cubicBezTo>
                  <a:cubicBezTo>
                    <a:pt x="453" y="2705"/>
                    <a:pt x="453" y="2833"/>
                    <a:pt x="406" y="2960"/>
                  </a:cubicBezTo>
                  <a:cubicBezTo>
                    <a:pt x="372" y="3077"/>
                    <a:pt x="360" y="3181"/>
                    <a:pt x="360" y="3297"/>
                  </a:cubicBezTo>
                  <a:lnTo>
                    <a:pt x="360" y="4644"/>
                  </a:lnTo>
                  <a:cubicBezTo>
                    <a:pt x="360" y="4725"/>
                    <a:pt x="348" y="4795"/>
                    <a:pt x="372" y="4864"/>
                  </a:cubicBezTo>
                  <a:cubicBezTo>
                    <a:pt x="464" y="5050"/>
                    <a:pt x="453" y="5247"/>
                    <a:pt x="453" y="5433"/>
                  </a:cubicBezTo>
                  <a:cubicBezTo>
                    <a:pt x="453" y="5503"/>
                    <a:pt x="430" y="5573"/>
                    <a:pt x="464" y="5654"/>
                  </a:cubicBezTo>
                  <a:cubicBezTo>
                    <a:pt x="534" y="5793"/>
                    <a:pt x="523" y="5956"/>
                    <a:pt x="523" y="6095"/>
                  </a:cubicBezTo>
                  <a:cubicBezTo>
                    <a:pt x="523" y="6153"/>
                    <a:pt x="523" y="6211"/>
                    <a:pt x="534" y="6246"/>
                  </a:cubicBezTo>
                  <a:cubicBezTo>
                    <a:pt x="627" y="6420"/>
                    <a:pt x="604" y="6606"/>
                    <a:pt x="604" y="6780"/>
                  </a:cubicBezTo>
                  <a:cubicBezTo>
                    <a:pt x="604" y="7070"/>
                    <a:pt x="604" y="7349"/>
                    <a:pt x="627" y="7639"/>
                  </a:cubicBezTo>
                  <a:cubicBezTo>
                    <a:pt x="627" y="7720"/>
                    <a:pt x="627" y="7813"/>
                    <a:pt x="650" y="7883"/>
                  </a:cubicBezTo>
                  <a:cubicBezTo>
                    <a:pt x="708" y="8010"/>
                    <a:pt x="708" y="8150"/>
                    <a:pt x="708" y="8277"/>
                  </a:cubicBezTo>
                  <a:cubicBezTo>
                    <a:pt x="708" y="8475"/>
                    <a:pt x="801" y="8672"/>
                    <a:pt x="859" y="8870"/>
                  </a:cubicBezTo>
                  <a:cubicBezTo>
                    <a:pt x="998" y="8870"/>
                    <a:pt x="1149" y="8881"/>
                    <a:pt x="1289" y="8881"/>
                  </a:cubicBezTo>
                  <a:cubicBezTo>
                    <a:pt x="1416" y="8881"/>
                    <a:pt x="1556" y="8881"/>
                    <a:pt x="1683" y="8916"/>
                  </a:cubicBezTo>
                  <a:cubicBezTo>
                    <a:pt x="1823" y="8939"/>
                    <a:pt x="1962" y="8904"/>
                    <a:pt x="2101" y="8870"/>
                  </a:cubicBezTo>
                  <a:cubicBezTo>
                    <a:pt x="2159" y="8858"/>
                    <a:pt x="2217" y="8870"/>
                    <a:pt x="2287" y="8870"/>
                  </a:cubicBezTo>
                  <a:lnTo>
                    <a:pt x="2902" y="8870"/>
                  </a:lnTo>
                  <a:cubicBezTo>
                    <a:pt x="2972" y="8870"/>
                    <a:pt x="3042" y="8881"/>
                    <a:pt x="3123" y="8858"/>
                  </a:cubicBezTo>
                  <a:cubicBezTo>
                    <a:pt x="3367" y="8753"/>
                    <a:pt x="3622" y="8788"/>
                    <a:pt x="3878" y="8788"/>
                  </a:cubicBezTo>
                  <a:cubicBezTo>
                    <a:pt x="4121" y="8788"/>
                    <a:pt x="4365" y="8811"/>
                    <a:pt x="4597" y="8730"/>
                  </a:cubicBezTo>
                  <a:cubicBezTo>
                    <a:pt x="4655" y="8695"/>
                    <a:pt x="4748" y="8707"/>
                    <a:pt x="4818" y="8707"/>
                  </a:cubicBezTo>
                  <a:lnTo>
                    <a:pt x="5364" y="8707"/>
                  </a:lnTo>
                  <a:cubicBezTo>
                    <a:pt x="5445" y="8707"/>
                    <a:pt x="5514" y="8730"/>
                    <a:pt x="5584" y="8695"/>
                  </a:cubicBezTo>
                  <a:cubicBezTo>
                    <a:pt x="5793" y="8614"/>
                    <a:pt x="5990" y="8637"/>
                    <a:pt x="6199" y="8626"/>
                  </a:cubicBezTo>
                  <a:cubicBezTo>
                    <a:pt x="6432" y="8626"/>
                    <a:pt x="6664" y="8649"/>
                    <a:pt x="6896" y="8556"/>
                  </a:cubicBezTo>
                  <a:cubicBezTo>
                    <a:pt x="6966" y="8521"/>
                    <a:pt x="7047" y="8533"/>
                    <a:pt x="7140" y="8533"/>
                  </a:cubicBezTo>
                  <a:lnTo>
                    <a:pt x="8324" y="8533"/>
                  </a:lnTo>
                  <a:cubicBezTo>
                    <a:pt x="8428" y="8533"/>
                    <a:pt x="8533" y="8556"/>
                    <a:pt x="8637" y="8510"/>
                  </a:cubicBezTo>
                  <a:cubicBezTo>
                    <a:pt x="8812" y="8452"/>
                    <a:pt x="8986" y="8452"/>
                    <a:pt x="9160" y="8452"/>
                  </a:cubicBezTo>
                  <a:cubicBezTo>
                    <a:pt x="9241" y="8452"/>
                    <a:pt x="9311" y="8452"/>
                    <a:pt x="9404" y="8440"/>
                  </a:cubicBezTo>
                  <a:cubicBezTo>
                    <a:pt x="9868" y="8359"/>
                    <a:pt x="10332" y="8289"/>
                    <a:pt x="10797" y="8196"/>
                  </a:cubicBezTo>
                  <a:cubicBezTo>
                    <a:pt x="10924" y="8173"/>
                    <a:pt x="11052" y="8127"/>
                    <a:pt x="11191" y="8115"/>
                  </a:cubicBezTo>
                  <a:cubicBezTo>
                    <a:pt x="11366" y="8103"/>
                    <a:pt x="11505" y="8068"/>
                    <a:pt x="11633" y="7987"/>
                  </a:cubicBezTo>
                  <a:cubicBezTo>
                    <a:pt x="11725" y="7836"/>
                    <a:pt x="11749" y="7697"/>
                    <a:pt x="11749" y="7534"/>
                  </a:cubicBezTo>
                  <a:cubicBezTo>
                    <a:pt x="11749" y="6954"/>
                    <a:pt x="11772" y="6374"/>
                    <a:pt x="11772" y="5793"/>
                  </a:cubicBezTo>
                  <a:cubicBezTo>
                    <a:pt x="11772" y="5781"/>
                    <a:pt x="11749" y="5758"/>
                    <a:pt x="11737" y="5723"/>
                  </a:cubicBezTo>
                  <a:cubicBezTo>
                    <a:pt x="11598" y="5700"/>
                    <a:pt x="11447" y="5677"/>
                    <a:pt x="11284" y="5747"/>
                  </a:cubicBezTo>
                  <a:lnTo>
                    <a:pt x="11284" y="6083"/>
                  </a:lnTo>
                  <a:cubicBezTo>
                    <a:pt x="11307" y="6269"/>
                    <a:pt x="11249" y="6443"/>
                    <a:pt x="11099" y="6594"/>
                  </a:cubicBezTo>
                  <a:cubicBezTo>
                    <a:pt x="10959" y="6606"/>
                    <a:pt x="10797" y="6617"/>
                    <a:pt x="10623" y="6629"/>
                  </a:cubicBezTo>
                  <a:cubicBezTo>
                    <a:pt x="10623" y="6722"/>
                    <a:pt x="10611" y="6791"/>
                    <a:pt x="10611" y="6873"/>
                  </a:cubicBezTo>
                  <a:cubicBezTo>
                    <a:pt x="10623" y="7058"/>
                    <a:pt x="10576" y="7233"/>
                    <a:pt x="10506" y="7407"/>
                  </a:cubicBezTo>
                  <a:cubicBezTo>
                    <a:pt x="10472" y="7488"/>
                    <a:pt x="10414" y="7534"/>
                    <a:pt x="10332" y="7546"/>
                  </a:cubicBezTo>
                  <a:lnTo>
                    <a:pt x="10216" y="7546"/>
                  </a:lnTo>
                  <a:cubicBezTo>
                    <a:pt x="9949" y="7546"/>
                    <a:pt x="9682" y="7523"/>
                    <a:pt x="9427" y="7616"/>
                  </a:cubicBezTo>
                  <a:cubicBezTo>
                    <a:pt x="9404" y="7639"/>
                    <a:pt x="9346" y="7616"/>
                    <a:pt x="9311" y="7616"/>
                  </a:cubicBezTo>
                  <a:cubicBezTo>
                    <a:pt x="9079" y="7616"/>
                    <a:pt x="8846" y="7604"/>
                    <a:pt x="8614" y="7697"/>
                  </a:cubicBezTo>
                  <a:cubicBezTo>
                    <a:pt x="8579" y="7709"/>
                    <a:pt x="8521" y="7697"/>
                    <a:pt x="8475" y="7709"/>
                  </a:cubicBezTo>
                  <a:cubicBezTo>
                    <a:pt x="8417" y="7709"/>
                    <a:pt x="8347" y="7709"/>
                    <a:pt x="8301" y="7743"/>
                  </a:cubicBezTo>
                  <a:cubicBezTo>
                    <a:pt x="8138" y="7813"/>
                    <a:pt x="7964" y="7825"/>
                    <a:pt x="7790" y="7790"/>
                  </a:cubicBezTo>
                  <a:cubicBezTo>
                    <a:pt x="7488" y="7767"/>
                    <a:pt x="7198" y="7894"/>
                    <a:pt x="6873" y="7894"/>
                  </a:cubicBezTo>
                  <a:cubicBezTo>
                    <a:pt x="6733" y="7964"/>
                    <a:pt x="6559" y="7987"/>
                    <a:pt x="6397" y="7964"/>
                  </a:cubicBezTo>
                  <a:cubicBezTo>
                    <a:pt x="6350" y="7964"/>
                    <a:pt x="6292" y="7964"/>
                    <a:pt x="6257" y="7999"/>
                  </a:cubicBezTo>
                  <a:cubicBezTo>
                    <a:pt x="6118" y="8057"/>
                    <a:pt x="5979" y="8057"/>
                    <a:pt x="5828" y="8057"/>
                  </a:cubicBezTo>
                  <a:cubicBezTo>
                    <a:pt x="5712" y="8057"/>
                    <a:pt x="5573" y="8022"/>
                    <a:pt x="5468" y="8068"/>
                  </a:cubicBezTo>
                  <a:cubicBezTo>
                    <a:pt x="5224" y="8161"/>
                    <a:pt x="4992" y="8127"/>
                    <a:pt x="4748" y="8138"/>
                  </a:cubicBezTo>
                  <a:cubicBezTo>
                    <a:pt x="4644" y="8138"/>
                    <a:pt x="4528" y="8115"/>
                    <a:pt x="4435" y="8161"/>
                  </a:cubicBezTo>
                  <a:cubicBezTo>
                    <a:pt x="4191" y="8277"/>
                    <a:pt x="3936" y="8231"/>
                    <a:pt x="3680" y="8231"/>
                  </a:cubicBezTo>
                  <a:cubicBezTo>
                    <a:pt x="3587" y="8231"/>
                    <a:pt x="3471" y="8219"/>
                    <a:pt x="3378" y="8243"/>
                  </a:cubicBezTo>
                  <a:cubicBezTo>
                    <a:pt x="3216" y="8324"/>
                    <a:pt x="3065" y="8289"/>
                    <a:pt x="2902" y="8277"/>
                  </a:cubicBezTo>
                  <a:lnTo>
                    <a:pt x="2508" y="8231"/>
                  </a:lnTo>
                  <a:cubicBezTo>
                    <a:pt x="2194" y="8324"/>
                    <a:pt x="1939" y="8289"/>
                    <a:pt x="1695" y="8277"/>
                  </a:cubicBezTo>
                  <a:close/>
                  <a:moveTo>
                    <a:pt x="11865" y="2670"/>
                  </a:moveTo>
                  <a:cubicBezTo>
                    <a:pt x="11540" y="2601"/>
                    <a:pt x="10994" y="2601"/>
                    <a:pt x="10739" y="2659"/>
                  </a:cubicBezTo>
                  <a:cubicBezTo>
                    <a:pt x="10739" y="2891"/>
                    <a:pt x="10692" y="3123"/>
                    <a:pt x="10785" y="3344"/>
                  </a:cubicBezTo>
                  <a:cubicBezTo>
                    <a:pt x="10808" y="3413"/>
                    <a:pt x="10808" y="3506"/>
                    <a:pt x="10808" y="3587"/>
                  </a:cubicBezTo>
                  <a:cubicBezTo>
                    <a:pt x="10843" y="3820"/>
                    <a:pt x="10843" y="4052"/>
                    <a:pt x="10913" y="4284"/>
                  </a:cubicBezTo>
                  <a:cubicBezTo>
                    <a:pt x="10971" y="4470"/>
                    <a:pt x="10971" y="4644"/>
                    <a:pt x="10982" y="4818"/>
                  </a:cubicBezTo>
                  <a:cubicBezTo>
                    <a:pt x="10982" y="5004"/>
                    <a:pt x="10959" y="5178"/>
                    <a:pt x="10994" y="5352"/>
                  </a:cubicBezTo>
                  <a:cubicBezTo>
                    <a:pt x="11099" y="5398"/>
                    <a:pt x="11191" y="5445"/>
                    <a:pt x="11273" y="5491"/>
                  </a:cubicBezTo>
                  <a:cubicBezTo>
                    <a:pt x="11400" y="5445"/>
                    <a:pt x="11540" y="5410"/>
                    <a:pt x="11691" y="5468"/>
                  </a:cubicBezTo>
                  <a:cubicBezTo>
                    <a:pt x="11807" y="5514"/>
                    <a:pt x="11958" y="5503"/>
                    <a:pt x="12085" y="5456"/>
                  </a:cubicBezTo>
                  <a:cubicBezTo>
                    <a:pt x="12097" y="5410"/>
                    <a:pt x="12120" y="5375"/>
                    <a:pt x="12120" y="5340"/>
                  </a:cubicBezTo>
                  <a:cubicBezTo>
                    <a:pt x="12120" y="5004"/>
                    <a:pt x="12097" y="4690"/>
                    <a:pt x="12132" y="4354"/>
                  </a:cubicBezTo>
                  <a:cubicBezTo>
                    <a:pt x="12155" y="4017"/>
                    <a:pt x="12027" y="3692"/>
                    <a:pt x="12074" y="3355"/>
                  </a:cubicBezTo>
                  <a:cubicBezTo>
                    <a:pt x="12074" y="3320"/>
                    <a:pt x="12039" y="3297"/>
                    <a:pt x="12027" y="3262"/>
                  </a:cubicBezTo>
                  <a:cubicBezTo>
                    <a:pt x="12016" y="3227"/>
                    <a:pt x="11981" y="3181"/>
                    <a:pt x="11969" y="3123"/>
                  </a:cubicBezTo>
                  <a:cubicBezTo>
                    <a:pt x="11946" y="3007"/>
                    <a:pt x="11911" y="2844"/>
                    <a:pt x="11865" y="2670"/>
                  </a:cubicBezTo>
                  <a:close/>
                  <a:moveTo>
                    <a:pt x="9984" y="1916"/>
                  </a:moveTo>
                  <a:cubicBezTo>
                    <a:pt x="9961" y="2020"/>
                    <a:pt x="9961" y="2090"/>
                    <a:pt x="9961" y="2183"/>
                  </a:cubicBezTo>
                  <a:lnTo>
                    <a:pt x="9961" y="3135"/>
                  </a:lnTo>
                  <a:cubicBezTo>
                    <a:pt x="9961" y="3309"/>
                    <a:pt x="9949" y="3483"/>
                    <a:pt x="10019" y="3645"/>
                  </a:cubicBezTo>
                  <a:cubicBezTo>
                    <a:pt x="10054" y="3703"/>
                    <a:pt x="10054" y="3761"/>
                    <a:pt x="10042" y="3820"/>
                  </a:cubicBezTo>
                  <a:cubicBezTo>
                    <a:pt x="9996" y="4145"/>
                    <a:pt x="10158" y="4446"/>
                    <a:pt x="10147" y="4760"/>
                  </a:cubicBezTo>
                  <a:cubicBezTo>
                    <a:pt x="10228" y="4957"/>
                    <a:pt x="10205" y="5143"/>
                    <a:pt x="10216" y="5329"/>
                  </a:cubicBezTo>
                  <a:cubicBezTo>
                    <a:pt x="10216" y="5422"/>
                    <a:pt x="10216" y="5514"/>
                    <a:pt x="10251" y="5607"/>
                  </a:cubicBezTo>
                  <a:cubicBezTo>
                    <a:pt x="10297" y="5723"/>
                    <a:pt x="10309" y="5840"/>
                    <a:pt x="10309" y="5967"/>
                  </a:cubicBezTo>
                  <a:cubicBezTo>
                    <a:pt x="10309" y="6083"/>
                    <a:pt x="10297" y="6211"/>
                    <a:pt x="10344" y="6316"/>
                  </a:cubicBezTo>
                  <a:cubicBezTo>
                    <a:pt x="10506" y="6420"/>
                    <a:pt x="10646" y="6443"/>
                    <a:pt x="10820" y="6432"/>
                  </a:cubicBezTo>
                  <a:cubicBezTo>
                    <a:pt x="10913" y="6420"/>
                    <a:pt x="10948" y="6374"/>
                    <a:pt x="10948" y="6304"/>
                  </a:cubicBezTo>
                  <a:lnTo>
                    <a:pt x="10948" y="5828"/>
                  </a:lnTo>
                  <a:cubicBezTo>
                    <a:pt x="10704" y="5712"/>
                    <a:pt x="10704" y="5712"/>
                    <a:pt x="10704" y="5480"/>
                  </a:cubicBezTo>
                  <a:lnTo>
                    <a:pt x="10704" y="5201"/>
                  </a:lnTo>
                  <a:cubicBezTo>
                    <a:pt x="10692" y="4911"/>
                    <a:pt x="10750" y="4632"/>
                    <a:pt x="10634" y="4354"/>
                  </a:cubicBezTo>
                  <a:cubicBezTo>
                    <a:pt x="10623" y="4319"/>
                    <a:pt x="10634" y="4261"/>
                    <a:pt x="10623" y="4214"/>
                  </a:cubicBezTo>
                  <a:cubicBezTo>
                    <a:pt x="10623" y="4156"/>
                    <a:pt x="10599" y="4087"/>
                    <a:pt x="10588" y="4040"/>
                  </a:cubicBezTo>
                  <a:cubicBezTo>
                    <a:pt x="10530" y="3912"/>
                    <a:pt x="10530" y="3773"/>
                    <a:pt x="10530" y="3645"/>
                  </a:cubicBezTo>
                  <a:cubicBezTo>
                    <a:pt x="10530" y="3587"/>
                    <a:pt x="10530" y="3518"/>
                    <a:pt x="10518" y="3460"/>
                  </a:cubicBezTo>
                  <a:cubicBezTo>
                    <a:pt x="10402" y="3135"/>
                    <a:pt x="10472" y="2810"/>
                    <a:pt x="10460" y="2484"/>
                  </a:cubicBezTo>
                  <a:cubicBezTo>
                    <a:pt x="10460" y="2415"/>
                    <a:pt x="10506" y="2357"/>
                    <a:pt x="10576" y="2322"/>
                  </a:cubicBezTo>
                  <a:cubicBezTo>
                    <a:pt x="10623" y="2310"/>
                    <a:pt x="10657" y="2287"/>
                    <a:pt x="10692" y="2264"/>
                  </a:cubicBezTo>
                  <a:cubicBezTo>
                    <a:pt x="10739" y="2113"/>
                    <a:pt x="10692" y="2008"/>
                    <a:pt x="10576" y="1904"/>
                  </a:cubicBezTo>
                  <a:cubicBezTo>
                    <a:pt x="10402" y="1881"/>
                    <a:pt x="10216" y="1858"/>
                    <a:pt x="9984" y="191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1" name="Google Shape;2271;g123dee3dcf1_0_2521"/>
            <p:cNvSpPr/>
            <p:nvPr/>
          </p:nvSpPr>
          <p:spPr>
            <a:xfrm>
              <a:off x="2115625" y="2668975"/>
              <a:ext cx="62700" cy="44450"/>
            </a:xfrm>
            <a:custGeom>
              <a:rect b="b" l="l" r="r" t="t"/>
              <a:pathLst>
                <a:path extrusionOk="0" h="1778" w="2508">
                  <a:moveTo>
                    <a:pt x="1579" y="12"/>
                  </a:moveTo>
                  <a:lnTo>
                    <a:pt x="2043" y="12"/>
                  </a:lnTo>
                  <a:cubicBezTo>
                    <a:pt x="2148" y="12"/>
                    <a:pt x="2218" y="36"/>
                    <a:pt x="2310" y="94"/>
                  </a:cubicBezTo>
                  <a:cubicBezTo>
                    <a:pt x="2380" y="152"/>
                    <a:pt x="2415" y="210"/>
                    <a:pt x="2415" y="303"/>
                  </a:cubicBezTo>
                  <a:cubicBezTo>
                    <a:pt x="2415" y="430"/>
                    <a:pt x="2461" y="558"/>
                    <a:pt x="2473" y="697"/>
                  </a:cubicBezTo>
                  <a:cubicBezTo>
                    <a:pt x="2508" y="953"/>
                    <a:pt x="2496" y="1220"/>
                    <a:pt x="2496" y="1487"/>
                  </a:cubicBezTo>
                  <a:cubicBezTo>
                    <a:pt x="2496" y="1580"/>
                    <a:pt x="2415" y="1603"/>
                    <a:pt x="2345" y="1615"/>
                  </a:cubicBezTo>
                  <a:cubicBezTo>
                    <a:pt x="2276" y="1615"/>
                    <a:pt x="2206" y="1638"/>
                    <a:pt x="2125" y="1638"/>
                  </a:cubicBezTo>
                  <a:lnTo>
                    <a:pt x="1393" y="1638"/>
                  </a:lnTo>
                  <a:cubicBezTo>
                    <a:pt x="1312" y="1638"/>
                    <a:pt x="1242" y="1615"/>
                    <a:pt x="1173" y="1661"/>
                  </a:cubicBezTo>
                  <a:cubicBezTo>
                    <a:pt x="952" y="1777"/>
                    <a:pt x="732" y="1719"/>
                    <a:pt x="499" y="1742"/>
                  </a:cubicBezTo>
                  <a:cubicBezTo>
                    <a:pt x="418" y="1742"/>
                    <a:pt x="348" y="1707"/>
                    <a:pt x="302" y="1638"/>
                  </a:cubicBezTo>
                  <a:cubicBezTo>
                    <a:pt x="198" y="1475"/>
                    <a:pt x="81" y="1313"/>
                    <a:pt x="116" y="1115"/>
                  </a:cubicBezTo>
                  <a:cubicBezTo>
                    <a:pt x="116" y="1069"/>
                    <a:pt x="116" y="1022"/>
                    <a:pt x="93" y="999"/>
                  </a:cubicBezTo>
                  <a:cubicBezTo>
                    <a:pt x="0" y="802"/>
                    <a:pt x="35" y="616"/>
                    <a:pt x="35" y="430"/>
                  </a:cubicBezTo>
                  <a:cubicBezTo>
                    <a:pt x="35" y="291"/>
                    <a:pt x="81" y="256"/>
                    <a:pt x="244" y="210"/>
                  </a:cubicBezTo>
                  <a:cubicBezTo>
                    <a:pt x="430" y="152"/>
                    <a:pt x="650" y="140"/>
                    <a:pt x="836" y="94"/>
                  </a:cubicBezTo>
                  <a:cubicBezTo>
                    <a:pt x="1022" y="47"/>
                    <a:pt x="1196" y="36"/>
                    <a:pt x="1382" y="36"/>
                  </a:cubicBezTo>
                  <a:cubicBezTo>
                    <a:pt x="1440" y="1"/>
                    <a:pt x="1509" y="12"/>
                    <a:pt x="1579" y="12"/>
                  </a:cubicBezTo>
                  <a:close/>
                  <a:moveTo>
                    <a:pt x="2206" y="1359"/>
                  </a:moveTo>
                  <a:cubicBezTo>
                    <a:pt x="2310" y="988"/>
                    <a:pt x="2171" y="651"/>
                    <a:pt x="2148" y="314"/>
                  </a:cubicBezTo>
                  <a:cubicBezTo>
                    <a:pt x="1974" y="291"/>
                    <a:pt x="1184" y="268"/>
                    <a:pt x="1068" y="303"/>
                  </a:cubicBezTo>
                  <a:cubicBezTo>
                    <a:pt x="1057" y="303"/>
                    <a:pt x="1033" y="314"/>
                    <a:pt x="1010" y="314"/>
                  </a:cubicBezTo>
                  <a:cubicBezTo>
                    <a:pt x="894" y="372"/>
                    <a:pt x="778" y="384"/>
                    <a:pt x="650" y="372"/>
                  </a:cubicBezTo>
                  <a:cubicBezTo>
                    <a:pt x="523" y="372"/>
                    <a:pt x="418" y="407"/>
                    <a:pt x="302" y="500"/>
                  </a:cubicBezTo>
                  <a:cubicBezTo>
                    <a:pt x="314" y="593"/>
                    <a:pt x="337" y="697"/>
                    <a:pt x="348" y="790"/>
                  </a:cubicBezTo>
                  <a:cubicBezTo>
                    <a:pt x="360" y="872"/>
                    <a:pt x="395" y="941"/>
                    <a:pt x="395" y="999"/>
                  </a:cubicBezTo>
                  <a:cubicBezTo>
                    <a:pt x="395" y="1162"/>
                    <a:pt x="453" y="1289"/>
                    <a:pt x="569" y="1417"/>
                  </a:cubicBezTo>
                  <a:cubicBezTo>
                    <a:pt x="697" y="1417"/>
                    <a:pt x="836" y="1440"/>
                    <a:pt x="952" y="1406"/>
                  </a:cubicBezTo>
                  <a:cubicBezTo>
                    <a:pt x="1115" y="1348"/>
                    <a:pt x="1277" y="1348"/>
                    <a:pt x="1440" y="1348"/>
                  </a:cubicBezTo>
                  <a:cubicBezTo>
                    <a:pt x="1684" y="1359"/>
                    <a:pt x="1939" y="1359"/>
                    <a:pt x="2206" y="135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2" name="Google Shape;2272;g123dee3dcf1_0_2521"/>
            <p:cNvSpPr/>
            <p:nvPr/>
          </p:nvSpPr>
          <p:spPr>
            <a:xfrm>
              <a:off x="2021300" y="2692200"/>
              <a:ext cx="10750" cy="104500"/>
            </a:xfrm>
            <a:custGeom>
              <a:rect b="b" l="l" r="r" t="t"/>
              <a:pathLst>
                <a:path extrusionOk="0" h="4180" w="430">
                  <a:moveTo>
                    <a:pt x="430" y="4145"/>
                  </a:moveTo>
                  <a:cubicBezTo>
                    <a:pt x="302" y="4180"/>
                    <a:pt x="244" y="4099"/>
                    <a:pt x="221" y="4017"/>
                  </a:cubicBezTo>
                  <a:cubicBezTo>
                    <a:pt x="198" y="3924"/>
                    <a:pt x="198" y="3832"/>
                    <a:pt x="198" y="3739"/>
                  </a:cubicBezTo>
                  <a:cubicBezTo>
                    <a:pt x="198" y="3565"/>
                    <a:pt x="198" y="3390"/>
                    <a:pt x="140" y="3216"/>
                  </a:cubicBezTo>
                  <a:cubicBezTo>
                    <a:pt x="116" y="3112"/>
                    <a:pt x="116" y="3019"/>
                    <a:pt x="116" y="2914"/>
                  </a:cubicBezTo>
                  <a:lnTo>
                    <a:pt x="116" y="2055"/>
                  </a:lnTo>
                  <a:cubicBezTo>
                    <a:pt x="116" y="1916"/>
                    <a:pt x="105" y="1754"/>
                    <a:pt x="58" y="1603"/>
                  </a:cubicBezTo>
                  <a:cubicBezTo>
                    <a:pt x="0" y="1394"/>
                    <a:pt x="0" y="1161"/>
                    <a:pt x="128" y="953"/>
                  </a:cubicBezTo>
                  <a:cubicBezTo>
                    <a:pt x="232" y="813"/>
                    <a:pt x="232" y="651"/>
                    <a:pt x="163" y="488"/>
                  </a:cubicBezTo>
                  <a:cubicBezTo>
                    <a:pt x="105" y="360"/>
                    <a:pt x="105" y="233"/>
                    <a:pt x="140" y="93"/>
                  </a:cubicBezTo>
                  <a:cubicBezTo>
                    <a:pt x="163" y="70"/>
                    <a:pt x="186" y="35"/>
                    <a:pt x="221" y="1"/>
                  </a:cubicBezTo>
                  <a:cubicBezTo>
                    <a:pt x="244" y="24"/>
                    <a:pt x="290" y="35"/>
                    <a:pt x="290" y="59"/>
                  </a:cubicBezTo>
                  <a:cubicBezTo>
                    <a:pt x="337" y="256"/>
                    <a:pt x="372" y="442"/>
                    <a:pt x="407" y="651"/>
                  </a:cubicBezTo>
                  <a:cubicBezTo>
                    <a:pt x="418" y="790"/>
                    <a:pt x="407" y="941"/>
                    <a:pt x="337" y="1069"/>
                  </a:cubicBezTo>
                  <a:cubicBezTo>
                    <a:pt x="232" y="1243"/>
                    <a:pt x="221" y="1417"/>
                    <a:pt x="302" y="1591"/>
                  </a:cubicBezTo>
                  <a:cubicBezTo>
                    <a:pt x="337" y="1684"/>
                    <a:pt x="348" y="1765"/>
                    <a:pt x="348" y="1870"/>
                  </a:cubicBezTo>
                  <a:cubicBezTo>
                    <a:pt x="348" y="2160"/>
                    <a:pt x="348" y="2439"/>
                    <a:pt x="360" y="2729"/>
                  </a:cubicBezTo>
                  <a:cubicBezTo>
                    <a:pt x="360" y="2926"/>
                    <a:pt x="348" y="3135"/>
                    <a:pt x="418" y="3332"/>
                  </a:cubicBezTo>
                  <a:cubicBezTo>
                    <a:pt x="430" y="3390"/>
                    <a:pt x="430" y="3449"/>
                    <a:pt x="430" y="351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3" name="Google Shape;2273;g123dee3dcf1_0_2521"/>
            <p:cNvSpPr/>
            <p:nvPr/>
          </p:nvSpPr>
          <p:spPr>
            <a:xfrm>
              <a:off x="2053800" y="2689300"/>
              <a:ext cx="13950" cy="108000"/>
            </a:xfrm>
            <a:custGeom>
              <a:rect b="b" l="l" r="r" t="t"/>
              <a:pathLst>
                <a:path extrusionOk="0" h="4320" w="558">
                  <a:moveTo>
                    <a:pt x="291" y="1417"/>
                  </a:moveTo>
                  <a:lnTo>
                    <a:pt x="291" y="1928"/>
                  </a:lnTo>
                  <a:cubicBezTo>
                    <a:pt x="291" y="2055"/>
                    <a:pt x="314" y="2183"/>
                    <a:pt x="337" y="2322"/>
                  </a:cubicBezTo>
                  <a:cubicBezTo>
                    <a:pt x="384" y="2462"/>
                    <a:pt x="395" y="2624"/>
                    <a:pt x="384" y="2763"/>
                  </a:cubicBezTo>
                  <a:cubicBezTo>
                    <a:pt x="384" y="3042"/>
                    <a:pt x="453" y="3286"/>
                    <a:pt x="500" y="3553"/>
                  </a:cubicBezTo>
                  <a:cubicBezTo>
                    <a:pt x="546" y="3750"/>
                    <a:pt x="546" y="3971"/>
                    <a:pt x="558" y="4191"/>
                  </a:cubicBezTo>
                  <a:cubicBezTo>
                    <a:pt x="558" y="4215"/>
                    <a:pt x="546" y="4261"/>
                    <a:pt x="523" y="4273"/>
                  </a:cubicBezTo>
                  <a:cubicBezTo>
                    <a:pt x="500" y="4307"/>
                    <a:pt x="453" y="4319"/>
                    <a:pt x="430" y="4319"/>
                  </a:cubicBezTo>
                  <a:cubicBezTo>
                    <a:pt x="395" y="4319"/>
                    <a:pt x="372" y="4296"/>
                    <a:pt x="372" y="4261"/>
                  </a:cubicBezTo>
                  <a:cubicBezTo>
                    <a:pt x="349" y="4191"/>
                    <a:pt x="337" y="4122"/>
                    <a:pt x="349" y="4040"/>
                  </a:cubicBezTo>
                  <a:cubicBezTo>
                    <a:pt x="395" y="3797"/>
                    <a:pt x="337" y="3565"/>
                    <a:pt x="256" y="3344"/>
                  </a:cubicBezTo>
                  <a:cubicBezTo>
                    <a:pt x="175" y="3147"/>
                    <a:pt x="163" y="2961"/>
                    <a:pt x="175" y="2752"/>
                  </a:cubicBezTo>
                  <a:cubicBezTo>
                    <a:pt x="175" y="2578"/>
                    <a:pt x="209" y="2404"/>
                    <a:pt x="117" y="2241"/>
                  </a:cubicBezTo>
                  <a:cubicBezTo>
                    <a:pt x="93" y="2183"/>
                    <a:pt x="105" y="2125"/>
                    <a:pt x="105" y="2067"/>
                  </a:cubicBezTo>
                  <a:lnTo>
                    <a:pt x="105" y="1219"/>
                  </a:lnTo>
                  <a:cubicBezTo>
                    <a:pt x="105" y="1010"/>
                    <a:pt x="105" y="813"/>
                    <a:pt x="47" y="604"/>
                  </a:cubicBezTo>
                  <a:cubicBezTo>
                    <a:pt x="0" y="476"/>
                    <a:pt x="24" y="326"/>
                    <a:pt x="24" y="186"/>
                  </a:cubicBezTo>
                  <a:cubicBezTo>
                    <a:pt x="24" y="140"/>
                    <a:pt x="47" y="82"/>
                    <a:pt x="82" y="35"/>
                  </a:cubicBezTo>
                  <a:cubicBezTo>
                    <a:pt x="105" y="0"/>
                    <a:pt x="198" y="12"/>
                    <a:pt x="209" y="59"/>
                  </a:cubicBezTo>
                  <a:cubicBezTo>
                    <a:pt x="221" y="82"/>
                    <a:pt x="233" y="117"/>
                    <a:pt x="233" y="140"/>
                  </a:cubicBezTo>
                  <a:cubicBezTo>
                    <a:pt x="221" y="558"/>
                    <a:pt x="349" y="999"/>
                    <a:pt x="291" y="14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4" name="Google Shape;2274;g123dee3dcf1_0_2521"/>
            <p:cNvSpPr/>
            <p:nvPr/>
          </p:nvSpPr>
          <p:spPr>
            <a:xfrm>
              <a:off x="2081375" y="2683500"/>
              <a:ext cx="15700" cy="113500"/>
            </a:xfrm>
            <a:custGeom>
              <a:rect b="b" l="l" r="r" t="t"/>
              <a:pathLst>
                <a:path extrusionOk="0" h="4540" w="628">
                  <a:moveTo>
                    <a:pt x="453" y="4539"/>
                  </a:moveTo>
                  <a:cubicBezTo>
                    <a:pt x="349" y="4389"/>
                    <a:pt x="325" y="4272"/>
                    <a:pt x="430" y="4145"/>
                  </a:cubicBezTo>
                  <a:cubicBezTo>
                    <a:pt x="500" y="4064"/>
                    <a:pt x="500" y="3947"/>
                    <a:pt x="453" y="3855"/>
                  </a:cubicBezTo>
                  <a:cubicBezTo>
                    <a:pt x="337" y="3657"/>
                    <a:pt x="337" y="3448"/>
                    <a:pt x="349" y="3228"/>
                  </a:cubicBezTo>
                  <a:cubicBezTo>
                    <a:pt x="372" y="2914"/>
                    <a:pt x="291" y="2624"/>
                    <a:pt x="221" y="2334"/>
                  </a:cubicBezTo>
                  <a:cubicBezTo>
                    <a:pt x="198" y="2218"/>
                    <a:pt x="174" y="2090"/>
                    <a:pt x="174" y="1974"/>
                  </a:cubicBezTo>
                  <a:cubicBezTo>
                    <a:pt x="174" y="1626"/>
                    <a:pt x="174" y="1277"/>
                    <a:pt x="198" y="929"/>
                  </a:cubicBezTo>
                  <a:cubicBezTo>
                    <a:pt x="198" y="767"/>
                    <a:pt x="209" y="604"/>
                    <a:pt x="93" y="465"/>
                  </a:cubicBezTo>
                  <a:cubicBezTo>
                    <a:pt x="0" y="349"/>
                    <a:pt x="0" y="186"/>
                    <a:pt x="47" y="58"/>
                  </a:cubicBezTo>
                  <a:cubicBezTo>
                    <a:pt x="47" y="24"/>
                    <a:pt x="93" y="12"/>
                    <a:pt x="105" y="0"/>
                  </a:cubicBezTo>
                  <a:cubicBezTo>
                    <a:pt x="140" y="0"/>
                    <a:pt x="163" y="12"/>
                    <a:pt x="174" y="35"/>
                  </a:cubicBezTo>
                  <a:cubicBezTo>
                    <a:pt x="198" y="70"/>
                    <a:pt x="209" y="93"/>
                    <a:pt x="209" y="128"/>
                  </a:cubicBezTo>
                  <a:cubicBezTo>
                    <a:pt x="209" y="256"/>
                    <a:pt x="233" y="383"/>
                    <a:pt x="325" y="499"/>
                  </a:cubicBezTo>
                  <a:cubicBezTo>
                    <a:pt x="349" y="546"/>
                    <a:pt x="372" y="616"/>
                    <a:pt x="372" y="674"/>
                  </a:cubicBezTo>
                  <a:cubicBezTo>
                    <a:pt x="383" y="1010"/>
                    <a:pt x="395" y="1347"/>
                    <a:pt x="395" y="1695"/>
                  </a:cubicBezTo>
                  <a:cubicBezTo>
                    <a:pt x="395" y="1997"/>
                    <a:pt x="395" y="2287"/>
                    <a:pt x="488" y="2566"/>
                  </a:cubicBezTo>
                  <a:cubicBezTo>
                    <a:pt x="569" y="2856"/>
                    <a:pt x="558" y="3146"/>
                    <a:pt x="558" y="3437"/>
                  </a:cubicBezTo>
                  <a:cubicBezTo>
                    <a:pt x="558" y="3576"/>
                    <a:pt x="558" y="3715"/>
                    <a:pt x="581" y="3855"/>
                  </a:cubicBezTo>
                  <a:cubicBezTo>
                    <a:pt x="627" y="4075"/>
                    <a:pt x="604" y="4296"/>
                    <a:pt x="453" y="453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5" name="Google Shape;2275;g123dee3dcf1_0_2521"/>
            <p:cNvSpPr/>
            <p:nvPr/>
          </p:nvSpPr>
          <p:spPr>
            <a:xfrm>
              <a:off x="2165550" y="2722975"/>
              <a:ext cx="12200" cy="58650"/>
            </a:xfrm>
            <a:custGeom>
              <a:rect b="b" l="l" r="r" t="t"/>
              <a:pathLst>
                <a:path extrusionOk="0" h="2346" w="488">
                  <a:moveTo>
                    <a:pt x="93" y="929"/>
                  </a:moveTo>
                  <a:cubicBezTo>
                    <a:pt x="93" y="766"/>
                    <a:pt x="116" y="697"/>
                    <a:pt x="221" y="650"/>
                  </a:cubicBezTo>
                  <a:cubicBezTo>
                    <a:pt x="313" y="604"/>
                    <a:pt x="313" y="523"/>
                    <a:pt x="255" y="453"/>
                  </a:cubicBezTo>
                  <a:cubicBezTo>
                    <a:pt x="209" y="395"/>
                    <a:pt x="139" y="360"/>
                    <a:pt x="93" y="302"/>
                  </a:cubicBezTo>
                  <a:cubicBezTo>
                    <a:pt x="58" y="256"/>
                    <a:pt x="35" y="198"/>
                    <a:pt x="23" y="139"/>
                  </a:cubicBezTo>
                  <a:cubicBezTo>
                    <a:pt x="0" y="81"/>
                    <a:pt x="58" y="12"/>
                    <a:pt x="116" y="12"/>
                  </a:cubicBezTo>
                  <a:cubicBezTo>
                    <a:pt x="174" y="0"/>
                    <a:pt x="267" y="12"/>
                    <a:pt x="279" y="70"/>
                  </a:cubicBezTo>
                  <a:cubicBezTo>
                    <a:pt x="290" y="186"/>
                    <a:pt x="372" y="279"/>
                    <a:pt x="406" y="360"/>
                  </a:cubicBezTo>
                  <a:cubicBezTo>
                    <a:pt x="488" y="511"/>
                    <a:pt x="488" y="662"/>
                    <a:pt x="383" y="801"/>
                  </a:cubicBezTo>
                  <a:cubicBezTo>
                    <a:pt x="325" y="882"/>
                    <a:pt x="290" y="975"/>
                    <a:pt x="337" y="1091"/>
                  </a:cubicBezTo>
                  <a:cubicBezTo>
                    <a:pt x="383" y="1208"/>
                    <a:pt x="372" y="1324"/>
                    <a:pt x="430" y="1440"/>
                  </a:cubicBezTo>
                  <a:cubicBezTo>
                    <a:pt x="464" y="1509"/>
                    <a:pt x="453" y="1614"/>
                    <a:pt x="453" y="1707"/>
                  </a:cubicBezTo>
                  <a:cubicBezTo>
                    <a:pt x="453" y="1869"/>
                    <a:pt x="453" y="2020"/>
                    <a:pt x="441" y="2171"/>
                  </a:cubicBezTo>
                  <a:cubicBezTo>
                    <a:pt x="441" y="2276"/>
                    <a:pt x="395" y="2345"/>
                    <a:pt x="337" y="2334"/>
                  </a:cubicBezTo>
                  <a:cubicBezTo>
                    <a:pt x="255" y="2322"/>
                    <a:pt x="267" y="2241"/>
                    <a:pt x="267" y="2194"/>
                  </a:cubicBezTo>
                  <a:cubicBezTo>
                    <a:pt x="267" y="2067"/>
                    <a:pt x="255" y="1950"/>
                    <a:pt x="267" y="1858"/>
                  </a:cubicBezTo>
                  <a:cubicBezTo>
                    <a:pt x="279" y="1614"/>
                    <a:pt x="221" y="1370"/>
                    <a:pt x="139" y="1149"/>
                  </a:cubicBezTo>
                  <a:cubicBezTo>
                    <a:pt x="116" y="1057"/>
                    <a:pt x="104" y="975"/>
                    <a:pt x="93" y="9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6" name="Google Shape;2276;g123dee3dcf1_0_2521"/>
            <p:cNvSpPr/>
            <p:nvPr/>
          </p:nvSpPr>
          <p:spPr>
            <a:xfrm>
              <a:off x="2140575" y="2727600"/>
              <a:ext cx="13100" cy="56925"/>
            </a:xfrm>
            <a:custGeom>
              <a:rect b="b" l="l" r="r" t="t"/>
              <a:pathLst>
                <a:path extrusionOk="0" h="2277" w="524">
                  <a:moveTo>
                    <a:pt x="128" y="1"/>
                  </a:moveTo>
                  <a:cubicBezTo>
                    <a:pt x="314" y="59"/>
                    <a:pt x="314" y="59"/>
                    <a:pt x="442" y="175"/>
                  </a:cubicBezTo>
                  <a:cubicBezTo>
                    <a:pt x="395" y="210"/>
                    <a:pt x="349" y="245"/>
                    <a:pt x="291" y="291"/>
                  </a:cubicBezTo>
                  <a:cubicBezTo>
                    <a:pt x="256" y="419"/>
                    <a:pt x="186" y="581"/>
                    <a:pt x="198" y="744"/>
                  </a:cubicBezTo>
                  <a:cubicBezTo>
                    <a:pt x="221" y="906"/>
                    <a:pt x="244" y="1057"/>
                    <a:pt x="337" y="1208"/>
                  </a:cubicBezTo>
                  <a:cubicBezTo>
                    <a:pt x="395" y="1290"/>
                    <a:pt x="442" y="1382"/>
                    <a:pt x="477" y="1464"/>
                  </a:cubicBezTo>
                  <a:cubicBezTo>
                    <a:pt x="523" y="1545"/>
                    <a:pt x="523" y="1626"/>
                    <a:pt x="465" y="1696"/>
                  </a:cubicBezTo>
                  <a:cubicBezTo>
                    <a:pt x="349" y="1835"/>
                    <a:pt x="361" y="1974"/>
                    <a:pt x="395" y="2137"/>
                  </a:cubicBezTo>
                  <a:cubicBezTo>
                    <a:pt x="407" y="2160"/>
                    <a:pt x="395" y="2207"/>
                    <a:pt x="372" y="2276"/>
                  </a:cubicBezTo>
                  <a:cubicBezTo>
                    <a:pt x="314" y="2241"/>
                    <a:pt x="291" y="2218"/>
                    <a:pt x="279" y="2195"/>
                  </a:cubicBezTo>
                  <a:cubicBezTo>
                    <a:pt x="163" y="2067"/>
                    <a:pt x="140" y="1905"/>
                    <a:pt x="163" y="1731"/>
                  </a:cubicBezTo>
                  <a:cubicBezTo>
                    <a:pt x="163" y="1673"/>
                    <a:pt x="186" y="1615"/>
                    <a:pt x="244" y="1580"/>
                  </a:cubicBezTo>
                  <a:cubicBezTo>
                    <a:pt x="279" y="1568"/>
                    <a:pt x="314" y="1545"/>
                    <a:pt x="349" y="1510"/>
                  </a:cubicBezTo>
                  <a:cubicBezTo>
                    <a:pt x="314" y="1440"/>
                    <a:pt x="291" y="1371"/>
                    <a:pt x="244" y="1313"/>
                  </a:cubicBezTo>
                  <a:cubicBezTo>
                    <a:pt x="128" y="1173"/>
                    <a:pt x="105" y="999"/>
                    <a:pt x="24" y="848"/>
                  </a:cubicBezTo>
                  <a:cubicBezTo>
                    <a:pt x="1" y="790"/>
                    <a:pt x="1" y="686"/>
                    <a:pt x="24" y="639"/>
                  </a:cubicBezTo>
                  <a:cubicBezTo>
                    <a:pt x="117" y="512"/>
                    <a:pt x="105" y="361"/>
                    <a:pt x="82" y="221"/>
                  </a:cubicBezTo>
                  <a:cubicBezTo>
                    <a:pt x="117" y="163"/>
                    <a:pt x="117" y="105"/>
                    <a:pt x="128"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7" name="Google Shape;2277;g123dee3dcf1_0_2521"/>
            <p:cNvSpPr/>
            <p:nvPr/>
          </p:nvSpPr>
          <p:spPr>
            <a:xfrm>
              <a:off x="2121125" y="2724125"/>
              <a:ext cx="9900" cy="43850"/>
            </a:xfrm>
            <a:custGeom>
              <a:rect b="b" l="l" r="r" t="t"/>
              <a:pathLst>
                <a:path extrusionOk="0" h="1754" w="396">
                  <a:moveTo>
                    <a:pt x="1" y="59"/>
                  </a:moveTo>
                  <a:cubicBezTo>
                    <a:pt x="94" y="1"/>
                    <a:pt x="175" y="35"/>
                    <a:pt x="187" y="93"/>
                  </a:cubicBezTo>
                  <a:cubicBezTo>
                    <a:pt x="256" y="372"/>
                    <a:pt x="396" y="616"/>
                    <a:pt x="384" y="906"/>
                  </a:cubicBezTo>
                  <a:cubicBezTo>
                    <a:pt x="372" y="1185"/>
                    <a:pt x="372" y="1475"/>
                    <a:pt x="372" y="1754"/>
                  </a:cubicBezTo>
                  <a:cubicBezTo>
                    <a:pt x="279" y="1754"/>
                    <a:pt x="279" y="1696"/>
                    <a:pt x="268" y="1649"/>
                  </a:cubicBezTo>
                  <a:cubicBezTo>
                    <a:pt x="245" y="1521"/>
                    <a:pt x="198" y="1370"/>
                    <a:pt x="198" y="1231"/>
                  </a:cubicBezTo>
                  <a:cubicBezTo>
                    <a:pt x="198" y="906"/>
                    <a:pt x="187" y="604"/>
                    <a:pt x="47" y="314"/>
                  </a:cubicBezTo>
                  <a:cubicBezTo>
                    <a:pt x="12" y="244"/>
                    <a:pt x="12" y="152"/>
                    <a:pt x="1" y="5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8" name="Google Shape;2278;g123dee3dcf1_0_2521"/>
            <p:cNvSpPr/>
            <p:nvPr/>
          </p:nvSpPr>
          <p:spPr>
            <a:xfrm>
              <a:off x="2126075" y="2779275"/>
              <a:ext cx="4075" cy="3800"/>
            </a:xfrm>
            <a:custGeom>
              <a:rect b="b" l="l" r="r" t="t"/>
              <a:pathLst>
                <a:path extrusionOk="0" h="152" w="163">
                  <a:moveTo>
                    <a:pt x="163" y="35"/>
                  </a:moveTo>
                  <a:cubicBezTo>
                    <a:pt x="163" y="58"/>
                    <a:pt x="151" y="82"/>
                    <a:pt x="151" y="82"/>
                  </a:cubicBezTo>
                  <a:cubicBezTo>
                    <a:pt x="105" y="116"/>
                    <a:pt x="70" y="151"/>
                    <a:pt x="12" y="116"/>
                  </a:cubicBezTo>
                  <a:cubicBezTo>
                    <a:pt x="12" y="116"/>
                    <a:pt x="0" y="93"/>
                    <a:pt x="0" y="82"/>
                  </a:cubicBezTo>
                  <a:cubicBezTo>
                    <a:pt x="12" y="24"/>
                    <a:pt x="58" y="0"/>
                    <a:pt x="105" y="0"/>
                  </a:cubicBezTo>
                  <a:cubicBezTo>
                    <a:pt x="128" y="12"/>
                    <a:pt x="151" y="24"/>
                    <a:pt x="163" y="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79" name="Google Shape;2279;g123dee3dcf1_0_2521"/>
          <p:cNvGrpSpPr/>
          <p:nvPr/>
        </p:nvGrpSpPr>
        <p:grpSpPr>
          <a:xfrm rot="-1012302">
            <a:off x="353529" y="2777730"/>
            <a:ext cx="417388" cy="653682"/>
            <a:chOff x="683900" y="3612800"/>
            <a:chExt cx="105100" cy="164600"/>
          </a:xfrm>
        </p:grpSpPr>
        <p:sp>
          <p:nvSpPr>
            <p:cNvPr id="2280" name="Google Shape;2280;g123dee3dcf1_0_2521"/>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1" name="Google Shape;2281;g123dee3dcf1_0_2521"/>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82" name="Google Shape;2282;g123dee3dcf1_0_2521"/>
          <p:cNvGrpSpPr/>
          <p:nvPr/>
        </p:nvGrpSpPr>
        <p:grpSpPr>
          <a:xfrm rot="2203129">
            <a:off x="1587615" y="4469235"/>
            <a:ext cx="239083" cy="580024"/>
            <a:chOff x="1282375" y="3450000"/>
            <a:chExt cx="64725" cy="157025"/>
          </a:xfrm>
        </p:grpSpPr>
        <p:sp>
          <p:nvSpPr>
            <p:cNvPr id="2283" name="Google Shape;2283;g123dee3dcf1_0_2521"/>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4" name="Google Shape;2284;g123dee3dcf1_0_2521"/>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5" name="Google Shape;2285;g123dee3dcf1_0_2521"/>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86" name="Google Shape;2286;g123dee3dcf1_0_2521"/>
          <p:cNvGrpSpPr/>
          <p:nvPr/>
        </p:nvGrpSpPr>
        <p:grpSpPr>
          <a:xfrm rot="-2161832">
            <a:off x="146062" y="237764"/>
            <a:ext cx="546806" cy="912618"/>
            <a:chOff x="1980950" y="3649100"/>
            <a:chExt cx="146600" cy="244675"/>
          </a:xfrm>
        </p:grpSpPr>
        <p:sp>
          <p:nvSpPr>
            <p:cNvPr id="2287" name="Google Shape;2287;g123dee3dcf1_0_2521"/>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8" name="Google Shape;2288;g123dee3dcf1_0_2521"/>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9" name="Google Shape;2289;g123dee3dcf1_0_2521"/>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0" name="Google Shape;2290;g123dee3dcf1_0_2521"/>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1" name="Google Shape;2291;g123dee3dcf1_0_2521"/>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2" name="Google Shape;2292;g123dee3dcf1_0_2521"/>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3" name="Google Shape;2293;g123dee3dcf1_0_2521"/>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4" name="Google Shape;2294;g123dee3dcf1_0_2521"/>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5" name="Google Shape;2295;g123dee3dcf1_0_2521"/>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6" name="Google Shape;2296;g123dee3dcf1_0_2521"/>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7" name="Google Shape;2297;g123dee3dcf1_0_2521"/>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1">
    <p:bg>
      <p:bgPr>
        <a:solidFill>
          <a:schemeClr val="accent1"/>
        </a:solidFill>
      </p:bgPr>
    </p:bg>
    <p:spTree>
      <p:nvGrpSpPr>
        <p:cNvPr id="2298" name="Shape 2298"/>
        <p:cNvGrpSpPr/>
        <p:nvPr/>
      </p:nvGrpSpPr>
      <p:grpSpPr>
        <a:xfrm>
          <a:off x="0" y="0"/>
          <a:ext cx="0" cy="0"/>
          <a:chOff x="0" y="0"/>
          <a:chExt cx="0" cy="0"/>
        </a:xfrm>
      </p:grpSpPr>
      <p:grpSp>
        <p:nvGrpSpPr>
          <p:cNvPr id="2299" name="Google Shape;2299;g123dee3dcf1_0_2580"/>
          <p:cNvGrpSpPr/>
          <p:nvPr/>
        </p:nvGrpSpPr>
        <p:grpSpPr>
          <a:xfrm flipH="1" rot="2009154">
            <a:off x="885171" y="-216145"/>
            <a:ext cx="569387" cy="950286"/>
            <a:chOff x="1980950" y="3649100"/>
            <a:chExt cx="146600" cy="244675"/>
          </a:xfrm>
        </p:grpSpPr>
        <p:sp>
          <p:nvSpPr>
            <p:cNvPr id="2300" name="Google Shape;2300;g123dee3dcf1_0_2580"/>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1" name="Google Shape;2301;g123dee3dcf1_0_2580"/>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2" name="Google Shape;2302;g123dee3dcf1_0_2580"/>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3" name="Google Shape;2303;g123dee3dcf1_0_2580"/>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4" name="Google Shape;2304;g123dee3dcf1_0_2580"/>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5" name="Google Shape;2305;g123dee3dcf1_0_2580"/>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6" name="Google Shape;2306;g123dee3dcf1_0_2580"/>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7" name="Google Shape;2307;g123dee3dcf1_0_2580"/>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8" name="Google Shape;2308;g123dee3dcf1_0_2580"/>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9" name="Google Shape;2309;g123dee3dcf1_0_2580"/>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0" name="Google Shape;2310;g123dee3dcf1_0_2580"/>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11" name="Google Shape;2311;g123dee3dcf1_0_2580"/>
          <p:cNvGrpSpPr/>
          <p:nvPr/>
        </p:nvGrpSpPr>
        <p:grpSpPr>
          <a:xfrm flipH="1" rot="566270">
            <a:off x="-104719" y="164611"/>
            <a:ext cx="623491" cy="1156677"/>
            <a:chOff x="2369275" y="3344925"/>
            <a:chExt cx="160525" cy="297800"/>
          </a:xfrm>
        </p:grpSpPr>
        <p:sp>
          <p:nvSpPr>
            <p:cNvPr id="2312" name="Google Shape;2312;g123dee3dcf1_0_2580"/>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3" name="Google Shape;2313;g123dee3dcf1_0_2580"/>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4" name="Google Shape;2314;g123dee3dcf1_0_2580"/>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5" name="Google Shape;2315;g123dee3dcf1_0_2580"/>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6" name="Google Shape;2316;g123dee3dcf1_0_2580"/>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7" name="Google Shape;2317;g123dee3dcf1_0_2580"/>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8" name="Google Shape;2318;g123dee3dcf1_0_2580"/>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9" name="Google Shape;2319;g123dee3dcf1_0_2580"/>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0" name="Google Shape;2320;g123dee3dcf1_0_2580"/>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1" name="Google Shape;2321;g123dee3dcf1_0_2580"/>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2" name="Google Shape;2322;g123dee3dcf1_0_2580"/>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3" name="Google Shape;2323;g123dee3dcf1_0_2580"/>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4" name="Google Shape;2324;g123dee3dcf1_0_2580"/>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5" name="Google Shape;2325;g123dee3dcf1_0_2580"/>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6" name="Google Shape;2326;g123dee3dcf1_0_2580"/>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27" name="Google Shape;2327;g123dee3dcf1_0_2580"/>
          <p:cNvGrpSpPr/>
          <p:nvPr/>
        </p:nvGrpSpPr>
        <p:grpSpPr>
          <a:xfrm flipH="1" rot="-7337878">
            <a:off x="646972" y="669428"/>
            <a:ext cx="414887" cy="1399074"/>
            <a:chOff x="954700" y="3672025"/>
            <a:chExt cx="106825" cy="360200"/>
          </a:xfrm>
        </p:grpSpPr>
        <p:sp>
          <p:nvSpPr>
            <p:cNvPr id="2328" name="Google Shape;2328;g123dee3dcf1_0_2580"/>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9" name="Google Shape;2329;g123dee3dcf1_0_2580"/>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0" name="Google Shape;2330;g123dee3dcf1_0_2580"/>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1" name="Google Shape;2331;g123dee3dcf1_0_2580"/>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2" name="Google Shape;2332;g123dee3dcf1_0_2580"/>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3" name="Google Shape;2333;g123dee3dcf1_0_2580"/>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4" name="Google Shape;2334;g123dee3dcf1_0_2580"/>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5" name="Google Shape;2335;g123dee3dcf1_0_2580"/>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6" name="Google Shape;2336;g123dee3dcf1_0_2580"/>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37" name="Google Shape;2337;g123dee3dcf1_0_2580"/>
          <p:cNvGrpSpPr/>
          <p:nvPr/>
        </p:nvGrpSpPr>
        <p:grpSpPr>
          <a:xfrm flipH="1" rot="3717561">
            <a:off x="8515341" y="3419438"/>
            <a:ext cx="360249" cy="1149361"/>
            <a:chOff x="616875" y="3027700"/>
            <a:chExt cx="97525" cy="311150"/>
          </a:xfrm>
        </p:grpSpPr>
        <p:sp>
          <p:nvSpPr>
            <p:cNvPr id="2338" name="Google Shape;2338;g123dee3dcf1_0_2580"/>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9" name="Google Shape;2339;g123dee3dcf1_0_2580"/>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0" name="Google Shape;2340;g123dee3dcf1_0_2580"/>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1" name="Google Shape;2341;g123dee3dcf1_0_2580"/>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2" name="Google Shape;2342;g123dee3dcf1_0_2580"/>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43" name="Google Shape;2343;g123dee3dcf1_0_2580"/>
          <p:cNvSpPr/>
          <p:nvPr/>
        </p:nvSpPr>
        <p:spPr>
          <a:xfrm flipH="1" rot="-1965861">
            <a:off x="8644467" y="4390720"/>
            <a:ext cx="494402" cy="897092"/>
          </a:xfrm>
          <a:custGeom>
            <a:rect b="b" l="l" r="r" t="t"/>
            <a:pathLst>
              <a:path extrusionOk="0" h="9988" w="5504">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4" name="Google Shape;2344;g123dee3dcf1_0_2580"/>
          <p:cNvSpPr/>
          <p:nvPr/>
        </p:nvSpPr>
        <p:spPr>
          <a:xfrm flipH="1" rot="-1228039">
            <a:off x="7921507" y="4498224"/>
            <a:ext cx="526617" cy="541772"/>
          </a:xfrm>
          <a:custGeom>
            <a:rect b="b" l="l" r="r" t="t"/>
            <a:pathLst>
              <a:path extrusionOk="0" h="4969" w="483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5" name="Google Shape;2345;g123dee3dcf1_0_2580"/>
          <p:cNvSpPr txBox="1"/>
          <p:nvPr>
            <p:ph type="ctrTitle"/>
          </p:nvPr>
        </p:nvSpPr>
        <p:spPr>
          <a:xfrm>
            <a:off x="720000" y="422850"/>
            <a:ext cx="7704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TITLE_1_1">
    <p:bg>
      <p:bgPr>
        <a:solidFill>
          <a:schemeClr val="accent1"/>
        </a:solidFill>
      </p:bgPr>
    </p:bg>
    <p:spTree>
      <p:nvGrpSpPr>
        <p:cNvPr id="2346" name="Shape 2346"/>
        <p:cNvGrpSpPr/>
        <p:nvPr/>
      </p:nvGrpSpPr>
      <p:grpSpPr>
        <a:xfrm>
          <a:off x="0" y="0"/>
          <a:ext cx="0" cy="0"/>
          <a:chOff x="0" y="0"/>
          <a:chExt cx="0" cy="0"/>
        </a:xfrm>
      </p:grpSpPr>
      <p:grpSp>
        <p:nvGrpSpPr>
          <p:cNvPr id="2347" name="Google Shape;2347;g123dee3dcf1_0_2628"/>
          <p:cNvGrpSpPr/>
          <p:nvPr/>
        </p:nvGrpSpPr>
        <p:grpSpPr>
          <a:xfrm flipH="1" rot="2918387">
            <a:off x="8800112" y="-91163"/>
            <a:ext cx="569392" cy="950313"/>
            <a:chOff x="1980950" y="3649100"/>
            <a:chExt cx="146600" cy="244675"/>
          </a:xfrm>
        </p:grpSpPr>
        <p:sp>
          <p:nvSpPr>
            <p:cNvPr id="2348" name="Google Shape;2348;g123dee3dcf1_0_2628"/>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9" name="Google Shape;2349;g123dee3dcf1_0_2628"/>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0" name="Google Shape;2350;g123dee3dcf1_0_2628"/>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1" name="Google Shape;2351;g123dee3dcf1_0_2628"/>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2" name="Google Shape;2352;g123dee3dcf1_0_2628"/>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3" name="Google Shape;2353;g123dee3dcf1_0_2628"/>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4" name="Google Shape;2354;g123dee3dcf1_0_2628"/>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5" name="Google Shape;2355;g123dee3dcf1_0_2628"/>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6" name="Google Shape;2356;g123dee3dcf1_0_2628"/>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7" name="Google Shape;2357;g123dee3dcf1_0_2628"/>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8" name="Google Shape;2358;g123dee3dcf1_0_2628"/>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59" name="Google Shape;2359;g123dee3dcf1_0_2628"/>
          <p:cNvGrpSpPr/>
          <p:nvPr/>
        </p:nvGrpSpPr>
        <p:grpSpPr>
          <a:xfrm flipH="1" rot="2013131">
            <a:off x="-147535" y="615948"/>
            <a:ext cx="623487" cy="1156670"/>
            <a:chOff x="2369275" y="3344925"/>
            <a:chExt cx="160525" cy="297800"/>
          </a:xfrm>
        </p:grpSpPr>
        <p:sp>
          <p:nvSpPr>
            <p:cNvPr id="2360" name="Google Shape;2360;g123dee3dcf1_0_2628"/>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1" name="Google Shape;2361;g123dee3dcf1_0_2628"/>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2" name="Google Shape;2362;g123dee3dcf1_0_2628"/>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3" name="Google Shape;2363;g123dee3dcf1_0_2628"/>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4" name="Google Shape;2364;g123dee3dcf1_0_2628"/>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5" name="Google Shape;2365;g123dee3dcf1_0_2628"/>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6" name="Google Shape;2366;g123dee3dcf1_0_2628"/>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7" name="Google Shape;2367;g123dee3dcf1_0_2628"/>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8" name="Google Shape;2368;g123dee3dcf1_0_2628"/>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9" name="Google Shape;2369;g123dee3dcf1_0_2628"/>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0" name="Google Shape;2370;g123dee3dcf1_0_2628"/>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1" name="Google Shape;2371;g123dee3dcf1_0_2628"/>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2" name="Google Shape;2372;g123dee3dcf1_0_2628"/>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3" name="Google Shape;2373;g123dee3dcf1_0_2628"/>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4" name="Google Shape;2374;g123dee3dcf1_0_2628"/>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75" name="Google Shape;2375;g123dee3dcf1_0_2628"/>
          <p:cNvGrpSpPr/>
          <p:nvPr/>
        </p:nvGrpSpPr>
        <p:grpSpPr>
          <a:xfrm flipH="1" rot="-6235069">
            <a:off x="7577072" y="-221039"/>
            <a:ext cx="817372" cy="843276"/>
            <a:chOff x="2894600" y="3171950"/>
            <a:chExt cx="210450" cy="217125"/>
          </a:xfrm>
        </p:grpSpPr>
        <p:sp>
          <p:nvSpPr>
            <p:cNvPr id="2376" name="Google Shape;2376;g123dee3dcf1_0_2628"/>
            <p:cNvSpPr/>
            <p:nvPr/>
          </p:nvSpPr>
          <p:spPr>
            <a:xfrm>
              <a:off x="2894600" y="3171950"/>
              <a:ext cx="210450" cy="217125"/>
            </a:xfrm>
            <a:custGeom>
              <a:rect b="b" l="l" r="r" t="t"/>
              <a:pathLst>
                <a:path extrusionOk="0" h="8685" w="8418">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7" name="Google Shape;2377;g123dee3dcf1_0_2628"/>
            <p:cNvSpPr/>
            <p:nvPr/>
          </p:nvSpPr>
          <p:spPr>
            <a:xfrm>
              <a:off x="2978175" y="3240450"/>
              <a:ext cx="81300" cy="82450"/>
            </a:xfrm>
            <a:custGeom>
              <a:rect b="b" l="l" r="r" t="t"/>
              <a:pathLst>
                <a:path extrusionOk="0" h="3298" w="3252">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78" name="Google Shape;2378;g123dee3dcf1_0_2628"/>
          <p:cNvGrpSpPr/>
          <p:nvPr/>
        </p:nvGrpSpPr>
        <p:grpSpPr>
          <a:xfrm flipH="1" rot="-6698716">
            <a:off x="8427738" y="845983"/>
            <a:ext cx="1139236" cy="832555"/>
            <a:chOff x="3261275" y="2943825"/>
            <a:chExt cx="293325" cy="214350"/>
          </a:xfrm>
        </p:grpSpPr>
        <p:sp>
          <p:nvSpPr>
            <p:cNvPr id="2379" name="Google Shape;2379;g123dee3dcf1_0_2628"/>
            <p:cNvSpPr/>
            <p:nvPr/>
          </p:nvSpPr>
          <p:spPr>
            <a:xfrm>
              <a:off x="3432400" y="3092650"/>
              <a:ext cx="43550" cy="51800"/>
            </a:xfrm>
            <a:custGeom>
              <a:rect b="b" l="l" r="r" t="t"/>
              <a:pathLst>
                <a:path extrusionOk="0" h="2072" w="1742">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0" name="Google Shape;2380;g123dee3dcf1_0_2628"/>
            <p:cNvSpPr/>
            <p:nvPr/>
          </p:nvSpPr>
          <p:spPr>
            <a:xfrm>
              <a:off x="3261275" y="2943825"/>
              <a:ext cx="293325" cy="214350"/>
            </a:xfrm>
            <a:custGeom>
              <a:rect b="b" l="l" r="r" t="t"/>
              <a:pathLst>
                <a:path extrusionOk="0" h="8574" w="11733">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1" name="Google Shape;2381;g123dee3dcf1_0_2628"/>
            <p:cNvSpPr/>
            <p:nvPr/>
          </p:nvSpPr>
          <p:spPr>
            <a:xfrm>
              <a:off x="3476500" y="3005250"/>
              <a:ext cx="55750" cy="36425"/>
            </a:xfrm>
            <a:custGeom>
              <a:rect b="b" l="l" r="r" t="t"/>
              <a:pathLst>
                <a:path extrusionOk="0" h="1457" w="223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2" name="Google Shape;2382;g123dee3dcf1_0_2628"/>
            <p:cNvSpPr/>
            <p:nvPr/>
          </p:nvSpPr>
          <p:spPr>
            <a:xfrm>
              <a:off x="3352000" y="2998975"/>
              <a:ext cx="11625" cy="11050"/>
            </a:xfrm>
            <a:custGeom>
              <a:rect b="b" l="l" r="r" t="t"/>
              <a:pathLst>
                <a:path extrusionOk="0" h="442" w="465">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83" name="Google Shape;2383;g123dee3dcf1_0_2628"/>
          <p:cNvSpPr/>
          <p:nvPr/>
        </p:nvSpPr>
        <p:spPr>
          <a:xfrm flipH="1" rot="-1720377">
            <a:off x="743053" y="-323485"/>
            <a:ext cx="927086" cy="845542"/>
          </a:xfrm>
          <a:custGeom>
            <a:rect b="b" l="l" r="r" t="t"/>
            <a:pathLst>
              <a:path extrusionOk="0" h="8624" w="9977">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4" name="Google Shape;2384;g123dee3dcf1_0_2628"/>
          <p:cNvSpPr/>
          <p:nvPr/>
        </p:nvSpPr>
        <p:spPr>
          <a:xfrm flipH="1" rot="-842110">
            <a:off x="123691" y="52957"/>
            <a:ext cx="497132" cy="491124"/>
          </a:xfrm>
          <a:custGeom>
            <a:rect b="b" l="l" r="r" t="t"/>
            <a:pathLst>
              <a:path extrusionOk="0" h="5058" w="512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385" name="Google Shape;2385;g123dee3dcf1_0_2628"/>
          <p:cNvGrpSpPr/>
          <p:nvPr/>
        </p:nvGrpSpPr>
        <p:grpSpPr>
          <a:xfrm flipH="1" rot="6757396">
            <a:off x="7704583" y="323615"/>
            <a:ext cx="414892" cy="1399042"/>
            <a:chOff x="954700" y="3672025"/>
            <a:chExt cx="106825" cy="360200"/>
          </a:xfrm>
        </p:grpSpPr>
        <p:sp>
          <p:nvSpPr>
            <p:cNvPr id="2386" name="Google Shape;2386;g123dee3dcf1_0_2628"/>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7" name="Google Shape;2387;g123dee3dcf1_0_2628"/>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8" name="Google Shape;2388;g123dee3dcf1_0_2628"/>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9" name="Google Shape;2389;g123dee3dcf1_0_2628"/>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0" name="Google Shape;2390;g123dee3dcf1_0_2628"/>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1" name="Google Shape;2391;g123dee3dcf1_0_2628"/>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2" name="Google Shape;2392;g123dee3dcf1_0_2628"/>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3" name="Google Shape;2393;g123dee3dcf1_0_2628"/>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4" name="Google Shape;2394;g123dee3dcf1_0_2628"/>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95" name="Google Shape;2395;g123dee3dcf1_0_2628"/>
          <p:cNvGrpSpPr/>
          <p:nvPr/>
        </p:nvGrpSpPr>
        <p:grpSpPr>
          <a:xfrm rot="4839262">
            <a:off x="727831" y="491520"/>
            <a:ext cx="735585" cy="735614"/>
            <a:chOff x="2894600" y="3171950"/>
            <a:chExt cx="210450" cy="217125"/>
          </a:xfrm>
        </p:grpSpPr>
        <p:sp>
          <p:nvSpPr>
            <p:cNvPr id="2396" name="Google Shape;2396;g123dee3dcf1_0_2628"/>
            <p:cNvSpPr/>
            <p:nvPr/>
          </p:nvSpPr>
          <p:spPr>
            <a:xfrm>
              <a:off x="2894600" y="3171950"/>
              <a:ext cx="210450" cy="217125"/>
            </a:xfrm>
            <a:custGeom>
              <a:rect b="b" l="l" r="r" t="t"/>
              <a:pathLst>
                <a:path extrusionOk="0" h="8685" w="8418">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7" name="Google Shape;2397;g123dee3dcf1_0_2628"/>
            <p:cNvSpPr/>
            <p:nvPr/>
          </p:nvSpPr>
          <p:spPr>
            <a:xfrm>
              <a:off x="2978175" y="3240450"/>
              <a:ext cx="81300" cy="82450"/>
            </a:xfrm>
            <a:custGeom>
              <a:rect b="b" l="l" r="r" t="t"/>
              <a:pathLst>
                <a:path extrusionOk="0" h="3298" w="3252">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98" name="Google Shape;2398;g123dee3dcf1_0_2628"/>
          <p:cNvSpPr txBox="1"/>
          <p:nvPr>
            <p:ph type="title"/>
          </p:nvPr>
        </p:nvSpPr>
        <p:spPr>
          <a:xfrm>
            <a:off x="755262" y="2064149"/>
            <a:ext cx="2110500" cy="399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9pPr>
          </a:lstStyle>
          <a:p/>
        </p:txBody>
      </p:sp>
      <p:sp>
        <p:nvSpPr>
          <p:cNvPr id="2399" name="Google Shape;2399;g123dee3dcf1_0_2628"/>
          <p:cNvSpPr txBox="1"/>
          <p:nvPr>
            <p:ph idx="1" type="subTitle"/>
          </p:nvPr>
        </p:nvSpPr>
        <p:spPr>
          <a:xfrm>
            <a:off x="755262" y="2357297"/>
            <a:ext cx="2110500" cy="58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p:txBody>
      </p:sp>
      <p:sp>
        <p:nvSpPr>
          <p:cNvPr id="2400" name="Google Shape;2400;g123dee3dcf1_0_2628"/>
          <p:cNvSpPr txBox="1"/>
          <p:nvPr>
            <p:ph idx="2" type="title"/>
          </p:nvPr>
        </p:nvSpPr>
        <p:spPr>
          <a:xfrm>
            <a:off x="3516750" y="2064149"/>
            <a:ext cx="2110500" cy="399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9pPr>
          </a:lstStyle>
          <a:p/>
        </p:txBody>
      </p:sp>
      <p:sp>
        <p:nvSpPr>
          <p:cNvPr id="2401" name="Google Shape;2401;g123dee3dcf1_0_2628"/>
          <p:cNvSpPr txBox="1"/>
          <p:nvPr>
            <p:ph idx="3" type="subTitle"/>
          </p:nvPr>
        </p:nvSpPr>
        <p:spPr>
          <a:xfrm>
            <a:off x="3516750" y="2357297"/>
            <a:ext cx="2110500" cy="58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p:txBody>
      </p:sp>
      <p:sp>
        <p:nvSpPr>
          <p:cNvPr id="2402" name="Google Shape;2402;g123dee3dcf1_0_2628"/>
          <p:cNvSpPr txBox="1"/>
          <p:nvPr>
            <p:ph idx="4" type="title"/>
          </p:nvPr>
        </p:nvSpPr>
        <p:spPr>
          <a:xfrm>
            <a:off x="6278238" y="2064149"/>
            <a:ext cx="2110500" cy="399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9pPr>
          </a:lstStyle>
          <a:p/>
        </p:txBody>
      </p:sp>
      <p:sp>
        <p:nvSpPr>
          <p:cNvPr id="2403" name="Google Shape;2403;g123dee3dcf1_0_2628"/>
          <p:cNvSpPr txBox="1"/>
          <p:nvPr>
            <p:ph idx="5" type="subTitle"/>
          </p:nvPr>
        </p:nvSpPr>
        <p:spPr>
          <a:xfrm>
            <a:off x="6278238" y="2357297"/>
            <a:ext cx="2110500" cy="58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p:txBody>
      </p:sp>
      <p:sp>
        <p:nvSpPr>
          <p:cNvPr id="2404" name="Google Shape;2404;g123dee3dcf1_0_2628"/>
          <p:cNvSpPr txBox="1"/>
          <p:nvPr>
            <p:ph idx="6" type="title"/>
          </p:nvPr>
        </p:nvSpPr>
        <p:spPr>
          <a:xfrm>
            <a:off x="755262" y="3447941"/>
            <a:ext cx="2110500" cy="399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9pPr>
          </a:lstStyle>
          <a:p/>
        </p:txBody>
      </p:sp>
      <p:sp>
        <p:nvSpPr>
          <p:cNvPr id="2405" name="Google Shape;2405;g123dee3dcf1_0_2628"/>
          <p:cNvSpPr txBox="1"/>
          <p:nvPr>
            <p:ph idx="7" type="subTitle"/>
          </p:nvPr>
        </p:nvSpPr>
        <p:spPr>
          <a:xfrm>
            <a:off x="755262" y="3731945"/>
            <a:ext cx="2110500" cy="58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p:txBody>
      </p:sp>
      <p:sp>
        <p:nvSpPr>
          <p:cNvPr id="2406" name="Google Shape;2406;g123dee3dcf1_0_2628"/>
          <p:cNvSpPr txBox="1"/>
          <p:nvPr>
            <p:ph idx="8" type="title"/>
          </p:nvPr>
        </p:nvSpPr>
        <p:spPr>
          <a:xfrm>
            <a:off x="3516750" y="3447941"/>
            <a:ext cx="2110500" cy="399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9pPr>
          </a:lstStyle>
          <a:p/>
        </p:txBody>
      </p:sp>
      <p:sp>
        <p:nvSpPr>
          <p:cNvPr id="2407" name="Google Shape;2407;g123dee3dcf1_0_2628"/>
          <p:cNvSpPr txBox="1"/>
          <p:nvPr>
            <p:ph idx="9" type="subTitle"/>
          </p:nvPr>
        </p:nvSpPr>
        <p:spPr>
          <a:xfrm>
            <a:off x="3516750" y="3741470"/>
            <a:ext cx="2110500" cy="58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p:txBody>
      </p:sp>
      <p:sp>
        <p:nvSpPr>
          <p:cNvPr id="2408" name="Google Shape;2408;g123dee3dcf1_0_2628"/>
          <p:cNvSpPr txBox="1"/>
          <p:nvPr>
            <p:ph idx="13" type="title"/>
          </p:nvPr>
        </p:nvSpPr>
        <p:spPr>
          <a:xfrm>
            <a:off x="6278238" y="3447941"/>
            <a:ext cx="2110500" cy="399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1pPr>
            <a:lvl2pPr lvl="1"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2pPr>
            <a:lvl3pPr lvl="2"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3pPr>
            <a:lvl4pPr lvl="3"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4pPr>
            <a:lvl5pPr lvl="4"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5pPr>
            <a:lvl6pPr lvl="5"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6pPr>
            <a:lvl7pPr lvl="6"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7pPr>
            <a:lvl8pPr lvl="7"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8pPr>
            <a:lvl9pPr lvl="8" algn="ctr">
              <a:lnSpc>
                <a:spcPct val="100000"/>
              </a:lnSpc>
              <a:spcBef>
                <a:spcPts val="0"/>
              </a:spcBef>
              <a:spcAft>
                <a:spcPts val="0"/>
              </a:spcAft>
              <a:buSzPts val="2000"/>
              <a:buFont typeface="Roboto Condensed"/>
              <a:buNone/>
              <a:defRPr b="1" sz="2000">
                <a:latin typeface="Roboto Condensed"/>
                <a:ea typeface="Roboto Condensed"/>
                <a:cs typeface="Roboto Condensed"/>
                <a:sym typeface="Roboto Condensed"/>
              </a:defRPr>
            </a:lvl9pPr>
          </a:lstStyle>
          <a:p/>
        </p:txBody>
      </p:sp>
      <p:sp>
        <p:nvSpPr>
          <p:cNvPr id="2409" name="Google Shape;2409;g123dee3dcf1_0_2628"/>
          <p:cNvSpPr txBox="1"/>
          <p:nvPr>
            <p:ph idx="14" type="subTitle"/>
          </p:nvPr>
        </p:nvSpPr>
        <p:spPr>
          <a:xfrm>
            <a:off x="6278238" y="3741470"/>
            <a:ext cx="2110500" cy="58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9pPr>
          </a:lstStyle>
          <a:p/>
        </p:txBody>
      </p:sp>
      <p:sp>
        <p:nvSpPr>
          <p:cNvPr id="2410" name="Google Shape;2410;g123dee3dcf1_0_2628"/>
          <p:cNvSpPr txBox="1"/>
          <p:nvPr>
            <p:ph idx="15" type="ctrTitle"/>
          </p:nvPr>
        </p:nvSpPr>
        <p:spPr>
          <a:xfrm>
            <a:off x="720000" y="422850"/>
            <a:ext cx="7704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accent1"/>
        </a:solidFill>
      </p:bgPr>
    </p:bg>
    <p:spTree>
      <p:nvGrpSpPr>
        <p:cNvPr id="2411" name="Shape 2411"/>
        <p:cNvGrpSpPr/>
        <p:nvPr/>
      </p:nvGrpSpPr>
      <p:grpSpPr>
        <a:xfrm>
          <a:off x="0" y="0"/>
          <a:ext cx="0" cy="0"/>
          <a:chOff x="0" y="0"/>
          <a:chExt cx="0" cy="0"/>
        </a:xfrm>
      </p:grpSpPr>
      <p:sp>
        <p:nvSpPr>
          <p:cNvPr id="2412" name="Google Shape;2412;g123dee3dcf1_0_2693"/>
          <p:cNvSpPr txBox="1"/>
          <p:nvPr>
            <p:ph idx="1" type="subTitle"/>
          </p:nvPr>
        </p:nvSpPr>
        <p:spPr>
          <a:xfrm>
            <a:off x="1867375" y="2747724"/>
            <a:ext cx="2549400" cy="1081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413" name="Google Shape;2413;g123dee3dcf1_0_2693"/>
          <p:cNvSpPr txBox="1"/>
          <p:nvPr>
            <p:ph type="ctrTitle"/>
          </p:nvPr>
        </p:nvSpPr>
        <p:spPr>
          <a:xfrm>
            <a:off x="2377500" y="422850"/>
            <a:ext cx="4389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
        <p:nvSpPr>
          <p:cNvPr id="2414" name="Google Shape;2414;g123dee3dcf1_0_2693"/>
          <p:cNvSpPr txBox="1"/>
          <p:nvPr>
            <p:ph idx="2" type="subTitle"/>
          </p:nvPr>
        </p:nvSpPr>
        <p:spPr>
          <a:xfrm>
            <a:off x="2020987" y="2449901"/>
            <a:ext cx="2242200" cy="446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p:txBody>
      </p:sp>
      <p:sp>
        <p:nvSpPr>
          <p:cNvPr id="2415" name="Google Shape;2415;g123dee3dcf1_0_2693"/>
          <p:cNvSpPr txBox="1"/>
          <p:nvPr>
            <p:ph idx="3" type="subTitle"/>
          </p:nvPr>
        </p:nvSpPr>
        <p:spPr>
          <a:xfrm>
            <a:off x="4723770" y="2749161"/>
            <a:ext cx="2549400" cy="1081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416" name="Google Shape;2416;g123dee3dcf1_0_2693"/>
          <p:cNvSpPr txBox="1"/>
          <p:nvPr>
            <p:ph idx="4" type="subTitle"/>
          </p:nvPr>
        </p:nvSpPr>
        <p:spPr>
          <a:xfrm>
            <a:off x="4877364" y="2449901"/>
            <a:ext cx="2242200" cy="446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p:txBody>
      </p:sp>
      <p:grpSp>
        <p:nvGrpSpPr>
          <p:cNvPr id="2417" name="Google Shape;2417;g123dee3dcf1_0_2693"/>
          <p:cNvGrpSpPr/>
          <p:nvPr/>
        </p:nvGrpSpPr>
        <p:grpSpPr>
          <a:xfrm flipH="1" rot="-3553717">
            <a:off x="7688826" y="3898232"/>
            <a:ext cx="1657053" cy="1186673"/>
            <a:chOff x="2656025" y="2684075"/>
            <a:chExt cx="464100" cy="332350"/>
          </a:xfrm>
        </p:grpSpPr>
        <p:sp>
          <p:nvSpPr>
            <p:cNvPr id="2418" name="Google Shape;2418;g123dee3dcf1_0_2693"/>
            <p:cNvSpPr/>
            <p:nvPr/>
          </p:nvSpPr>
          <p:spPr>
            <a:xfrm>
              <a:off x="2667050" y="2740950"/>
              <a:ext cx="2650" cy="7000"/>
            </a:xfrm>
            <a:custGeom>
              <a:rect b="b" l="l" r="r" t="t"/>
              <a:pathLst>
                <a:path extrusionOk="0" h="280" w="106">
                  <a:moveTo>
                    <a:pt x="1" y="1"/>
                  </a:moveTo>
                  <a:cubicBezTo>
                    <a:pt x="12" y="105"/>
                    <a:pt x="47" y="198"/>
                    <a:pt x="105" y="280"/>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9" name="Google Shape;2419;g123dee3dcf1_0_2693"/>
            <p:cNvSpPr/>
            <p:nvPr/>
          </p:nvSpPr>
          <p:spPr>
            <a:xfrm>
              <a:off x="2656025" y="2684075"/>
              <a:ext cx="464100" cy="332350"/>
            </a:xfrm>
            <a:custGeom>
              <a:rect b="b" l="l" r="r" t="t"/>
              <a:pathLst>
                <a:path extrusionOk="0" h="13294" w="18564">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0" name="Google Shape;2420;g123dee3dcf1_0_2693"/>
            <p:cNvSpPr/>
            <p:nvPr/>
          </p:nvSpPr>
          <p:spPr>
            <a:xfrm>
              <a:off x="2680700" y="2709625"/>
              <a:ext cx="45600" cy="42675"/>
            </a:xfrm>
            <a:custGeom>
              <a:rect b="b" l="l" r="r" t="t"/>
              <a:pathLst>
                <a:path extrusionOk="0" h="1707" w="1824">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21" name="Google Shape;2421;g123dee3dcf1_0_2693"/>
          <p:cNvGrpSpPr/>
          <p:nvPr/>
        </p:nvGrpSpPr>
        <p:grpSpPr>
          <a:xfrm flipH="1" rot="2084963">
            <a:off x="1022766" y="-103694"/>
            <a:ext cx="1670611" cy="1197127"/>
            <a:chOff x="692625" y="2569725"/>
            <a:chExt cx="463800" cy="332350"/>
          </a:xfrm>
        </p:grpSpPr>
        <p:sp>
          <p:nvSpPr>
            <p:cNvPr id="2422" name="Google Shape;2422;g123dee3dcf1_0_2693"/>
            <p:cNvSpPr/>
            <p:nvPr/>
          </p:nvSpPr>
          <p:spPr>
            <a:xfrm>
              <a:off x="692625" y="2569725"/>
              <a:ext cx="463800" cy="332350"/>
            </a:xfrm>
            <a:custGeom>
              <a:rect b="b" l="l" r="r" t="t"/>
              <a:pathLst>
                <a:path extrusionOk="0" h="13294" w="18552">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3" name="Google Shape;2423;g123dee3dcf1_0_2693"/>
            <p:cNvSpPr/>
            <p:nvPr/>
          </p:nvSpPr>
          <p:spPr>
            <a:xfrm>
              <a:off x="1086750" y="2833825"/>
              <a:ext cx="45300" cy="43000"/>
            </a:xfrm>
            <a:custGeom>
              <a:rect b="b" l="l" r="r" t="t"/>
              <a:pathLst>
                <a:path extrusionOk="0" h="1720" w="1812">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24" name="Google Shape;2424;g123dee3dcf1_0_2693"/>
          <p:cNvGrpSpPr/>
          <p:nvPr/>
        </p:nvGrpSpPr>
        <p:grpSpPr>
          <a:xfrm flipH="1" rot="1062273">
            <a:off x="-107474" y="229685"/>
            <a:ext cx="384784" cy="1297441"/>
            <a:chOff x="954700" y="3672025"/>
            <a:chExt cx="106825" cy="360200"/>
          </a:xfrm>
        </p:grpSpPr>
        <p:sp>
          <p:nvSpPr>
            <p:cNvPr id="2425" name="Google Shape;2425;g123dee3dcf1_0_2693"/>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6" name="Google Shape;2426;g123dee3dcf1_0_2693"/>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7" name="Google Shape;2427;g123dee3dcf1_0_2693"/>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8" name="Google Shape;2428;g123dee3dcf1_0_2693"/>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9" name="Google Shape;2429;g123dee3dcf1_0_2693"/>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0" name="Google Shape;2430;g123dee3dcf1_0_2693"/>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1" name="Google Shape;2431;g123dee3dcf1_0_2693"/>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2" name="Google Shape;2432;g123dee3dcf1_0_2693"/>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3" name="Google Shape;2433;g123dee3dcf1_0_2693"/>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34" name="Google Shape;2434;g123dee3dcf1_0_2693"/>
          <p:cNvGrpSpPr/>
          <p:nvPr/>
        </p:nvGrpSpPr>
        <p:grpSpPr>
          <a:xfrm flipH="1" rot="-1031363">
            <a:off x="-137267" y="1716291"/>
            <a:ext cx="781001" cy="756958"/>
            <a:chOff x="852825" y="3133350"/>
            <a:chExt cx="216825" cy="210150"/>
          </a:xfrm>
        </p:grpSpPr>
        <p:sp>
          <p:nvSpPr>
            <p:cNvPr id="2435" name="Google Shape;2435;g123dee3dcf1_0_2693"/>
            <p:cNvSpPr/>
            <p:nvPr/>
          </p:nvSpPr>
          <p:spPr>
            <a:xfrm>
              <a:off x="852825" y="3133350"/>
              <a:ext cx="216825" cy="210150"/>
            </a:xfrm>
            <a:custGeom>
              <a:rect b="b" l="l" r="r" t="t"/>
              <a:pathLst>
                <a:path extrusionOk="0" h="8406" w="8673">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6" name="Google Shape;2436;g123dee3dcf1_0_2693"/>
            <p:cNvSpPr/>
            <p:nvPr/>
          </p:nvSpPr>
          <p:spPr>
            <a:xfrm>
              <a:off x="918700" y="3216650"/>
              <a:ext cx="82450" cy="81275"/>
            </a:xfrm>
            <a:custGeom>
              <a:rect b="b" l="l" r="r" t="t"/>
              <a:pathLst>
                <a:path extrusionOk="0" h="3251" w="3298">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37" name="Google Shape;2437;g123dee3dcf1_0_2693"/>
          <p:cNvGrpSpPr/>
          <p:nvPr/>
        </p:nvGrpSpPr>
        <p:grpSpPr>
          <a:xfrm flipH="1" rot="9086648">
            <a:off x="2361569" y="-673699"/>
            <a:ext cx="351283" cy="1120755"/>
            <a:chOff x="616875" y="3027700"/>
            <a:chExt cx="97525" cy="311150"/>
          </a:xfrm>
        </p:grpSpPr>
        <p:sp>
          <p:nvSpPr>
            <p:cNvPr id="2438" name="Google Shape;2438;g123dee3dcf1_0_2693"/>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9" name="Google Shape;2439;g123dee3dcf1_0_2693"/>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0" name="Google Shape;2440;g123dee3dcf1_0_2693"/>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1" name="Google Shape;2441;g123dee3dcf1_0_2693"/>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2" name="Google Shape;2442;g123dee3dcf1_0_2693"/>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43" name="Google Shape;2443;g123dee3dcf1_0_2693"/>
          <p:cNvGrpSpPr/>
          <p:nvPr/>
        </p:nvGrpSpPr>
        <p:grpSpPr>
          <a:xfrm flipH="1" rot="-1974894">
            <a:off x="1369997" y="872284"/>
            <a:ext cx="233139" cy="565604"/>
            <a:chOff x="1282375" y="3450000"/>
            <a:chExt cx="64725" cy="157025"/>
          </a:xfrm>
        </p:grpSpPr>
        <p:sp>
          <p:nvSpPr>
            <p:cNvPr id="2444" name="Google Shape;2444;g123dee3dcf1_0_2693"/>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5" name="Google Shape;2445;g123dee3dcf1_0_2693"/>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6" name="Google Shape;2446;g123dee3dcf1_0_2693"/>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47" name="Google Shape;2447;g123dee3dcf1_0_2693"/>
          <p:cNvGrpSpPr/>
          <p:nvPr/>
        </p:nvGrpSpPr>
        <p:grpSpPr>
          <a:xfrm flipH="1" rot="-1302591">
            <a:off x="6086401" y="4653391"/>
            <a:ext cx="378569" cy="592888"/>
            <a:chOff x="683900" y="3612800"/>
            <a:chExt cx="105100" cy="164600"/>
          </a:xfrm>
        </p:grpSpPr>
        <p:sp>
          <p:nvSpPr>
            <p:cNvPr id="2448" name="Google Shape;2448;g123dee3dcf1_0_2693"/>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9" name="Google Shape;2449;g123dee3dcf1_0_2693"/>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50" name="Google Shape;2450;g123dee3dcf1_0_2693"/>
          <p:cNvGrpSpPr/>
          <p:nvPr/>
        </p:nvGrpSpPr>
        <p:grpSpPr>
          <a:xfrm flipH="1" rot="-1974894">
            <a:off x="8706972" y="2937334"/>
            <a:ext cx="233139" cy="565604"/>
            <a:chOff x="1282375" y="3450000"/>
            <a:chExt cx="64725" cy="157025"/>
          </a:xfrm>
        </p:grpSpPr>
        <p:sp>
          <p:nvSpPr>
            <p:cNvPr id="2451" name="Google Shape;2451;g123dee3dcf1_0_2693"/>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2" name="Google Shape;2452;g123dee3dcf1_0_2693"/>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3" name="Google Shape;2453;g123dee3dcf1_0_2693"/>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54" name="Google Shape;2454;g123dee3dcf1_0_2693"/>
          <p:cNvGrpSpPr/>
          <p:nvPr/>
        </p:nvGrpSpPr>
        <p:grpSpPr>
          <a:xfrm flipH="1" rot="762759">
            <a:off x="7516183" y="3314536"/>
            <a:ext cx="590931" cy="1096303"/>
            <a:chOff x="2369275" y="3344925"/>
            <a:chExt cx="160525" cy="297800"/>
          </a:xfrm>
        </p:grpSpPr>
        <p:sp>
          <p:nvSpPr>
            <p:cNvPr id="2455" name="Google Shape;2455;g123dee3dcf1_0_2693"/>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6" name="Google Shape;2456;g123dee3dcf1_0_2693"/>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7" name="Google Shape;2457;g123dee3dcf1_0_2693"/>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8" name="Google Shape;2458;g123dee3dcf1_0_2693"/>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9" name="Google Shape;2459;g123dee3dcf1_0_2693"/>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0" name="Google Shape;2460;g123dee3dcf1_0_2693"/>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1" name="Google Shape;2461;g123dee3dcf1_0_2693"/>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2" name="Google Shape;2462;g123dee3dcf1_0_2693"/>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3" name="Google Shape;2463;g123dee3dcf1_0_2693"/>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4" name="Google Shape;2464;g123dee3dcf1_0_2693"/>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5" name="Google Shape;2465;g123dee3dcf1_0_2693"/>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6" name="Google Shape;2466;g123dee3dcf1_0_2693"/>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7" name="Google Shape;2467;g123dee3dcf1_0_2693"/>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8" name="Google Shape;2468;g123dee3dcf1_0_2693"/>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9" name="Google Shape;2469;g123dee3dcf1_0_2693"/>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70" name="Google Shape;2470;g123dee3dcf1_0_2693"/>
          <p:cNvGrpSpPr/>
          <p:nvPr/>
        </p:nvGrpSpPr>
        <p:grpSpPr>
          <a:xfrm flipH="1" rot="-4092482">
            <a:off x="344768" y="-173695"/>
            <a:ext cx="773115" cy="298133"/>
            <a:chOff x="1154075" y="3734125"/>
            <a:chExt cx="201750" cy="77800"/>
          </a:xfrm>
        </p:grpSpPr>
        <p:sp>
          <p:nvSpPr>
            <p:cNvPr id="2471" name="Google Shape;2471;g123dee3dcf1_0_2693"/>
            <p:cNvSpPr/>
            <p:nvPr/>
          </p:nvSpPr>
          <p:spPr>
            <a:xfrm>
              <a:off x="1154075" y="3734125"/>
              <a:ext cx="201750" cy="77800"/>
            </a:xfrm>
            <a:custGeom>
              <a:rect b="b" l="l" r="r" t="t"/>
              <a:pathLst>
                <a:path extrusionOk="0" h="3112" w="807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2" name="Google Shape;2472;g123dee3dcf1_0_2693"/>
            <p:cNvSpPr/>
            <p:nvPr/>
          </p:nvSpPr>
          <p:spPr>
            <a:xfrm>
              <a:off x="1260300" y="3765475"/>
              <a:ext cx="8450" cy="6400"/>
            </a:xfrm>
            <a:custGeom>
              <a:rect b="b" l="l" r="r" t="t"/>
              <a:pathLst>
                <a:path extrusionOk="0" h="256" w="338">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3" name="Google Shape;2473;g123dee3dcf1_0_2693"/>
            <p:cNvSpPr/>
            <p:nvPr/>
          </p:nvSpPr>
          <p:spPr>
            <a:xfrm>
              <a:off x="1248125" y="3760250"/>
              <a:ext cx="9025" cy="6400"/>
            </a:xfrm>
            <a:custGeom>
              <a:rect b="b" l="l" r="r" t="t"/>
              <a:pathLst>
                <a:path extrusionOk="0" h="256" w="361">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4" name="Google Shape;2474;g123dee3dcf1_0_2693"/>
            <p:cNvSpPr/>
            <p:nvPr/>
          </p:nvSpPr>
          <p:spPr>
            <a:xfrm>
              <a:off x="1237675" y="3776500"/>
              <a:ext cx="7275" cy="6125"/>
            </a:xfrm>
            <a:custGeom>
              <a:rect b="b" l="l" r="r" t="t"/>
              <a:pathLst>
                <a:path extrusionOk="0" h="245" w="291">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5" name="Google Shape;2475;g123dee3dcf1_0_2693"/>
            <p:cNvSpPr/>
            <p:nvPr/>
          </p:nvSpPr>
          <p:spPr>
            <a:xfrm>
              <a:off x="1231000" y="3764600"/>
              <a:ext cx="7275" cy="5250"/>
            </a:xfrm>
            <a:custGeom>
              <a:rect b="b" l="l" r="r" t="t"/>
              <a:pathLst>
                <a:path extrusionOk="0" h="210" w="291">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6" name="Google Shape;2476;g123dee3dcf1_0_2693"/>
            <p:cNvSpPr/>
            <p:nvPr/>
          </p:nvSpPr>
          <p:spPr>
            <a:xfrm>
              <a:off x="1248400" y="3769825"/>
              <a:ext cx="7875" cy="6700"/>
            </a:xfrm>
            <a:custGeom>
              <a:rect b="b" l="l" r="r" t="t"/>
              <a:pathLst>
                <a:path extrusionOk="0" h="268" w="315">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7" name="Google Shape;2477;g123dee3dcf1_0_2693"/>
            <p:cNvSpPr/>
            <p:nvPr/>
          </p:nvSpPr>
          <p:spPr>
            <a:xfrm>
              <a:off x="1256250" y="3784325"/>
              <a:ext cx="4375" cy="5850"/>
            </a:xfrm>
            <a:custGeom>
              <a:rect b="b" l="l" r="r" t="t"/>
              <a:pathLst>
                <a:path extrusionOk="0" h="234" w="175">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78" name="Google Shape;2478;g123dee3dcf1_0_2693"/>
          <p:cNvGrpSpPr/>
          <p:nvPr/>
        </p:nvGrpSpPr>
        <p:grpSpPr>
          <a:xfrm flipH="1" rot="-1415750">
            <a:off x="430219" y="501185"/>
            <a:ext cx="602211" cy="1005088"/>
            <a:chOff x="1980950" y="3649100"/>
            <a:chExt cx="146600" cy="244675"/>
          </a:xfrm>
        </p:grpSpPr>
        <p:sp>
          <p:nvSpPr>
            <p:cNvPr id="2479" name="Google Shape;2479;g123dee3dcf1_0_2693"/>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0" name="Google Shape;2480;g123dee3dcf1_0_2693"/>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1" name="Google Shape;2481;g123dee3dcf1_0_2693"/>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2" name="Google Shape;2482;g123dee3dcf1_0_2693"/>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3" name="Google Shape;2483;g123dee3dcf1_0_2693"/>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4" name="Google Shape;2484;g123dee3dcf1_0_2693"/>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5" name="Google Shape;2485;g123dee3dcf1_0_2693"/>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6" name="Google Shape;2486;g123dee3dcf1_0_2693"/>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7" name="Google Shape;2487;g123dee3dcf1_0_2693"/>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8" name="Google Shape;2488;g123dee3dcf1_0_2693"/>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9" name="Google Shape;2489;g123dee3dcf1_0_2693"/>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90" name="Google Shape;2490;g123dee3dcf1_0_2693"/>
          <p:cNvSpPr/>
          <p:nvPr/>
        </p:nvSpPr>
        <p:spPr>
          <a:xfrm flipH="1" rot="-897778">
            <a:off x="825037" y="1701916"/>
            <a:ext cx="540259" cy="223795"/>
          </a:xfrm>
          <a:custGeom>
            <a:rect b="b" l="l" r="r" t="t"/>
            <a:pathLst>
              <a:path extrusionOk="0" h="2602" w="6282">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91" name="Google Shape;2491;g123dee3dcf1_0_2693"/>
          <p:cNvGrpSpPr/>
          <p:nvPr/>
        </p:nvGrpSpPr>
        <p:grpSpPr>
          <a:xfrm flipH="1" rot="-1425117">
            <a:off x="6647867" y="4272185"/>
            <a:ext cx="870560" cy="1160768"/>
            <a:chOff x="2957300" y="3608175"/>
            <a:chExt cx="231325" cy="310850"/>
          </a:xfrm>
        </p:grpSpPr>
        <p:sp>
          <p:nvSpPr>
            <p:cNvPr id="2492" name="Google Shape;2492;g123dee3dcf1_0_2693"/>
            <p:cNvSpPr/>
            <p:nvPr/>
          </p:nvSpPr>
          <p:spPr>
            <a:xfrm>
              <a:off x="3005750" y="3695225"/>
              <a:ext cx="44725" cy="62725"/>
            </a:xfrm>
            <a:custGeom>
              <a:rect b="b" l="l" r="r" t="t"/>
              <a:pathLst>
                <a:path extrusionOk="0" h="2509" w="1789">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3" name="Google Shape;2493;g123dee3dcf1_0_2693"/>
            <p:cNvSpPr/>
            <p:nvPr/>
          </p:nvSpPr>
          <p:spPr>
            <a:xfrm>
              <a:off x="3028975" y="3841800"/>
              <a:ext cx="104500" cy="10775"/>
            </a:xfrm>
            <a:custGeom>
              <a:rect b="b" l="l" r="r" t="t"/>
              <a:pathLst>
                <a:path extrusionOk="0" h="431" w="418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4" name="Google Shape;2494;g123dee3dcf1_0_2693"/>
            <p:cNvSpPr/>
            <p:nvPr/>
          </p:nvSpPr>
          <p:spPr>
            <a:xfrm>
              <a:off x="3025775" y="3805825"/>
              <a:ext cx="108300" cy="13950"/>
            </a:xfrm>
            <a:custGeom>
              <a:rect b="b" l="l" r="r" t="t"/>
              <a:pathLst>
                <a:path extrusionOk="0" h="558" w="4332">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5" name="Google Shape;2495;g123dee3dcf1_0_2693"/>
            <p:cNvSpPr/>
            <p:nvPr/>
          </p:nvSpPr>
          <p:spPr>
            <a:xfrm>
              <a:off x="3020275" y="3776800"/>
              <a:ext cx="113800" cy="15675"/>
            </a:xfrm>
            <a:custGeom>
              <a:rect b="b" l="l" r="r" t="t"/>
              <a:pathLst>
                <a:path extrusionOk="0" h="627" w="4552">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6" name="Google Shape;2496;g123dee3dcf1_0_2693"/>
            <p:cNvSpPr/>
            <p:nvPr/>
          </p:nvSpPr>
          <p:spPr>
            <a:xfrm>
              <a:off x="3060025" y="3695825"/>
              <a:ext cx="58650" cy="12200"/>
            </a:xfrm>
            <a:custGeom>
              <a:rect b="b" l="l" r="r" t="t"/>
              <a:pathLst>
                <a:path extrusionOk="0" h="488" w="2346">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7" name="Google Shape;2497;g123dee3dcf1_0_2693"/>
            <p:cNvSpPr/>
            <p:nvPr/>
          </p:nvSpPr>
          <p:spPr>
            <a:xfrm>
              <a:off x="3064675" y="3720200"/>
              <a:ext cx="56900" cy="13075"/>
            </a:xfrm>
            <a:custGeom>
              <a:rect b="b" l="l" r="r" t="t"/>
              <a:pathLst>
                <a:path extrusionOk="0" h="523" w="2276">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8" name="Google Shape;2498;g123dee3dcf1_0_2693"/>
            <p:cNvSpPr/>
            <p:nvPr/>
          </p:nvSpPr>
          <p:spPr>
            <a:xfrm>
              <a:off x="3060600" y="3742250"/>
              <a:ext cx="43850" cy="10175"/>
            </a:xfrm>
            <a:custGeom>
              <a:rect b="b" l="l" r="r" t="t"/>
              <a:pathLst>
                <a:path extrusionOk="0" h="407" w="1754">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9" name="Google Shape;2499;g123dee3dcf1_0_2693"/>
            <p:cNvSpPr/>
            <p:nvPr/>
          </p:nvSpPr>
          <p:spPr>
            <a:xfrm>
              <a:off x="3115750" y="3743425"/>
              <a:ext cx="4100" cy="4075"/>
            </a:xfrm>
            <a:custGeom>
              <a:rect b="b" l="l" r="r" t="t"/>
              <a:pathLst>
                <a:path extrusionOk="0" h="163" w="164">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0" name="Google Shape;2500;g123dee3dcf1_0_2693"/>
            <p:cNvSpPr/>
            <p:nvPr/>
          </p:nvSpPr>
          <p:spPr>
            <a:xfrm>
              <a:off x="2957300" y="3608175"/>
              <a:ext cx="231325" cy="310850"/>
            </a:xfrm>
            <a:custGeom>
              <a:rect b="b" l="l" r="r" t="t"/>
              <a:pathLst>
                <a:path extrusionOk="0" h="12434" w="9253">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1"/>
        </a:solidFill>
      </p:bgPr>
    </p:bg>
    <p:spTree>
      <p:nvGrpSpPr>
        <p:cNvPr id="253" name="Shape 253"/>
        <p:cNvGrpSpPr/>
        <p:nvPr/>
      </p:nvGrpSpPr>
      <p:grpSpPr>
        <a:xfrm>
          <a:off x="0" y="0"/>
          <a:ext cx="0" cy="0"/>
          <a:chOff x="0" y="0"/>
          <a:chExt cx="0" cy="0"/>
        </a:xfrm>
      </p:grpSpPr>
      <p:sp>
        <p:nvSpPr>
          <p:cNvPr id="254" name="Google Shape;254;p41"/>
          <p:cNvSpPr txBox="1"/>
          <p:nvPr>
            <p:ph idx="1" type="subTitle"/>
          </p:nvPr>
        </p:nvSpPr>
        <p:spPr>
          <a:xfrm>
            <a:off x="3017550" y="2996692"/>
            <a:ext cx="3108900" cy="914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55" name="Google Shape;255;p41"/>
          <p:cNvSpPr txBox="1"/>
          <p:nvPr>
            <p:ph type="ctrTitle"/>
          </p:nvPr>
        </p:nvSpPr>
        <p:spPr>
          <a:xfrm>
            <a:off x="2220750" y="2480250"/>
            <a:ext cx="4702500" cy="640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grpSp>
        <p:nvGrpSpPr>
          <p:cNvPr id="256" name="Google Shape;256;p41"/>
          <p:cNvGrpSpPr/>
          <p:nvPr/>
        </p:nvGrpSpPr>
        <p:grpSpPr>
          <a:xfrm rot="-2700065">
            <a:off x="5167" y="1112073"/>
            <a:ext cx="598768" cy="1110833"/>
            <a:chOff x="2369275" y="3344925"/>
            <a:chExt cx="160525" cy="297800"/>
          </a:xfrm>
        </p:grpSpPr>
        <p:sp>
          <p:nvSpPr>
            <p:cNvPr id="257" name="Google Shape;257;p41"/>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41"/>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41"/>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41"/>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41"/>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41"/>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41"/>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41"/>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41"/>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41"/>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41"/>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41"/>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41"/>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41"/>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41"/>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2" name="Google Shape;272;p41"/>
          <p:cNvSpPr/>
          <p:nvPr/>
        </p:nvSpPr>
        <p:spPr>
          <a:xfrm rot="1184892">
            <a:off x="888716" y="133998"/>
            <a:ext cx="890332" cy="812016"/>
          </a:xfrm>
          <a:custGeom>
            <a:rect b="b" l="l" r="r" t="t"/>
            <a:pathLst>
              <a:path extrusionOk="0" h="8624" w="9977">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41"/>
          <p:cNvSpPr/>
          <p:nvPr/>
        </p:nvSpPr>
        <p:spPr>
          <a:xfrm flipH="1" rot="290954">
            <a:off x="8792626" y="3491026"/>
            <a:ext cx="477421" cy="471651"/>
          </a:xfrm>
          <a:custGeom>
            <a:rect b="b" l="l" r="r" t="t"/>
            <a:pathLst>
              <a:path extrusionOk="0" h="5058" w="512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4" name="Google Shape;274;p41"/>
          <p:cNvGrpSpPr/>
          <p:nvPr/>
        </p:nvGrpSpPr>
        <p:grpSpPr>
          <a:xfrm flipH="1" rot="4044333">
            <a:off x="7855938" y="4107598"/>
            <a:ext cx="1234481" cy="919854"/>
            <a:chOff x="1954550" y="2620525"/>
            <a:chExt cx="310850" cy="231625"/>
          </a:xfrm>
        </p:grpSpPr>
        <p:sp>
          <p:nvSpPr>
            <p:cNvPr id="275" name="Google Shape;275;p41"/>
            <p:cNvSpPr/>
            <p:nvPr/>
          </p:nvSpPr>
          <p:spPr>
            <a:xfrm>
              <a:off x="1954550" y="2620525"/>
              <a:ext cx="310850" cy="231625"/>
            </a:xfrm>
            <a:custGeom>
              <a:rect b="b" l="l" r="r" t="t"/>
              <a:pathLst>
                <a:path extrusionOk="0" h="9265" w="12434">
                  <a:moveTo>
                    <a:pt x="11783" y="2357"/>
                  </a:moveTo>
                  <a:cubicBezTo>
                    <a:pt x="11842" y="2368"/>
                    <a:pt x="11900" y="2368"/>
                    <a:pt x="11946" y="2380"/>
                  </a:cubicBezTo>
                  <a:cubicBezTo>
                    <a:pt x="12050" y="2426"/>
                    <a:pt x="12143" y="2496"/>
                    <a:pt x="12155" y="2612"/>
                  </a:cubicBezTo>
                  <a:cubicBezTo>
                    <a:pt x="12190" y="2844"/>
                    <a:pt x="12259" y="3065"/>
                    <a:pt x="12364" y="3286"/>
                  </a:cubicBezTo>
                  <a:cubicBezTo>
                    <a:pt x="12376" y="3309"/>
                    <a:pt x="12387" y="3355"/>
                    <a:pt x="12387" y="3402"/>
                  </a:cubicBezTo>
                  <a:cubicBezTo>
                    <a:pt x="12364" y="3738"/>
                    <a:pt x="12434" y="4063"/>
                    <a:pt x="12422" y="4400"/>
                  </a:cubicBezTo>
                  <a:cubicBezTo>
                    <a:pt x="12410" y="4725"/>
                    <a:pt x="12422" y="5050"/>
                    <a:pt x="12422" y="5387"/>
                  </a:cubicBezTo>
                  <a:cubicBezTo>
                    <a:pt x="12422" y="5677"/>
                    <a:pt x="12376" y="5723"/>
                    <a:pt x="12074" y="5781"/>
                  </a:cubicBezTo>
                  <a:cubicBezTo>
                    <a:pt x="12062" y="5781"/>
                    <a:pt x="12039" y="5793"/>
                    <a:pt x="12004" y="5805"/>
                  </a:cubicBezTo>
                  <a:lnTo>
                    <a:pt x="12004" y="5979"/>
                  </a:lnTo>
                  <a:cubicBezTo>
                    <a:pt x="12004" y="6559"/>
                    <a:pt x="12004" y="7140"/>
                    <a:pt x="12016" y="7720"/>
                  </a:cubicBezTo>
                  <a:cubicBezTo>
                    <a:pt x="12016" y="7894"/>
                    <a:pt x="11958" y="8045"/>
                    <a:pt x="11911" y="8208"/>
                  </a:cubicBezTo>
                  <a:cubicBezTo>
                    <a:pt x="11888" y="8301"/>
                    <a:pt x="11795" y="8382"/>
                    <a:pt x="11691" y="8394"/>
                  </a:cubicBezTo>
                  <a:cubicBezTo>
                    <a:pt x="11505" y="8417"/>
                    <a:pt x="11331" y="8510"/>
                    <a:pt x="11133" y="8510"/>
                  </a:cubicBezTo>
                  <a:cubicBezTo>
                    <a:pt x="10982" y="8510"/>
                    <a:pt x="10820" y="8568"/>
                    <a:pt x="10681" y="8591"/>
                  </a:cubicBezTo>
                  <a:cubicBezTo>
                    <a:pt x="10274" y="8672"/>
                    <a:pt x="9880" y="8742"/>
                    <a:pt x="9473" y="8811"/>
                  </a:cubicBezTo>
                  <a:cubicBezTo>
                    <a:pt x="9369" y="8823"/>
                    <a:pt x="9276" y="8846"/>
                    <a:pt x="9171" y="8846"/>
                  </a:cubicBezTo>
                  <a:cubicBezTo>
                    <a:pt x="8997" y="8846"/>
                    <a:pt x="8823" y="8858"/>
                    <a:pt x="8661" y="8904"/>
                  </a:cubicBezTo>
                  <a:cubicBezTo>
                    <a:pt x="8556" y="8928"/>
                    <a:pt x="8463" y="8928"/>
                    <a:pt x="8359" y="8928"/>
                  </a:cubicBezTo>
                  <a:lnTo>
                    <a:pt x="7256" y="8928"/>
                  </a:lnTo>
                  <a:cubicBezTo>
                    <a:pt x="7093" y="8928"/>
                    <a:pt x="6931" y="8928"/>
                    <a:pt x="6780" y="8986"/>
                  </a:cubicBezTo>
                  <a:cubicBezTo>
                    <a:pt x="6699" y="9020"/>
                    <a:pt x="6617" y="8997"/>
                    <a:pt x="6524" y="8997"/>
                  </a:cubicBezTo>
                  <a:lnTo>
                    <a:pt x="6037" y="8997"/>
                  </a:lnTo>
                  <a:cubicBezTo>
                    <a:pt x="5979" y="8997"/>
                    <a:pt x="5909" y="8986"/>
                    <a:pt x="5851" y="9020"/>
                  </a:cubicBezTo>
                  <a:cubicBezTo>
                    <a:pt x="5619" y="9113"/>
                    <a:pt x="5364" y="9078"/>
                    <a:pt x="5120" y="9090"/>
                  </a:cubicBezTo>
                  <a:cubicBezTo>
                    <a:pt x="4899" y="9090"/>
                    <a:pt x="4667" y="9078"/>
                    <a:pt x="4458" y="9160"/>
                  </a:cubicBezTo>
                  <a:cubicBezTo>
                    <a:pt x="4400" y="9195"/>
                    <a:pt x="4307" y="9171"/>
                    <a:pt x="4237" y="9171"/>
                  </a:cubicBezTo>
                  <a:lnTo>
                    <a:pt x="3657" y="9171"/>
                  </a:lnTo>
                  <a:cubicBezTo>
                    <a:pt x="3506" y="9171"/>
                    <a:pt x="3378" y="9171"/>
                    <a:pt x="3239" y="9229"/>
                  </a:cubicBezTo>
                  <a:cubicBezTo>
                    <a:pt x="3146" y="9264"/>
                    <a:pt x="3030" y="9264"/>
                    <a:pt x="2926" y="9264"/>
                  </a:cubicBezTo>
                  <a:cubicBezTo>
                    <a:pt x="2229" y="9264"/>
                    <a:pt x="1533" y="9253"/>
                    <a:pt x="836" y="9253"/>
                  </a:cubicBezTo>
                  <a:cubicBezTo>
                    <a:pt x="662" y="9253"/>
                    <a:pt x="569" y="9171"/>
                    <a:pt x="511" y="9032"/>
                  </a:cubicBezTo>
                  <a:cubicBezTo>
                    <a:pt x="430" y="8858"/>
                    <a:pt x="360" y="8672"/>
                    <a:pt x="372" y="8475"/>
                  </a:cubicBezTo>
                  <a:cubicBezTo>
                    <a:pt x="372" y="8335"/>
                    <a:pt x="372" y="8173"/>
                    <a:pt x="314" y="8034"/>
                  </a:cubicBezTo>
                  <a:cubicBezTo>
                    <a:pt x="290" y="7952"/>
                    <a:pt x="290" y="7860"/>
                    <a:pt x="290" y="7755"/>
                  </a:cubicBezTo>
                  <a:lnTo>
                    <a:pt x="290" y="6791"/>
                  </a:lnTo>
                  <a:cubicBezTo>
                    <a:pt x="290" y="6722"/>
                    <a:pt x="302" y="6652"/>
                    <a:pt x="279" y="6583"/>
                  </a:cubicBezTo>
                  <a:cubicBezTo>
                    <a:pt x="186" y="6385"/>
                    <a:pt x="232" y="6165"/>
                    <a:pt x="186" y="5979"/>
                  </a:cubicBezTo>
                  <a:cubicBezTo>
                    <a:pt x="128" y="5735"/>
                    <a:pt x="116" y="5468"/>
                    <a:pt x="116" y="5224"/>
                  </a:cubicBezTo>
                  <a:cubicBezTo>
                    <a:pt x="116" y="5213"/>
                    <a:pt x="116" y="5178"/>
                    <a:pt x="105" y="5166"/>
                  </a:cubicBezTo>
                  <a:cubicBezTo>
                    <a:pt x="0" y="4934"/>
                    <a:pt x="23" y="4690"/>
                    <a:pt x="23" y="4446"/>
                  </a:cubicBezTo>
                  <a:lnTo>
                    <a:pt x="23" y="3309"/>
                  </a:lnTo>
                  <a:cubicBezTo>
                    <a:pt x="23" y="3227"/>
                    <a:pt x="12" y="3123"/>
                    <a:pt x="58" y="3042"/>
                  </a:cubicBezTo>
                  <a:cubicBezTo>
                    <a:pt x="128" y="2868"/>
                    <a:pt x="116" y="2705"/>
                    <a:pt x="116" y="2531"/>
                  </a:cubicBezTo>
                  <a:cubicBezTo>
                    <a:pt x="116" y="2368"/>
                    <a:pt x="116" y="2229"/>
                    <a:pt x="174" y="2078"/>
                  </a:cubicBezTo>
                  <a:cubicBezTo>
                    <a:pt x="197" y="2008"/>
                    <a:pt x="186" y="1892"/>
                    <a:pt x="221" y="1800"/>
                  </a:cubicBezTo>
                  <a:cubicBezTo>
                    <a:pt x="290" y="1591"/>
                    <a:pt x="290" y="1370"/>
                    <a:pt x="314" y="1149"/>
                  </a:cubicBezTo>
                  <a:cubicBezTo>
                    <a:pt x="337" y="964"/>
                    <a:pt x="430" y="848"/>
                    <a:pt x="604" y="801"/>
                  </a:cubicBezTo>
                  <a:cubicBezTo>
                    <a:pt x="743" y="778"/>
                    <a:pt x="859" y="697"/>
                    <a:pt x="998" y="720"/>
                  </a:cubicBezTo>
                  <a:cubicBezTo>
                    <a:pt x="1057" y="720"/>
                    <a:pt x="1115" y="685"/>
                    <a:pt x="1173" y="673"/>
                  </a:cubicBezTo>
                  <a:cubicBezTo>
                    <a:pt x="1242" y="650"/>
                    <a:pt x="1335" y="627"/>
                    <a:pt x="1405" y="627"/>
                  </a:cubicBezTo>
                  <a:cubicBezTo>
                    <a:pt x="1533" y="627"/>
                    <a:pt x="1672" y="615"/>
                    <a:pt x="1800" y="569"/>
                  </a:cubicBezTo>
                  <a:cubicBezTo>
                    <a:pt x="1858" y="557"/>
                    <a:pt x="1916" y="557"/>
                    <a:pt x="1974" y="546"/>
                  </a:cubicBezTo>
                  <a:cubicBezTo>
                    <a:pt x="2055" y="523"/>
                    <a:pt x="2148" y="511"/>
                    <a:pt x="2252" y="499"/>
                  </a:cubicBezTo>
                  <a:cubicBezTo>
                    <a:pt x="2334" y="488"/>
                    <a:pt x="2403" y="464"/>
                    <a:pt x="2496" y="464"/>
                  </a:cubicBezTo>
                  <a:cubicBezTo>
                    <a:pt x="2635" y="453"/>
                    <a:pt x="2786" y="488"/>
                    <a:pt x="2902" y="383"/>
                  </a:cubicBezTo>
                  <a:cubicBezTo>
                    <a:pt x="2926" y="348"/>
                    <a:pt x="2995" y="348"/>
                    <a:pt x="3042" y="348"/>
                  </a:cubicBezTo>
                  <a:cubicBezTo>
                    <a:pt x="3274" y="348"/>
                    <a:pt x="3494" y="290"/>
                    <a:pt x="3715" y="279"/>
                  </a:cubicBezTo>
                  <a:cubicBezTo>
                    <a:pt x="3994" y="256"/>
                    <a:pt x="4261" y="256"/>
                    <a:pt x="4539" y="256"/>
                  </a:cubicBezTo>
                  <a:cubicBezTo>
                    <a:pt x="4771" y="256"/>
                    <a:pt x="5004" y="256"/>
                    <a:pt x="5236" y="197"/>
                  </a:cubicBezTo>
                  <a:cubicBezTo>
                    <a:pt x="5352" y="163"/>
                    <a:pt x="5480" y="174"/>
                    <a:pt x="5596" y="174"/>
                  </a:cubicBezTo>
                  <a:cubicBezTo>
                    <a:pt x="6118" y="197"/>
                    <a:pt x="6641" y="139"/>
                    <a:pt x="7151" y="58"/>
                  </a:cubicBezTo>
                  <a:cubicBezTo>
                    <a:pt x="7569" y="0"/>
                    <a:pt x="7987" y="35"/>
                    <a:pt x="8417" y="47"/>
                  </a:cubicBezTo>
                  <a:cubicBezTo>
                    <a:pt x="8556" y="47"/>
                    <a:pt x="8707" y="58"/>
                    <a:pt x="8835" y="58"/>
                  </a:cubicBezTo>
                  <a:cubicBezTo>
                    <a:pt x="9380" y="58"/>
                    <a:pt x="9938" y="81"/>
                    <a:pt x="10495" y="58"/>
                  </a:cubicBezTo>
                  <a:cubicBezTo>
                    <a:pt x="10727" y="58"/>
                    <a:pt x="10936" y="105"/>
                    <a:pt x="11145" y="174"/>
                  </a:cubicBezTo>
                  <a:cubicBezTo>
                    <a:pt x="11377" y="256"/>
                    <a:pt x="11493" y="453"/>
                    <a:pt x="11516" y="697"/>
                  </a:cubicBezTo>
                  <a:cubicBezTo>
                    <a:pt x="11540" y="790"/>
                    <a:pt x="11516" y="859"/>
                    <a:pt x="11516" y="952"/>
                  </a:cubicBezTo>
                  <a:cubicBezTo>
                    <a:pt x="11516" y="1045"/>
                    <a:pt x="11540" y="1149"/>
                    <a:pt x="11563" y="1254"/>
                  </a:cubicBezTo>
                  <a:cubicBezTo>
                    <a:pt x="11609" y="1382"/>
                    <a:pt x="11621" y="1533"/>
                    <a:pt x="11609" y="1672"/>
                  </a:cubicBezTo>
                  <a:cubicBezTo>
                    <a:pt x="11656" y="1892"/>
                    <a:pt x="11679" y="2113"/>
                    <a:pt x="11783" y="2357"/>
                  </a:cubicBezTo>
                  <a:close/>
                  <a:moveTo>
                    <a:pt x="1765" y="1823"/>
                  </a:moveTo>
                  <a:cubicBezTo>
                    <a:pt x="1637" y="1962"/>
                    <a:pt x="1591" y="2125"/>
                    <a:pt x="1614" y="2299"/>
                  </a:cubicBezTo>
                  <a:cubicBezTo>
                    <a:pt x="1625" y="2484"/>
                    <a:pt x="1614" y="2659"/>
                    <a:pt x="1614" y="2844"/>
                  </a:cubicBezTo>
                  <a:cubicBezTo>
                    <a:pt x="1614" y="2937"/>
                    <a:pt x="1614" y="3007"/>
                    <a:pt x="1579" y="3100"/>
                  </a:cubicBezTo>
                  <a:cubicBezTo>
                    <a:pt x="1533" y="3216"/>
                    <a:pt x="1533" y="3344"/>
                    <a:pt x="1533" y="3460"/>
                  </a:cubicBezTo>
                  <a:lnTo>
                    <a:pt x="1533" y="5247"/>
                  </a:lnTo>
                  <a:cubicBezTo>
                    <a:pt x="1533" y="5317"/>
                    <a:pt x="1521" y="5387"/>
                    <a:pt x="1556" y="5456"/>
                  </a:cubicBezTo>
                  <a:cubicBezTo>
                    <a:pt x="1637" y="5665"/>
                    <a:pt x="1614" y="5863"/>
                    <a:pt x="1625" y="6072"/>
                  </a:cubicBezTo>
                  <a:cubicBezTo>
                    <a:pt x="1625" y="6130"/>
                    <a:pt x="1614" y="6199"/>
                    <a:pt x="1637" y="6246"/>
                  </a:cubicBezTo>
                  <a:cubicBezTo>
                    <a:pt x="1730" y="6408"/>
                    <a:pt x="1707" y="6583"/>
                    <a:pt x="1695" y="6757"/>
                  </a:cubicBezTo>
                  <a:cubicBezTo>
                    <a:pt x="1683" y="7058"/>
                    <a:pt x="1811" y="7337"/>
                    <a:pt x="1811" y="7627"/>
                  </a:cubicBezTo>
                  <a:cubicBezTo>
                    <a:pt x="1811" y="7697"/>
                    <a:pt x="1858" y="7778"/>
                    <a:pt x="1869" y="7860"/>
                  </a:cubicBezTo>
                  <a:cubicBezTo>
                    <a:pt x="1881" y="7952"/>
                    <a:pt x="1916" y="8034"/>
                    <a:pt x="2020" y="8103"/>
                  </a:cubicBezTo>
                  <a:lnTo>
                    <a:pt x="2960" y="8103"/>
                  </a:lnTo>
                  <a:cubicBezTo>
                    <a:pt x="3007" y="8103"/>
                    <a:pt x="3077" y="8103"/>
                    <a:pt x="3100" y="8092"/>
                  </a:cubicBezTo>
                  <a:cubicBezTo>
                    <a:pt x="3239" y="8010"/>
                    <a:pt x="3378" y="8034"/>
                    <a:pt x="3529" y="8034"/>
                  </a:cubicBezTo>
                  <a:cubicBezTo>
                    <a:pt x="3773" y="8010"/>
                    <a:pt x="4028" y="8068"/>
                    <a:pt x="4284" y="7941"/>
                  </a:cubicBezTo>
                  <a:cubicBezTo>
                    <a:pt x="4307" y="7929"/>
                    <a:pt x="4365" y="7929"/>
                    <a:pt x="4400" y="7929"/>
                  </a:cubicBezTo>
                  <a:cubicBezTo>
                    <a:pt x="4725" y="7906"/>
                    <a:pt x="5062" y="7929"/>
                    <a:pt x="5398" y="7860"/>
                  </a:cubicBezTo>
                  <a:cubicBezTo>
                    <a:pt x="5689" y="7801"/>
                    <a:pt x="5979" y="7836"/>
                    <a:pt x="6281" y="7767"/>
                  </a:cubicBezTo>
                  <a:cubicBezTo>
                    <a:pt x="6443" y="7720"/>
                    <a:pt x="6606" y="7755"/>
                    <a:pt x="6757" y="7697"/>
                  </a:cubicBezTo>
                  <a:cubicBezTo>
                    <a:pt x="6815" y="7662"/>
                    <a:pt x="6873" y="7674"/>
                    <a:pt x="6931" y="7662"/>
                  </a:cubicBezTo>
                  <a:cubicBezTo>
                    <a:pt x="7012" y="7651"/>
                    <a:pt x="7082" y="7662"/>
                    <a:pt x="7151" y="7639"/>
                  </a:cubicBezTo>
                  <a:cubicBezTo>
                    <a:pt x="7279" y="7581"/>
                    <a:pt x="7407" y="7593"/>
                    <a:pt x="7546" y="7581"/>
                  </a:cubicBezTo>
                  <a:cubicBezTo>
                    <a:pt x="7767" y="7581"/>
                    <a:pt x="7999" y="7604"/>
                    <a:pt x="8208" y="7523"/>
                  </a:cubicBezTo>
                  <a:cubicBezTo>
                    <a:pt x="8266" y="7488"/>
                    <a:pt x="8324" y="7523"/>
                    <a:pt x="8405" y="7511"/>
                  </a:cubicBezTo>
                  <a:cubicBezTo>
                    <a:pt x="8463" y="7511"/>
                    <a:pt x="8533" y="7511"/>
                    <a:pt x="8579" y="7476"/>
                  </a:cubicBezTo>
                  <a:cubicBezTo>
                    <a:pt x="8719" y="7418"/>
                    <a:pt x="8870" y="7418"/>
                    <a:pt x="9020" y="7418"/>
                  </a:cubicBezTo>
                  <a:cubicBezTo>
                    <a:pt x="9160" y="7418"/>
                    <a:pt x="9299" y="7430"/>
                    <a:pt x="9415" y="7395"/>
                  </a:cubicBezTo>
                  <a:cubicBezTo>
                    <a:pt x="9566" y="7349"/>
                    <a:pt x="9717" y="7349"/>
                    <a:pt x="9868" y="7337"/>
                  </a:cubicBezTo>
                  <a:cubicBezTo>
                    <a:pt x="9972" y="7337"/>
                    <a:pt x="10065" y="7337"/>
                    <a:pt x="10170" y="7314"/>
                  </a:cubicBezTo>
                  <a:cubicBezTo>
                    <a:pt x="10356" y="7105"/>
                    <a:pt x="10274" y="6873"/>
                    <a:pt x="10286" y="6652"/>
                  </a:cubicBezTo>
                  <a:cubicBezTo>
                    <a:pt x="10042" y="6524"/>
                    <a:pt x="10042" y="6524"/>
                    <a:pt x="10042" y="6269"/>
                  </a:cubicBezTo>
                  <a:lnTo>
                    <a:pt x="10042" y="5944"/>
                  </a:lnTo>
                  <a:cubicBezTo>
                    <a:pt x="10042" y="5886"/>
                    <a:pt x="10042" y="5805"/>
                    <a:pt x="10030" y="5770"/>
                  </a:cubicBezTo>
                  <a:cubicBezTo>
                    <a:pt x="9972" y="5654"/>
                    <a:pt x="9972" y="5538"/>
                    <a:pt x="9972" y="5398"/>
                  </a:cubicBezTo>
                  <a:cubicBezTo>
                    <a:pt x="9972" y="5201"/>
                    <a:pt x="9984" y="4992"/>
                    <a:pt x="9891" y="4806"/>
                  </a:cubicBezTo>
                  <a:cubicBezTo>
                    <a:pt x="9880" y="4760"/>
                    <a:pt x="9880" y="4702"/>
                    <a:pt x="9880" y="4667"/>
                  </a:cubicBezTo>
                  <a:lnTo>
                    <a:pt x="9833" y="4354"/>
                  </a:lnTo>
                  <a:cubicBezTo>
                    <a:pt x="9822" y="4284"/>
                    <a:pt x="9810" y="4214"/>
                    <a:pt x="9810" y="4133"/>
                  </a:cubicBezTo>
                  <a:cubicBezTo>
                    <a:pt x="9810" y="3936"/>
                    <a:pt x="9822" y="3727"/>
                    <a:pt x="9740" y="3529"/>
                  </a:cubicBezTo>
                  <a:cubicBezTo>
                    <a:pt x="9705" y="3471"/>
                    <a:pt x="9717" y="3413"/>
                    <a:pt x="9717" y="3344"/>
                  </a:cubicBezTo>
                  <a:lnTo>
                    <a:pt x="9717" y="1962"/>
                  </a:lnTo>
                  <a:cubicBezTo>
                    <a:pt x="9717" y="1800"/>
                    <a:pt x="9763" y="1683"/>
                    <a:pt x="9914" y="1602"/>
                  </a:cubicBezTo>
                  <a:cubicBezTo>
                    <a:pt x="9938" y="1579"/>
                    <a:pt x="9961" y="1556"/>
                    <a:pt x="9996" y="1521"/>
                  </a:cubicBezTo>
                  <a:cubicBezTo>
                    <a:pt x="9961" y="1451"/>
                    <a:pt x="9938" y="1405"/>
                    <a:pt x="9926" y="1358"/>
                  </a:cubicBezTo>
                  <a:cubicBezTo>
                    <a:pt x="9891" y="1300"/>
                    <a:pt x="9880" y="1254"/>
                    <a:pt x="9856" y="1196"/>
                  </a:cubicBezTo>
                  <a:lnTo>
                    <a:pt x="8788" y="1196"/>
                  </a:lnTo>
                  <a:cubicBezTo>
                    <a:pt x="8603" y="1196"/>
                    <a:pt x="8428" y="1173"/>
                    <a:pt x="8243" y="1254"/>
                  </a:cubicBezTo>
                  <a:cubicBezTo>
                    <a:pt x="8185" y="1277"/>
                    <a:pt x="8092" y="1266"/>
                    <a:pt x="8022" y="1266"/>
                  </a:cubicBezTo>
                  <a:cubicBezTo>
                    <a:pt x="7802" y="1266"/>
                    <a:pt x="7604" y="1277"/>
                    <a:pt x="7384" y="1312"/>
                  </a:cubicBezTo>
                  <a:cubicBezTo>
                    <a:pt x="7209" y="1335"/>
                    <a:pt x="7035" y="1335"/>
                    <a:pt x="6861" y="1358"/>
                  </a:cubicBezTo>
                  <a:cubicBezTo>
                    <a:pt x="6780" y="1370"/>
                    <a:pt x="6675" y="1358"/>
                    <a:pt x="6583" y="1382"/>
                  </a:cubicBezTo>
                  <a:cubicBezTo>
                    <a:pt x="6432" y="1440"/>
                    <a:pt x="6269" y="1440"/>
                    <a:pt x="6107" y="1440"/>
                  </a:cubicBezTo>
                  <a:lnTo>
                    <a:pt x="5340" y="1440"/>
                  </a:lnTo>
                  <a:cubicBezTo>
                    <a:pt x="5247" y="1440"/>
                    <a:pt x="5166" y="1440"/>
                    <a:pt x="5097" y="1451"/>
                  </a:cubicBezTo>
                  <a:cubicBezTo>
                    <a:pt x="4888" y="1521"/>
                    <a:pt x="4690" y="1509"/>
                    <a:pt x="4481" y="1509"/>
                  </a:cubicBezTo>
                  <a:cubicBezTo>
                    <a:pt x="4365" y="1509"/>
                    <a:pt x="4226" y="1498"/>
                    <a:pt x="4121" y="1544"/>
                  </a:cubicBezTo>
                  <a:cubicBezTo>
                    <a:pt x="3947" y="1614"/>
                    <a:pt x="3761" y="1602"/>
                    <a:pt x="3587" y="1602"/>
                  </a:cubicBezTo>
                  <a:cubicBezTo>
                    <a:pt x="3332" y="1614"/>
                    <a:pt x="3077" y="1567"/>
                    <a:pt x="2833" y="1672"/>
                  </a:cubicBezTo>
                  <a:cubicBezTo>
                    <a:pt x="2775" y="1695"/>
                    <a:pt x="2717" y="1683"/>
                    <a:pt x="2635" y="1683"/>
                  </a:cubicBezTo>
                  <a:cubicBezTo>
                    <a:pt x="2403" y="1683"/>
                    <a:pt x="2171" y="1672"/>
                    <a:pt x="1939" y="1776"/>
                  </a:cubicBezTo>
                  <a:cubicBezTo>
                    <a:pt x="1881" y="1823"/>
                    <a:pt x="1823" y="1823"/>
                    <a:pt x="1765" y="1823"/>
                  </a:cubicBezTo>
                  <a:close/>
                  <a:moveTo>
                    <a:pt x="1695" y="8277"/>
                  </a:moveTo>
                  <a:cubicBezTo>
                    <a:pt x="1567" y="7987"/>
                    <a:pt x="1474" y="7709"/>
                    <a:pt x="1498" y="7418"/>
                  </a:cubicBezTo>
                  <a:cubicBezTo>
                    <a:pt x="1498" y="7360"/>
                    <a:pt x="1498" y="7291"/>
                    <a:pt x="1463" y="7244"/>
                  </a:cubicBezTo>
                  <a:cubicBezTo>
                    <a:pt x="1405" y="7105"/>
                    <a:pt x="1405" y="6942"/>
                    <a:pt x="1405" y="6791"/>
                  </a:cubicBezTo>
                  <a:cubicBezTo>
                    <a:pt x="1405" y="6675"/>
                    <a:pt x="1416" y="6559"/>
                    <a:pt x="1382" y="6466"/>
                  </a:cubicBezTo>
                  <a:cubicBezTo>
                    <a:pt x="1324" y="6316"/>
                    <a:pt x="1324" y="6153"/>
                    <a:pt x="1324" y="6014"/>
                  </a:cubicBezTo>
                  <a:cubicBezTo>
                    <a:pt x="1324" y="5898"/>
                    <a:pt x="1300" y="5793"/>
                    <a:pt x="1289" y="5677"/>
                  </a:cubicBezTo>
                  <a:cubicBezTo>
                    <a:pt x="1277" y="5573"/>
                    <a:pt x="1242" y="5480"/>
                    <a:pt x="1242" y="5375"/>
                  </a:cubicBezTo>
                  <a:lnTo>
                    <a:pt x="1242" y="3344"/>
                  </a:lnTo>
                  <a:cubicBezTo>
                    <a:pt x="1242" y="3251"/>
                    <a:pt x="1265" y="3146"/>
                    <a:pt x="1277" y="3065"/>
                  </a:cubicBezTo>
                  <a:cubicBezTo>
                    <a:pt x="1289" y="2960"/>
                    <a:pt x="1324" y="2868"/>
                    <a:pt x="1324" y="2763"/>
                  </a:cubicBezTo>
                  <a:cubicBezTo>
                    <a:pt x="1324" y="2601"/>
                    <a:pt x="1335" y="2450"/>
                    <a:pt x="1324" y="2299"/>
                  </a:cubicBezTo>
                  <a:cubicBezTo>
                    <a:pt x="1300" y="2067"/>
                    <a:pt x="1358" y="1858"/>
                    <a:pt x="1474" y="1660"/>
                  </a:cubicBezTo>
                  <a:cubicBezTo>
                    <a:pt x="1533" y="1556"/>
                    <a:pt x="1591" y="1498"/>
                    <a:pt x="1707" y="1498"/>
                  </a:cubicBezTo>
                  <a:cubicBezTo>
                    <a:pt x="1765" y="1498"/>
                    <a:pt x="1846" y="1509"/>
                    <a:pt x="1881" y="1486"/>
                  </a:cubicBezTo>
                  <a:cubicBezTo>
                    <a:pt x="2078" y="1382"/>
                    <a:pt x="2264" y="1405"/>
                    <a:pt x="2450" y="1405"/>
                  </a:cubicBezTo>
                  <a:cubicBezTo>
                    <a:pt x="2577" y="1405"/>
                    <a:pt x="2717" y="1405"/>
                    <a:pt x="2844" y="1358"/>
                  </a:cubicBezTo>
                  <a:cubicBezTo>
                    <a:pt x="2914" y="1324"/>
                    <a:pt x="3007" y="1324"/>
                    <a:pt x="3088" y="1324"/>
                  </a:cubicBezTo>
                  <a:lnTo>
                    <a:pt x="3669" y="1324"/>
                  </a:lnTo>
                  <a:cubicBezTo>
                    <a:pt x="3738" y="1324"/>
                    <a:pt x="3820" y="1335"/>
                    <a:pt x="3889" y="1312"/>
                  </a:cubicBezTo>
                  <a:cubicBezTo>
                    <a:pt x="4063" y="1231"/>
                    <a:pt x="4249" y="1254"/>
                    <a:pt x="4423" y="1254"/>
                  </a:cubicBezTo>
                  <a:cubicBezTo>
                    <a:pt x="4632" y="1254"/>
                    <a:pt x="4830" y="1254"/>
                    <a:pt x="5039" y="1184"/>
                  </a:cubicBezTo>
                  <a:cubicBezTo>
                    <a:pt x="5108" y="1149"/>
                    <a:pt x="5189" y="1149"/>
                    <a:pt x="5282" y="1149"/>
                  </a:cubicBezTo>
                  <a:lnTo>
                    <a:pt x="5770" y="1149"/>
                  </a:lnTo>
                  <a:cubicBezTo>
                    <a:pt x="6049" y="1149"/>
                    <a:pt x="6327" y="1184"/>
                    <a:pt x="6606" y="1080"/>
                  </a:cubicBezTo>
                  <a:cubicBezTo>
                    <a:pt x="6664" y="1045"/>
                    <a:pt x="6745" y="1068"/>
                    <a:pt x="6815" y="1068"/>
                  </a:cubicBezTo>
                  <a:cubicBezTo>
                    <a:pt x="7024" y="1068"/>
                    <a:pt x="7221" y="1068"/>
                    <a:pt x="7430" y="1022"/>
                  </a:cubicBezTo>
                  <a:cubicBezTo>
                    <a:pt x="7511" y="998"/>
                    <a:pt x="7616" y="987"/>
                    <a:pt x="7709" y="987"/>
                  </a:cubicBezTo>
                  <a:cubicBezTo>
                    <a:pt x="7918" y="987"/>
                    <a:pt x="8150" y="1010"/>
                    <a:pt x="8370" y="917"/>
                  </a:cubicBezTo>
                  <a:cubicBezTo>
                    <a:pt x="8428" y="906"/>
                    <a:pt x="8486" y="906"/>
                    <a:pt x="8556" y="906"/>
                  </a:cubicBezTo>
                  <a:lnTo>
                    <a:pt x="9856" y="906"/>
                  </a:lnTo>
                  <a:lnTo>
                    <a:pt x="9972" y="906"/>
                  </a:lnTo>
                  <a:cubicBezTo>
                    <a:pt x="10089" y="917"/>
                    <a:pt x="10147" y="964"/>
                    <a:pt x="10147" y="1080"/>
                  </a:cubicBezTo>
                  <a:cubicBezTo>
                    <a:pt x="10158" y="1254"/>
                    <a:pt x="10239" y="1405"/>
                    <a:pt x="10332" y="1556"/>
                  </a:cubicBezTo>
                  <a:cubicBezTo>
                    <a:pt x="10402" y="1556"/>
                    <a:pt x="10472" y="1567"/>
                    <a:pt x="10553" y="1567"/>
                  </a:cubicBezTo>
                  <a:cubicBezTo>
                    <a:pt x="10820" y="1591"/>
                    <a:pt x="10971" y="1741"/>
                    <a:pt x="10982" y="2020"/>
                  </a:cubicBezTo>
                  <a:cubicBezTo>
                    <a:pt x="10982" y="2125"/>
                    <a:pt x="10959" y="2229"/>
                    <a:pt x="11017" y="2322"/>
                  </a:cubicBezTo>
                  <a:cubicBezTo>
                    <a:pt x="11145" y="2357"/>
                    <a:pt x="11273" y="2345"/>
                    <a:pt x="11389" y="2310"/>
                  </a:cubicBezTo>
                  <a:cubicBezTo>
                    <a:pt x="11400" y="2183"/>
                    <a:pt x="11424" y="1451"/>
                    <a:pt x="11389" y="1382"/>
                  </a:cubicBezTo>
                  <a:cubicBezTo>
                    <a:pt x="11307" y="1196"/>
                    <a:pt x="11319" y="1010"/>
                    <a:pt x="11319" y="813"/>
                  </a:cubicBezTo>
                  <a:cubicBezTo>
                    <a:pt x="11319" y="627"/>
                    <a:pt x="11226" y="511"/>
                    <a:pt x="11052" y="441"/>
                  </a:cubicBezTo>
                  <a:cubicBezTo>
                    <a:pt x="10913" y="383"/>
                    <a:pt x="10750" y="337"/>
                    <a:pt x="10576" y="337"/>
                  </a:cubicBezTo>
                  <a:cubicBezTo>
                    <a:pt x="9972" y="348"/>
                    <a:pt x="9369" y="337"/>
                    <a:pt x="8765" y="337"/>
                  </a:cubicBezTo>
                  <a:cubicBezTo>
                    <a:pt x="8544" y="337"/>
                    <a:pt x="8312" y="383"/>
                    <a:pt x="8115" y="279"/>
                  </a:cubicBezTo>
                  <a:cubicBezTo>
                    <a:pt x="8092" y="267"/>
                    <a:pt x="8069" y="267"/>
                    <a:pt x="8057" y="267"/>
                  </a:cubicBezTo>
                  <a:cubicBezTo>
                    <a:pt x="7767" y="267"/>
                    <a:pt x="7476" y="256"/>
                    <a:pt x="7198" y="279"/>
                  </a:cubicBezTo>
                  <a:cubicBezTo>
                    <a:pt x="6838" y="314"/>
                    <a:pt x="6490" y="372"/>
                    <a:pt x="6141" y="406"/>
                  </a:cubicBezTo>
                  <a:cubicBezTo>
                    <a:pt x="5944" y="430"/>
                    <a:pt x="5747" y="441"/>
                    <a:pt x="5561" y="441"/>
                  </a:cubicBezTo>
                  <a:cubicBezTo>
                    <a:pt x="5306" y="441"/>
                    <a:pt x="5062" y="453"/>
                    <a:pt x="4830" y="488"/>
                  </a:cubicBezTo>
                  <a:cubicBezTo>
                    <a:pt x="4412" y="546"/>
                    <a:pt x="4005" y="569"/>
                    <a:pt x="3587" y="615"/>
                  </a:cubicBezTo>
                  <a:lnTo>
                    <a:pt x="3193" y="662"/>
                  </a:lnTo>
                  <a:cubicBezTo>
                    <a:pt x="2786" y="720"/>
                    <a:pt x="2403" y="871"/>
                    <a:pt x="1985" y="871"/>
                  </a:cubicBezTo>
                  <a:cubicBezTo>
                    <a:pt x="1974" y="871"/>
                    <a:pt x="1939" y="871"/>
                    <a:pt x="1927" y="894"/>
                  </a:cubicBezTo>
                  <a:cubicBezTo>
                    <a:pt x="1695" y="987"/>
                    <a:pt x="1416" y="917"/>
                    <a:pt x="1184" y="1033"/>
                  </a:cubicBezTo>
                  <a:cubicBezTo>
                    <a:pt x="998" y="1022"/>
                    <a:pt x="859" y="1091"/>
                    <a:pt x="685" y="1196"/>
                  </a:cubicBezTo>
                  <a:cubicBezTo>
                    <a:pt x="650" y="1312"/>
                    <a:pt x="639" y="1440"/>
                    <a:pt x="592" y="1556"/>
                  </a:cubicBezTo>
                  <a:cubicBezTo>
                    <a:pt x="534" y="1718"/>
                    <a:pt x="546" y="1904"/>
                    <a:pt x="511" y="2067"/>
                  </a:cubicBezTo>
                  <a:cubicBezTo>
                    <a:pt x="464" y="2241"/>
                    <a:pt x="464" y="2415"/>
                    <a:pt x="453" y="2577"/>
                  </a:cubicBezTo>
                  <a:cubicBezTo>
                    <a:pt x="453" y="2705"/>
                    <a:pt x="453" y="2833"/>
                    <a:pt x="406" y="2960"/>
                  </a:cubicBezTo>
                  <a:cubicBezTo>
                    <a:pt x="372" y="3077"/>
                    <a:pt x="360" y="3181"/>
                    <a:pt x="360" y="3297"/>
                  </a:cubicBezTo>
                  <a:lnTo>
                    <a:pt x="360" y="4644"/>
                  </a:lnTo>
                  <a:cubicBezTo>
                    <a:pt x="360" y="4725"/>
                    <a:pt x="348" y="4795"/>
                    <a:pt x="372" y="4864"/>
                  </a:cubicBezTo>
                  <a:cubicBezTo>
                    <a:pt x="464" y="5050"/>
                    <a:pt x="453" y="5247"/>
                    <a:pt x="453" y="5433"/>
                  </a:cubicBezTo>
                  <a:cubicBezTo>
                    <a:pt x="453" y="5503"/>
                    <a:pt x="430" y="5573"/>
                    <a:pt x="464" y="5654"/>
                  </a:cubicBezTo>
                  <a:cubicBezTo>
                    <a:pt x="534" y="5793"/>
                    <a:pt x="523" y="5956"/>
                    <a:pt x="523" y="6095"/>
                  </a:cubicBezTo>
                  <a:cubicBezTo>
                    <a:pt x="523" y="6153"/>
                    <a:pt x="523" y="6211"/>
                    <a:pt x="534" y="6246"/>
                  </a:cubicBezTo>
                  <a:cubicBezTo>
                    <a:pt x="627" y="6420"/>
                    <a:pt x="604" y="6606"/>
                    <a:pt x="604" y="6780"/>
                  </a:cubicBezTo>
                  <a:cubicBezTo>
                    <a:pt x="604" y="7070"/>
                    <a:pt x="604" y="7349"/>
                    <a:pt x="627" y="7639"/>
                  </a:cubicBezTo>
                  <a:cubicBezTo>
                    <a:pt x="627" y="7720"/>
                    <a:pt x="627" y="7813"/>
                    <a:pt x="650" y="7883"/>
                  </a:cubicBezTo>
                  <a:cubicBezTo>
                    <a:pt x="708" y="8010"/>
                    <a:pt x="708" y="8150"/>
                    <a:pt x="708" y="8277"/>
                  </a:cubicBezTo>
                  <a:cubicBezTo>
                    <a:pt x="708" y="8475"/>
                    <a:pt x="801" y="8672"/>
                    <a:pt x="859" y="8870"/>
                  </a:cubicBezTo>
                  <a:cubicBezTo>
                    <a:pt x="998" y="8870"/>
                    <a:pt x="1149" y="8881"/>
                    <a:pt x="1289" y="8881"/>
                  </a:cubicBezTo>
                  <a:cubicBezTo>
                    <a:pt x="1416" y="8881"/>
                    <a:pt x="1556" y="8881"/>
                    <a:pt x="1683" y="8916"/>
                  </a:cubicBezTo>
                  <a:cubicBezTo>
                    <a:pt x="1823" y="8939"/>
                    <a:pt x="1962" y="8904"/>
                    <a:pt x="2101" y="8870"/>
                  </a:cubicBezTo>
                  <a:cubicBezTo>
                    <a:pt x="2159" y="8858"/>
                    <a:pt x="2217" y="8870"/>
                    <a:pt x="2287" y="8870"/>
                  </a:cubicBezTo>
                  <a:lnTo>
                    <a:pt x="2902" y="8870"/>
                  </a:lnTo>
                  <a:cubicBezTo>
                    <a:pt x="2972" y="8870"/>
                    <a:pt x="3042" y="8881"/>
                    <a:pt x="3123" y="8858"/>
                  </a:cubicBezTo>
                  <a:cubicBezTo>
                    <a:pt x="3367" y="8753"/>
                    <a:pt x="3622" y="8788"/>
                    <a:pt x="3878" y="8788"/>
                  </a:cubicBezTo>
                  <a:cubicBezTo>
                    <a:pt x="4121" y="8788"/>
                    <a:pt x="4365" y="8811"/>
                    <a:pt x="4597" y="8730"/>
                  </a:cubicBezTo>
                  <a:cubicBezTo>
                    <a:pt x="4655" y="8695"/>
                    <a:pt x="4748" y="8707"/>
                    <a:pt x="4818" y="8707"/>
                  </a:cubicBezTo>
                  <a:lnTo>
                    <a:pt x="5364" y="8707"/>
                  </a:lnTo>
                  <a:cubicBezTo>
                    <a:pt x="5445" y="8707"/>
                    <a:pt x="5514" y="8730"/>
                    <a:pt x="5584" y="8695"/>
                  </a:cubicBezTo>
                  <a:cubicBezTo>
                    <a:pt x="5793" y="8614"/>
                    <a:pt x="5990" y="8637"/>
                    <a:pt x="6199" y="8626"/>
                  </a:cubicBezTo>
                  <a:cubicBezTo>
                    <a:pt x="6432" y="8626"/>
                    <a:pt x="6664" y="8649"/>
                    <a:pt x="6896" y="8556"/>
                  </a:cubicBezTo>
                  <a:cubicBezTo>
                    <a:pt x="6966" y="8521"/>
                    <a:pt x="7047" y="8533"/>
                    <a:pt x="7140" y="8533"/>
                  </a:cubicBezTo>
                  <a:lnTo>
                    <a:pt x="8324" y="8533"/>
                  </a:lnTo>
                  <a:cubicBezTo>
                    <a:pt x="8428" y="8533"/>
                    <a:pt x="8533" y="8556"/>
                    <a:pt x="8637" y="8510"/>
                  </a:cubicBezTo>
                  <a:cubicBezTo>
                    <a:pt x="8812" y="8452"/>
                    <a:pt x="8986" y="8452"/>
                    <a:pt x="9160" y="8452"/>
                  </a:cubicBezTo>
                  <a:cubicBezTo>
                    <a:pt x="9241" y="8452"/>
                    <a:pt x="9311" y="8452"/>
                    <a:pt x="9404" y="8440"/>
                  </a:cubicBezTo>
                  <a:cubicBezTo>
                    <a:pt x="9868" y="8359"/>
                    <a:pt x="10332" y="8289"/>
                    <a:pt x="10797" y="8196"/>
                  </a:cubicBezTo>
                  <a:cubicBezTo>
                    <a:pt x="10924" y="8173"/>
                    <a:pt x="11052" y="8127"/>
                    <a:pt x="11191" y="8115"/>
                  </a:cubicBezTo>
                  <a:cubicBezTo>
                    <a:pt x="11366" y="8103"/>
                    <a:pt x="11505" y="8068"/>
                    <a:pt x="11633" y="7987"/>
                  </a:cubicBezTo>
                  <a:cubicBezTo>
                    <a:pt x="11725" y="7836"/>
                    <a:pt x="11749" y="7697"/>
                    <a:pt x="11749" y="7534"/>
                  </a:cubicBezTo>
                  <a:cubicBezTo>
                    <a:pt x="11749" y="6954"/>
                    <a:pt x="11772" y="6374"/>
                    <a:pt x="11772" y="5793"/>
                  </a:cubicBezTo>
                  <a:cubicBezTo>
                    <a:pt x="11772" y="5781"/>
                    <a:pt x="11749" y="5758"/>
                    <a:pt x="11737" y="5723"/>
                  </a:cubicBezTo>
                  <a:cubicBezTo>
                    <a:pt x="11598" y="5700"/>
                    <a:pt x="11447" y="5677"/>
                    <a:pt x="11284" y="5747"/>
                  </a:cubicBezTo>
                  <a:lnTo>
                    <a:pt x="11284" y="6083"/>
                  </a:lnTo>
                  <a:cubicBezTo>
                    <a:pt x="11307" y="6269"/>
                    <a:pt x="11249" y="6443"/>
                    <a:pt x="11099" y="6594"/>
                  </a:cubicBezTo>
                  <a:cubicBezTo>
                    <a:pt x="10959" y="6606"/>
                    <a:pt x="10797" y="6617"/>
                    <a:pt x="10623" y="6629"/>
                  </a:cubicBezTo>
                  <a:cubicBezTo>
                    <a:pt x="10623" y="6722"/>
                    <a:pt x="10611" y="6791"/>
                    <a:pt x="10611" y="6873"/>
                  </a:cubicBezTo>
                  <a:cubicBezTo>
                    <a:pt x="10623" y="7058"/>
                    <a:pt x="10576" y="7233"/>
                    <a:pt x="10506" y="7407"/>
                  </a:cubicBezTo>
                  <a:cubicBezTo>
                    <a:pt x="10472" y="7488"/>
                    <a:pt x="10414" y="7534"/>
                    <a:pt x="10332" y="7546"/>
                  </a:cubicBezTo>
                  <a:lnTo>
                    <a:pt x="10216" y="7546"/>
                  </a:lnTo>
                  <a:cubicBezTo>
                    <a:pt x="9949" y="7546"/>
                    <a:pt x="9682" y="7523"/>
                    <a:pt x="9427" y="7616"/>
                  </a:cubicBezTo>
                  <a:cubicBezTo>
                    <a:pt x="9404" y="7639"/>
                    <a:pt x="9346" y="7616"/>
                    <a:pt x="9311" y="7616"/>
                  </a:cubicBezTo>
                  <a:cubicBezTo>
                    <a:pt x="9079" y="7616"/>
                    <a:pt x="8846" y="7604"/>
                    <a:pt x="8614" y="7697"/>
                  </a:cubicBezTo>
                  <a:cubicBezTo>
                    <a:pt x="8579" y="7709"/>
                    <a:pt x="8521" y="7697"/>
                    <a:pt x="8475" y="7709"/>
                  </a:cubicBezTo>
                  <a:cubicBezTo>
                    <a:pt x="8417" y="7709"/>
                    <a:pt x="8347" y="7709"/>
                    <a:pt x="8301" y="7743"/>
                  </a:cubicBezTo>
                  <a:cubicBezTo>
                    <a:pt x="8138" y="7813"/>
                    <a:pt x="7964" y="7825"/>
                    <a:pt x="7790" y="7790"/>
                  </a:cubicBezTo>
                  <a:cubicBezTo>
                    <a:pt x="7488" y="7767"/>
                    <a:pt x="7198" y="7894"/>
                    <a:pt x="6873" y="7894"/>
                  </a:cubicBezTo>
                  <a:cubicBezTo>
                    <a:pt x="6733" y="7964"/>
                    <a:pt x="6559" y="7987"/>
                    <a:pt x="6397" y="7964"/>
                  </a:cubicBezTo>
                  <a:cubicBezTo>
                    <a:pt x="6350" y="7964"/>
                    <a:pt x="6292" y="7964"/>
                    <a:pt x="6257" y="7999"/>
                  </a:cubicBezTo>
                  <a:cubicBezTo>
                    <a:pt x="6118" y="8057"/>
                    <a:pt x="5979" y="8057"/>
                    <a:pt x="5828" y="8057"/>
                  </a:cubicBezTo>
                  <a:cubicBezTo>
                    <a:pt x="5712" y="8057"/>
                    <a:pt x="5573" y="8022"/>
                    <a:pt x="5468" y="8068"/>
                  </a:cubicBezTo>
                  <a:cubicBezTo>
                    <a:pt x="5224" y="8161"/>
                    <a:pt x="4992" y="8127"/>
                    <a:pt x="4748" y="8138"/>
                  </a:cubicBezTo>
                  <a:cubicBezTo>
                    <a:pt x="4644" y="8138"/>
                    <a:pt x="4528" y="8115"/>
                    <a:pt x="4435" y="8161"/>
                  </a:cubicBezTo>
                  <a:cubicBezTo>
                    <a:pt x="4191" y="8277"/>
                    <a:pt x="3936" y="8231"/>
                    <a:pt x="3680" y="8231"/>
                  </a:cubicBezTo>
                  <a:cubicBezTo>
                    <a:pt x="3587" y="8231"/>
                    <a:pt x="3471" y="8219"/>
                    <a:pt x="3378" y="8243"/>
                  </a:cubicBezTo>
                  <a:cubicBezTo>
                    <a:pt x="3216" y="8324"/>
                    <a:pt x="3065" y="8289"/>
                    <a:pt x="2902" y="8277"/>
                  </a:cubicBezTo>
                  <a:lnTo>
                    <a:pt x="2508" y="8231"/>
                  </a:lnTo>
                  <a:cubicBezTo>
                    <a:pt x="2194" y="8324"/>
                    <a:pt x="1939" y="8289"/>
                    <a:pt x="1695" y="8277"/>
                  </a:cubicBezTo>
                  <a:close/>
                  <a:moveTo>
                    <a:pt x="11865" y="2670"/>
                  </a:moveTo>
                  <a:cubicBezTo>
                    <a:pt x="11540" y="2601"/>
                    <a:pt x="10994" y="2601"/>
                    <a:pt x="10739" y="2659"/>
                  </a:cubicBezTo>
                  <a:cubicBezTo>
                    <a:pt x="10739" y="2891"/>
                    <a:pt x="10692" y="3123"/>
                    <a:pt x="10785" y="3344"/>
                  </a:cubicBezTo>
                  <a:cubicBezTo>
                    <a:pt x="10808" y="3413"/>
                    <a:pt x="10808" y="3506"/>
                    <a:pt x="10808" y="3587"/>
                  </a:cubicBezTo>
                  <a:cubicBezTo>
                    <a:pt x="10843" y="3820"/>
                    <a:pt x="10843" y="4052"/>
                    <a:pt x="10913" y="4284"/>
                  </a:cubicBezTo>
                  <a:cubicBezTo>
                    <a:pt x="10971" y="4470"/>
                    <a:pt x="10971" y="4644"/>
                    <a:pt x="10982" y="4818"/>
                  </a:cubicBezTo>
                  <a:cubicBezTo>
                    <a:pt x="10982" y="5004"/>
                    <a:pt x="10959" y="5178"/>
                    <a:pt x="10994" y="5352"/>
                  </a:cubicBezTo>
                  <a:cubicBezTo>
                    <a:pt x="11099" y="5398"/>
                    <a:pt x="11191" y="5445"/>
                    <a:pt x="11273" y="5491"/>
                  </a:cubicBezTo>
                  <a:cubicBezTo>
                    <a:pt x="11400" y="5445"/>
                    <a:pt x="11540" y="5410"/>
                    <a:pt x="11691" y="5468"/>
                  </a:cubicBezTo>
                  <a:cubicBezTo>
                    <a:pt x="11807" y="5514"/>
                    <a:pt x="11958" y="5503"/>
                    <a:pt x="12085" y="5456"/>
                  </a:cubicBezTo>
                  <a:cubicBezTo>
                    <a:pt x="12097" y="5410"/>
                    <a:pt x="12120" y="5375"/>
                    <a:pt x="12120" y="5340"/>
                  </a:cubicBezTo>
                  <a:cubicBezTo>
                    <a:pt x="12120" y="5004"/>
                    <a:pt x="12097" y="4690"/>
                    <a:pt x="12132" y="4354"/>
                  </a:cubicBezTo>
                  <a:cubicBezTo>
                    <a:pt x="12155" y="4017"/>
                    <a:pt x="12027" y="3692"/>
                    <a:pt x="12074" y="3355"/>
                  </a:cubicBezTo>
                  <a:cubicBezTo>
                    <a:pt x="12074" y="3320"/>
                    <a:pt x="12039" y="3297"/>
                    <a:pt x="12027" y="3262"/>
                  </a:cubicBezTo>
                  <a:cubicBezTo>
                    <a:pt x="12016" y="3227"/>
                    <a:pt x="11981" y="3181"/>
                    <a:pt x="11969" y="3123"/>
                  </a:cubicBezTo>
                  <a:cubicBezTo>
                    <a:pt x="11946" y="3007"/>
                    <a:pt x="11911" y="2844"/>
                    <a:pt x="11865" y="2670"/>
                  </a:cubicBezTo>
                  <a:close/>
                  <a:moveTo>
                    <a:pt x="9984" y="1916"/>
                  </a:moveTo>
                  <a:cubicBezTo>
                    <a:pt x="9961" y="2020"/>
                    <a:pt x="9961" y="2090"/>
                    <a:pt x="9961" y="2183"/>
                  </a:cubicBezTo>
                  <a:lnTo>
                    <a:pt x="9961" y="3135"/>
                  </a:lnTo>
                  <a:cubicBezTo>
                    <a:pt x="9961" y="3309"/>
                    <a:pt x="9949" y="3483"/>
                    <a:pt x="10019" y="3645"/>
                  </a:cubicBezTo>
                  <a:cubicBezTo>
                    <a:pt x="10054" y="3703"/>
                    <a:pt x="10054" y="3761"/>
                    <a:pt x="10042" y="3820"/>
                  </a:cubicBezTo>
                  <a:cubicBezTo>
                    <a:pt x="9996" y="4145"/>
                    <a:pt x="10158" y="4446"/>
                    <a:pt x="10147" y="4760"/>
                  </a:cubicBezTo>
                  <a:cubicBezTo>
                    <a:pt x="10228" y="4957"/>
                    <a:pt x="10205" y="5143"/>
                    <a:pt x="10216" y="5329"/>
                  </a:cubicBezTo>
                  <a:cubicBezTo>
                    <a:pt x="10216" y="5422"/>
                    <a:pt x="10216" y="5514"/>
                    <a:pt x="10251" y="5607"/>
                  </a:cubicBezTo>
                  <a:cubicBezTo>
                    <a:pt x="10297" y="5723"/>
                    <a:pt x="10309" y="5840"/>
                    <a:pt x="10309" y="5967"/>
                  </a:cubicBezTo>
                  <a:cubicBezTo>
                    <a:pt x="10309" y="6083"/>
                    <a:pt x="10297" y="6211"/>
                    <a:pt x="10344" y="6316"/>
                  </a:cubicBezTo>
                  <a:cubicBezTo>
                    <a:pt x="10506" y="6420"/>
                    <a:pt x="10646" y="6443"/>
                    <a:pt x="10820" y="6432"/>
                  </a:cubicBezTo>
                  <a:cubicBezTo>
                    <a:pt x="10913" y="6420"/>
                    <a:pt x="10948" y="6374"/>
                    <a:pt x="10948" y="6304"/>
                  </a:cubicBezTo>
                  <a:lnTo>
                    <a:pt x="10948" y="5828"/>
                  </a:lnTo>
                  <a:cubicBezTo>
                    <a:pt x="10704" y="5712"/>
                    <a:pt x="10704" y="5712"/>
                    <a:pt x="10704" y="5480"/>
                  </a:cubicBezTo>
                  <a:lnTo>
                    <a:pt x="10704" y="5201"/>
                  </a:lnTo>
                  <a:cubicBezTo>
                    <a:pt x="10692" y="4911"/>
                    <a:pt x="10750" y="4632"/>
                    <a:pt x="10634" y="4354"/>
                  </a:cubicBezTo>
                  <a:cubicBezTo>
                    <a:pt x="10623" y="4319"/>
                    <a:pt x="10634" y="4261"/>
                    <a:pt x="10623" y="4214"/>
                  </a:cubicBezTo>
                  <a:cubicBezTo>
                    <a:pt x="10623" y="4156"/>
                    <a:pt x="10599" y="4087"/>
                    <a:pt x="10588" y="4040"/>
                  </a:cubicBezTo>
                  <a:cubicBezTo>
                    <a:pt x="10530" y="3912"/>
                    <a:pt x="10530" y="3773"/>
                    <a:pt x="10530" y="3645"/>
                  </a:cubicBezTo>
                  <a:cubicBezTo>
                    <a:pt x="10530" y="3587"/>
                    <a:pt x="10530" y="3518"/>
                    <a:pt x="10518" y="3460"/>
                  </a:cubicBezTo>
                  <a:cubicBezTo>
                    <a:pt x="10402" y="3135"/>
                    <a:pt x="10472" y="2810"/>
                    <a:pt x="10460" y="2484"/>
                  </a:cubicBezTo>
                  <a:cubicBezTo>
                    <a:pt x="10460" y="2415"/>
                    <a:pt x="10506" y="2357"/>
                    <a:pt x="10576" y="2322"/>
                  </a:cubicBezTo>
                  <a:cubicBezTo>
                    <a:pt x="10623" y="2310"/>
                    <a:pt x="10657" y="2287"/>
                    <a:pt x="10692" y="2264"/>
                  </a:cubicBezTo>
                  <a:cubicBezTo>
                    <a:pt x="10739" y="2113"/>
                    <a:pt x="10692" y="2008"/>
                    <a:pt x="10576" y="1904"/>
                  </a:cubicBezTo>
                  <a:cubicBezTo>
                    <a:pt x="10402" y="1881"/>
                    <a:pt x="10216" y="1858"/>
                    <a:pt x="9984" y="191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41"/>
            <p:cNvSpPr/>
            <p:nvPr/>
          </p:nvSpPr>
          <p:spPr>
            <a:xfrm>
              <a:off x="2115625" y="2668975"/>
              <a:ext cx="62700" cy="44450"/>
            </a:xfrm>
            <a:custGeom>
              <a:rect b="b" l="l" r="r" t="t"/>
              <a:pathLst>
                <a:path extrusionOk="0" h="1778" w="2508">
                  <a:moveTo>
                    <a:pt x="1579" y="12"/>
                  </a:moveTo>
                  <a:lnTo>
                    <a:pt x="2043" y="12"/>
                  </a:lnTo>
                  <a:cubicBezTo>
                    <a:pt x="2148" y="12"/>
                    <a:pt x="2218" y="36"/>
                    <a:pt x="2310" y="94"/>
                  </a:cubicBezTo>
                  <a:cubicBezTo>
                    <a:pt x="2380" y="152"/>
                    <a:pt x="2415" y="210"/>
                    <a:pt x="2415" y="303"/>
                  </a:cubicBezTo>
                  <a:cubicBezTo>
                    <a:pt x="2415" y="430"/>
                    <a:pt x="2461" y="558"/>
                    <a:pt x="2473" y="697"/>
                  </a:cubicBezTo>
                  <a:cubicBezTo>
                    <a:pt x="2508" y="953"/>
                    <a:pt x="2496" y="1220"/>
                    <a:pt x="2496" y="1487"/>
                  </a:cubicBezTo>
                  <a:cubicBezTo>
                    <a:pt x="2496" y="1580"/>
                    <a:pt x="2415" y="1603"/>
                    <a:pt x="2345" y="1615"/>
                  </a:cubicBezTo>
                  <a:cubicBezTo>
                    <a:pt x="2276" y="1615"/>
                    <a:pt x="2206" y="1638"/>
                    <a:pt x="2125" y="1638"/>
                  </a:cubicBezTo>
                  <a:lnTo>
                    <a:pt x="1393" y="1638"/>
                  </a:lnTo>
                  <a:cubicBezTo>
                    <a:pt x="1312" y="1638"/>
                    <a:pt x="1242" y="1615"/>
                    <a:pt x="1173" y="1661"/>
                  </a:cubicBezTo>
                  <a:cubicBezTo>
                    <a:pt x="952" y="1777"/>
                    <a:pt x="732" y="1719"/>
                    <a:pt x="499" y="1742"/>
                  </a:cubicBezTo>
                  <a:cubicBezTo>
                    <a:pt x="418" y="1742"/>
                    <a:pt x="348" y="1707"/>
                    <a:pt x="302" y="1638"/>
                  </a:cubicBezTo>
                  <a:cubicBezTo>
                    <a:pt x="198" y="1475"/>
                    <a:pt x="81" y="1313"/>
                    <a:pt x="116" y="1115"/>
                  </a:cubicBezTo>
                  <a:cubicBezTo>
                    <a:pt x="116" y="1069"/>
                    <a:pt x="116" y="1022"/>
                    <a:pt x="93" y="999"/>
                  </a:cubicBezTo>
                  <a:cubicBezTo>
                    <a:pt x="0" y="802"/>
                    <a:pt x="35" y="616"/>
                    <a:pt x="35" y="430"/>
                  </a:cubicBezTo>
                  <a:cubicBezTo>
                    <a:pt x="35" y="291"/>
                    <a:pt x="81" y="256"/>
                    <a:pt x="244" y="210"/>
                  </a:cubicBezTo>
                  <a:cubicBezTo>
                    <a:pt x="430" y="152"/>
                    <a:pt x="650" y="140"/>
                    <a:pt x="836" y="94"/>
                  </a:cubicBezTo>
                  <a:cubicBezTo>
                    <a:pt x="1022" y="47"/>
                    <a:pt x="1196" y="36"/>
                    <a:pt x="1382" y="36"/>
                  </a:cubicBezTo>
                  <a:cubicBezTo>
                    <a:pt x="1440" y="1"/>
                    <a:pt x="1509" y="12"/>
                    <a:pt x="1579" y="12"/>
                  </a:cubicBezTo>
                  <a:close/>
                  <a:moveTo>
                    <a:pt x="2206" y="1359"/>
                  </a:moveTo>
                  <a:cubicBezTo>
                    <a:pt x="2310" y="988"/>
                    <a:pt x="2171" y="651"/>
                    <a:pt x="2148" y="314"/>
                  </a:cubicBezTo>
                  <a:cubicBezTo>
                    <a:pt x="1974" y="291"/>
                    <a:pt x="1184" y="268"/>
                    <a:pt x="1068" y="303"/>
                  </a:cubicBezTo>
                  <a:cubicBezTo>
                    <a:pt x="1057" y="303"/>
                    <a:pt x="1033" y="314"/>
                    <a:pt x="1010" y="314"/>
                  </a:cubicBezTo>
                  <a:cubicBezTo>
                    <a:pt x="894" y="372"/>
                    <a:pt x="778" y="384"/>
                    <a:pt x="650" y="372"/>
                  </a:cubicBezTo>
                  <a:cubicBezTo>
                    <a:pt x="523" y="372"/>
                    <a:pt x="418" y="407"/>
                    <a:pt x="302" y="500"/>
                  </a:cubicBezTo>
                  <a:cubicBezTo>
                    <a:pt x="314" y="593"/>
                    <a:pt x="337" y="697"/>
                    <a:pt x="348" y="790"/>
                  </a:cubicBezTo>
                  <a:cubicBezTo>
                    <a:pt x="360" y="872"/>
                    <a:pt x="395" y="941"/>
                    <a:pt x="395" y="999"/>
                  </a:cubicBezTo>
                  <a:cubicBezTo>
                    <a:pt x="395" y="1162"/>
                    <a:pt x="453" y="1289"/>
                    <a:pt x="569" y="1417"/>
                  </a:cubicBezTo>
                  <a:cubicBezTo>
                    <a:pt x="697" y="1417"/>
                    <a:pt x="836" y="1440"/>
                    <a:pt x="952" y="1406"/>
                  </a:cubicBezTo>
                  <a:cubicBezTo>
                    <a:pt x="1115" y="1348"/>
                    <a:pt x="1277" y="1348"/>
                    <a:pt x="1440" y="1348"/>
                  </a:cubicBezTo>
                  <a:cubicBezTo>
                    <a:pt x="1684" y="1359"/>
                    <a:pt x="1939" y="1359"/>
                    <a:pt x="2206" y="135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41"/>
            <p:cNvSpPr/>
            <p:nvPr/>
          </p:nvSpPr>
          <p:spPr>
            <a:xfrm>
              <a:off x="2021300" y="2692200"/>
              <a:ext cx="10750" cy="104500"/>
            </a:xfrm>
            <a:custGeom>
              <a:rect b="b" l="l" r="r" t="t"/>
              <a:pathLst>
                <a:path extrusionOk="0" h="4180" w="430">
                  <a:moveTo>
                    <a:pt x="430" y="4145"/>
                  </a:moveTo>
                  <a:cubicBezTo>
                    <a:pt x="302" y="4180"/>
                    <a:pt x="244" y="4099"/>
                    <a:pt x="221" y="4017"/>
                  </a:cubicBezTo>
                  <a:cubicBezTo>
                    <a:pt x="198" y="3924"/>
                    <a:pt x="198" y="3832"/>
                    <a:pt x="198" y="3739"/>
                  </a:cubicBezTo>
                  <a:cubicBezTo>
                    <a:pt x="198" y="3565"/>
                    <a:pt x="198" y="3390"/>
                    <a:pt x="140" y="3216"/>
                  </a:cubicBezTo>
                  <a:cubicBezTo>
                    <a:pt x="116" y="3112"/>
                    <a:pt x="116" y="3019"/>
                    <a:pt x="116" y="2914"/>
                  </a:cubicBezTo>
                  <a:lnTo>
                    <a:pt x="116" y="2055"/>
                  </a:lnTo>
                  <a:cubicBezTo>
                    <a:pt x="116" y="1916"/>
                    <a:pt x="105" y="1754"/>
                    <a:pt x="58" y="1603"/>
                  </a:cubicBezTo>
                  <a:cubicBezTo>
                    <a:pt x="0" y="1394"/>
                    <a:pt x="0" y="1161"/>
                    <a:pt x="128" y="953"/>
                  </a:cubicBezTo>
                  <a:cubicBezTo>
                    <a:pt x="232" y="813"/>
                    <a:pt x="232" y="651"/>
                    <a:pt x="163" y="488"/>
                  </a:cubicBezTo>
                  <a:cubicBezTo>
                    <a:pt x="105" y="360"/>
                    <a:pt x="105" y="233"/>
                    <a:pt x="140" y="93"/>
                  </a:cubicBezTo>
                  <a:cubicBezTo>
                    <a:pt x="163" y="70"/>
                    <a:pt x="186" y="35"/>
                    <a:pt x="221" y="1"/>
                  </a:cubicBezTo>
                  <a:cubicBezTo>
                    <a:pt x="244" y="24"/>
                    <a:pt x="290" y="35"/>
                    <a:pt x="290" y="59"/>
                  </a:cubicBezTo>
                  <a:cubicBezTo>
                    <a:pt x="337" y="256"/>
                    <a:pt x="372" y="442"/>
                    <a:pt x="407" y="651"/>
                  </a:cubicBezTo>
                  <a:cubicBezTo>
                    <a:pt x="418" y="790"/>
                    <a:pt x="407" y="941"/>
                    <a:pt x="337" y="1069"/>
                  </a:cubicBezTo>
                  <a:cubicBezTo>
                    <a:pt x="232" y="1243"/>
                    <a:pt x="221" y="1417"/>
                    <a:pt x="302" y="1591"/>
                  </a:cubicBezTo>
                  <a:cubicBezTo>
                    <a:pt x="337" y="1684"/>
                    <a:pt x="348" y="1765"/>
                    <a:pt x="348" y="1870"/>
                  </a:cubicBezTo>
                  <a:cubicBezTo>
                    <a:pt x="348" y="2160"/>
                    <a:pt x="348" y="2439"/>
                    <a:pt x="360" y="2729"/>
                  </a:cubicBezTo>
                  <a:cubicBezTo>
                    <a:pt x="360" y="2926"/>
                    <a:pt x="348" y="3135"/>
                    <a:pt x="418" y="3332"/>
                  </a:cubicBezTo>
                  <a:cubicBezTo>
                    <a:pt x="430" y="3390"/>
                    <a:pt x="430" y="3449"/>
                    <a:pt x="430" y="351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41"/>
            <p:cNvSpPr/>
            <p:nvPr/>
          </p:nvSpPr>
          <p:spPr>
            <a:xfrm>
              <a:off x="2053800" y="2689300"/>
              <a:ext cx="13950" cy="108000"/>
            </a:xfrm>
            <a:custGeom>
              <a:rect b="b" l="l" r="r" t="t"/>
              <a:pathLst>
                <a:path extrusionOk="0" h="4320" w="558">
                  <a:moveTo>
                    <a:pt x="291" y="1417"/>
                  </a:moveTo>
                  <a:lnTo>
                    <a:pt x="291" y="1928"/>
                  </a:lnTo>
                  <a:cubicBezTo>
                    <a:pt x="291" y="2055"/>
                    <a:pt x="314" y="2183"/>
                    <a:pt x="337" y="2322"/>
                  </a:cubicBezTo>
                  <a:cubicBezTo>
                    <a:pt x="384" y="2462"/>
                    <a:pt x="395" y="2624"/>
                    <a:pt x="384" y="2763"/>
                  </a:cubicBezTo>
                  <a:cubicBezTo>
                    <a:pt x="384" y="3042"/>
                    <a:pt x="453" y="3286"/>
                    <a:pt x="500" y="3553"/>
                  </a:cubicBezTo>
                  <a:cubicBezTo>
                    <a:pt x="546" y="3750"/>
                    <a:pt x="546" y="3971"/>
                    <a:pt x="558" y="4191"/>
                  </a:cubicBezTo>
                  <a:cubicBezTo>
                    <a:pt x="558" y="4215"/>
                    <a:pt x="546" y="4261"/>
                    <a:pt x="523" y="4273"/>
                  </a:cubicBezTo>
                  <a:cubicBezTo>
                    <a:pt x="500" y="4307"/>
                    <a:pt x="453" y="4319"/>
                    <a:pt x="430" y="4319"/>
                  </a:cubicBezTo>
                  <a:cubicBezTo>
                    <a:pt x="395" y="4319"/>
                    <a:pt x="372" y="4296"/>
                    <a:pt x="372" y="4261"/>
                  </a:cubicBezTo>
                  <a:cubicBezTo>
                    <a:pt x="349" y="4191"/>
                    <a:pt x="337" y="4122"/>
                    <a:pt x="349" y="4040"/>
                  </a:cubicBezTo>
                  <a:cubicBezTo>
                    <a:pt x="395" y="3797"/>
                    <a:pt x="337" y="3565"/>
                    <a:pt x="256" y="3344"/>
                  </a:cubicBezTo>
                  <a:cubicBezTo>
                    <a:pt x="175" y="3147"/>
                    <a:pt x="163" y="2961"/>
                    <a:pt x="175" y="2752"/>
                  </a:cubicBezTo>
                  <a:cubicBezTo>
                    <a:pt x="175" y="2578"/>
                    <a:pt x="209" y="2404"/>
                    <a:pt x="117" y="2241"/>
                  </a:cubicBezTo>
                  <a:cubicBezTo>
                    <a:pt x="93" y="2183"/>
                    <a:pt x="105" y="2125"/>
                    <a:pt x="105" y="2067"/>
                  </a:cubicBezTo>
                  <a:lnTo>
                    <a:pt x="105" y="1219"/>
                  </a:lnTo>
                  <a:cubicBezTo>
                    <a:pt x="105" y="1010"/>
                    <a:pt x="105" y="813"/>
                    <a:pt x="47" y="604"/>
                  </a:cubicBezTo>
                  <a:cubicBezTo>
                    <a:pt x="0" y="476"/>
                    <a:pt x="24" y="326"/>
                    <a:pt x="24" y="186"/>
                  </a:cubicBezTo>
                  <a:cubicBezTo>
                    <a:pt x="24" y="140"/>
                    <a:pt x="47" y="82"/>
                    <a:pt x="82" y="35"/>
                  </a:cubicBezTo>
                  <a:cubicBezTo>
                    <a:pt x="105" y="0"/>
                    <a:pt x="198" y="12"/>
                    <a:pt x="209" y="59"/>
                  </a:cubicBezTo>
                  <a:cubicBezTo>
                    <a:pt x="221" y="82"/>
                    <a:pt x="233" y="117"/>
                    <a:pt x="233" y="140"/>
                  </a:cubicBezTo>
                  <a:cubicBezTo>
                    <a:pt x="221" y="558"/>
                    <a:pt x="349" y="999"/>
                    <a:pt x="291" y="14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41"/>
            <p:cNvSpPr/>
            <p:nvPr/>
          </p:nvSpPr>
          <p:spPr>
            <a:xfrm>
              <a:off x="2081375" y="2683500"/>
              <a:ext cx="15700" cy="113500"/>
            </a:xfrm>
            <a:custGeom>
              <a:rect b="b" l="l" r="r" t="t"/>
              <a:pathLst>
                <a:path extrusionOk="0" h="4540" w="628">
                  <a:moveTo>
                    <a:pt x="453" y="4539"/>
                  </a:moveTo>
                  <a:cubicBezTo>
                    <a:pt x="349" y="4389"/>
                    <a:pt x="325" y="4272"/>
                    <a:pt x="430" y="4145"/>
                  </a:cubicBezTo>
                  <a:cubicBezTo>
                    <a:pt x="500" y="4064"/>
                    <a:pt x="500" y="3947"/>
                    <a:pt x="453" y="3855"/>
                  </a:cubicBezTo>
                  <a:cubicBezTo>
                    <a:pt x="337" y="3657"/>
                    <a:pt x="337" y="3448"/>
                    <a:pt x="349" y="3228"/>
                  </a:cubicBezTo>
                  <a:cubicBezTo>
                    <a:pt x="372" y="2914"/>
                    <a:pt x="291" y="2624"/>
                    <a:pt x="221" y="2334"/>
                  </a:cubicBezTo>
                  <a:cubicBezTo>
                    <a:pt x="198" y="2218"/>
                    <a:pt x="174" y="2090"/>
                    <a:pt x="174" y="1974"/>
                  </a:cubicBezTo>
                  <a:cubicBezTo>
                    <a:pt x="174" y="1626"/>
                    <a:pt x="174" y="1277"/>
                    <a:pt x="198" y="929"/>
                  </a:cubicBezTo>
                  <a:cubicBezTo>
                    <a:pt x="198" y="767"/>
                    <a:pt x="209" y="604"/>
                    <a:pt x="93" y="465"/>
                  </a:cubicBezTo>
                  <a:cubicBezTo>
                    <a:pt x="0" y="349"/>
                    <a:pt x="0" y="186"/>
                    <a:pt x="47" y="58"/>
                  </a:cubicBezTo>
                  <a:cubicBezTo>
                    <a:pt x="47" y="24"/>
                    <a:pt x="93" y="12"/>
                    <a:pt x="105" y="0"/>
                  </a:cubicBezTo>
                  <a:cubicBezTo>
                    <a:pt x="140" y="0"/>
                    <a:pt x="163" y="12"/>
                    <a:pt x="174" y="35"/>
                  </a:cubicBezTo>
                  <a:cubicBezTo>
                    <a:pt x="198" y="70"/>
                    <a:pt x="209" y="93"/>
                    <a:pt x="209" y="128"/>
                  </a:cubicBezTo>
                  <a:cubicBezTo>
                    <a:pt x="209" y="256"/>
                    <a:pt x="233" y="383"/>
                    <a:pt x="325" y="499"/>
                  </a:cubicBezTo>
                  <a:cubicBezTo>
                    <a:pt x="349" y="546"/>
                    <a:pt x="372" y="616"/>
                    <a:pt x="372" y="674"/>
                  </a:cubicBezTo>
                  <a:cubicBezTo>
                    <a:pt x="383" y="1010"/>
                    <a:pt x="395" y="1347"/>
                    <a:pt x="395" y="1695"/>
                  </a:cubicBezTo>
                  <a:cubicBezTo>
                    <a:pt x="395" y="1997"/>
                    <a:pt x="395" y="2287"/>
                    <a:pt x="488" y="2566"/>
                  </a:cubicBezTo>
                  <a:cubicBezTo>
                    <a:pt x="569" y="2856"/>
                    <a:pt x="558" y="3146"/>
                    <a:pt x="558" y="3437"/>
                  </a:cubicBezTo>
                  <a:cubicBezTo>
                    <a:pt x="558" y="3576"/>
                    <a:pt x="558" y="3715"/>
                    <a:pt x="581" y="3855"/>
                  </a:cubicBezTo>
                  <a:cubicBezTo>
                    <a:pt x="627" y="4075"/>
                    <a:pt x="604" y="4296"/>
                    <a:pt x="453" y="453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41"/>
            <p:cNvSpPr/>
            <p:nvPr/>
          </p:nvSpPr>
          <p:spPr>
            <a:xfrm>
              <a:off x="2165550" y="2722975"/>
              <a:ext cx="12200" cy="58650"/>
            </a:xfrm>
            <a:custGeom>
              <a:rect b="b" l="l" r="r" t="t"/>
              <a:pathLst>
                <a:path extrusionOk="0" h="2346" w="488">
                  <a:moveTo>
                    <a:pt x="93" y="929"/>
                  </a:moveTo>
                  <a:cubicBezTo>
                    <a:pt x="93" y="766"/>
                    <a:pt x="116" y="697"/>
                    <a:pt x="221" y="650"/>
                  </a:cubicBezTo>
                  <a:cubicBezTo>
                    <a:pt x="313" y="604"/>
                    <a:pt x="313" y="523"/>
                    <a:pt x="255" y="453"/>
                  </a:cubicBezTo>
                  <a:cubicBezTo>
                    <a:pt x="209" y="395"/>
                    <a:pt x="139" y="360"/>
                    <a:pt x="93" y="302"/>
                  </a:cubicBezTo>
                  <a:cubicBezTo>
                    <a:pt x="58" y="256"/>
                    <a:pt x="35" y="198"/>
                    <a:pt x="23" y="139"/>
                  </a:cubicBezTo>
                  <a:cubicBezTo>
                    <a:pt x="0" y="81"/>
                    <a:pt x="58" y="12"/>
                    <a:pt x="116" y="12"/>
                  </a:cubicBezTo>
                  <a:cubicBezTo>
                    <a:pt x="174" y="0"/>
                    <a:pt x="267" y="12"/>
                    <a:pt x="279" y="70"/>
                  </a:cubicBezTo>
                  <a:cubicBezTo>
                    <a:pt x="290" y="186"/>
                    <a:pt x="372" y="279"/>
                    <a:pt x="406" y="360"/>
                  </a:cubicBezTo>
                  <a:cubicBezTo>
                    <a:pt x="488" y="511"/>
                    <a:pt x="488" y="662"/>
                    <a:pt x="383" y="801"/>
                  </a:cubicBezTo>
                  <a:cubicBezTo>
                    <a:pt x="325" y="882"/>
                    <a:pt x="290" y="975"/>
                    <a:pt x="337" y="1091"/>
                  </a:cubicBezTo>
                  <a:cubicBezTo>
                    <a:pt x="383" y="1208"/>
                    <a:pt x="372" y="1324"/>
                    <a:pt x="430" y="1440"/>
                  </a:cubicBezTo>
                  <a:cubicBezTo>
                    <a:pt x="464" y="1509"/>
                    <a:pt x="453" y="1614"/>
                    <a:pt x="453" y="1707"/>
                  </a:cubicBezTo>
                  <a:cubicBezTo>
                    <a:pt x="453" y="1869"/>
                    <a:pt x="453" y="2020"/>
                    <a:pt x="441" y="2171"/>
                  </a:cubicBezTo>
                  <a:cubicBezTo>
                    <a:pt x="441" y="2276"/>
                    <a:pt x="395" y="2345"/>
                    <a:pt x="337" y="2334"/>
                  </a:cubicBezTo>
                  <a:cubicBezTo>
                    <a:pt x="255" y="2322"/>
                    <a:pt x="267" y="2241"/>
                    <a:pt x="267" y="2194"/>
                  </a:cubicBezTo>
                  <a:cubicBezTo>
                    <a:pt x="267" y="2067"/>
                    <a:pt x="255" y="1950"/>
                    <a:pt x="267" y="1858"/>
                  </a:cubicBezTo>
                  <a:cubicBezTo>
                    <a:pt x="279" y="1614"/>
                    <a:pt x="221" y="1370"/>
                    <a:pt x="139" y="1149"/>
                  </a:cubicBezTo>
                  <a:cubicBezTo>
                    <a:pt x="116" y="1057"/>
                    <a:pt x="104" y="975"/>
                    <a:pt x="93" y="9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41"/>
            <p:cNvSpPr/>
            <p:nvPr/>
          </p:nvSpPr>
          <p:spPr>
            <a:xfrm>
              <a:off x="2140575" y="2727600"/>
              <a:ext cx="13100" cy="56925"/>
            </a:xfrm>
            <a:custGeom>
              <a:rect b="b" l="l" r="r" t="t"/>
              <a:pathLst>
                <a:path extrusionOk="0" h="2277" w="524">
                  <a:moveTo>
                    <a:pt x="128" y="1"/>
                  </a:moveTo>
                  <a:cubicBezTo>
                    <a:pt x="314" y="59"/>
                    <a:pt x="314" y="59"/>
                    <a:pt x="442" y="175"/>
                  </a:cubicBezTo>
                  <a:cubicBezTo>
                    <a:pt x="395" y="210"/>
                    <a:pt x="349" y="245"/>
                    <a:pt x="291" y="291"/>
                  </a:cubicBezTo>
                  <a:cubicBezTo>
                    <a:pt x="256" y="419"/>
                    <a:pt x="186" y="581"/>
                    <a:pt x="198" y="744"/>
                  </a:cubicBezTo>
                  <a:cubicBezTo>
                    <a:pt x="221" y="906"/>
                    <a:pt x="244" y="1057"/>
                    <a:pt x="337" y="1208"/>
                  </a:cubicBezTo>
                  <a:cubicBezTo>
                    <a:pt x="395" y="1290"/>
                    <a:pt x="442" y="1382"/>
                    <a:pt x="477" y="1464"/>
                  </a:cubicBezTo>
                  <a:cubicBezTo>
                    <a:pt x="523" y="1545"/>
                    <a:pt x="523" y="1626"/>
                    <a:pt x="465" y="1696"/>
                  </a:cubicBezTo>
                  <a:cubicBezTo>
                    <a:pt x="349" y="1835"/>
                    <a:pt x="361" y="1974"/>
                    <a:pt x="395" y="2137"/>
                  </a:cubicBezTo>
                  <a:cubicBezTo>
                    <a:pt x="407" y="2160"/>
                    <a:pt x="395" y="2207"/>
                    <a:pt x="372" y="2276"/>
                  </a:cubicBezTo>
                  <a:cubicBezTo>
                    <a:pt x="314" y="2241"/>
                    <a:pt x="291" y="2218"/>
                    <a:pt x="279" y="2195"/>
                  </a:cubicBezTo>
                  <a:cubicBezTo>
                    <a:pt x="163" y="2067"/>
                    <a:pt x="140" y="1905"/>
                    <a:pt x="163" y="1731"/>
                  </a:cubicBezTo>
                  <a:cubicBezTo>
                    <a:pt x="163" y="1673"/>
                    <a:pt x="186" y="1615"/>
                    <a:pt x="244" y="1580"/>
                  </a:cubicBezTo>
                  <a:cubicBezTo>
                    <a:pt x="279" y="1568"/>
                    <a:pt x="314" y="1545"/>
                    <a:pt x="349" y="1510"/>
                  </a:cubicBezTo>
                  <a:cubicBezTo>
                    <a:pt x="314" y="1440"/>
                    <a:pt x="291" y="1371"/>
                    <a:pt x="244" y="1313"/>
                  </a:cubicBezTo>
                  <a:cubicBezTo>
                    <a:pt x="128" y="1173"/>
                    <a:pt x="105" y="999"/>
                    <a:pt x="24" y="848"/>
                  </a:cubicBezTo>
                  <a:cubicBezTo>
                    <a:pt x="1" y="790"/>
                    <a:pt x="1" y="686"/>
                    <a:pt x="24" y="639"/>
                  </a:cubicBezTo>
                  <a:cubicBezTo>
                    <a:pt x="117" y="512"/>
                    <a:pt x="105" y="361"/>
                    <a:pt x="82" y="221"/>
                  </a:cubicBezTo>
                  <a:cubicBezTo>
                    <a:pt x="117" y="163"/>
                    <a:pt x="117" y="105"/>
                    <a:pt x="128"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41"/>
            <p:cNvSpPr/>
            <p:nvPr/>
          </p:nvSpPr>
          <p:spPr>
            <a:xfrm>
              <a:off x="2121125" y="2724125"/>
              <a:ext cx="9900" cy="43850"/>
            </a:xfrm>
            <a:custGeom>
              <a:rect b="b" l="l" r="r" t="t"/>
              <a:pathLst>
                <a:path extrusionOk="0" h="1754" w="396">
                  <a:moveTo>
                    <a:pt x="1" y="59"/>
                  </a:moveTo>
                  <a:cubicBezTo>
                    <a:pt x="94" y="1"/>
                    <a:pt x="175" y="35"/>
                    <a:pt x="187" y="93"/>
                  </a:cubicBezTo>
                  <a:cubicBezTo>
                    <a:pt x="256" y="372"/>
                    <a:pt x="396" y="616"/>
                    <a:pt x="384" y="906"/>
                  </a:cubicBezTo>
                  <a:cubicBezTo>
                    <a:pt x="372" y="1185"/>
                    <a:pt x="372" y="1475"/>
                    <a:pt x="372" y="1754"/>
                  </a:cubicBezTo>
                  <a:cubicBezTo>
                    <a:pt x="279" y="1754"/>
                    <a:pt x="279" y="1696"/>
                    <a:pt x="268" y="1649"/>
                  </a:cubicBezTo>
                  <a:cubicBezTo>
                    <a:pt x="245" y="1521"/>
                    <a:pt x="198" y="1370"/>
                    <a:pt x="198" y="1231"/>
                  </a:cubicBezTo>
                  <a:cubicBezTo>
                    <a:pt x="198" y="906"/>
                    <a:pt x="187" y="604"/>
                    <a:pt x="47" y="314"/>
                  </a:cubicBezTo>
                  <a:cubicBezTo>
                    <a:pt x="12" y="244"/>
                    <a:pt x="12" y="152"/>
                    <a:pt x="1" y="5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41"/>
            <p:cNvSpPr/>
            <p:nvPr/>
          </p:nvSpPr>
          <p:spPr>
            <a:xfrm>
              <a:off x="2126075" y="2779275"/>
              <a:ext cx="4075" cy="3800"/>
            </a:xfrm>
            <a:custGeom>
              <a:rect b="b" l="l" r="r" t="t"/>
              <a:pathLst>
                <a:path extrusionOk="0" h="152" w="163">
                  <a:moveTo>
                    <a:pt x="163" y="35"/>
                  </a:moveTo>
                  <a:cubicBezTo>
                    <a:pt x="163" y="58"/>
                    <a:pt x="151" y="82"/>
                    <a:pt x="151" y="82"/>
                  </a:cubicBezTo>
                  <a:cubicBezTo>
                    <a:pt x="105" y="116"/>
                    <a:pt x="70" y="151"/>
                    <a:pt x="12" y="116"/>
                  </a:cubicBezTo>
                  <a:cubicBezTo>
                    <a:pt x="12" y="116"/>
                    <a:pt x="0" y="93"/>
                    <a:pt x="0" y="82"/>
                  </a:cubicBezTo>
                  <a:cubicBezTo>
                    <a:pt x="12" y="24"/>
                    <a:pt x="58" y="0"/>
                    <a:pt x="105" y="0"/>
                  </a:cubicBezTo>
                  <a:cubicBezTo>
                    <a:pt x="128" y="12"/>
                    <a:pt x="151" y="24"/>
                    <a:pt x="163" y="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4" name="Google Shape;284;p41"/>
          <p:cNvGrpSpPr/>
          <p:nvPr/>
        </p:nvGrpSpPr>
        <p:grpSpPr>
          <a:xfrm flipH="1" rot="1012302">
            <a:off x="8582303" y="2740849"/>
            <a:ext cx="417388" cy="653682"/>
            <a:chOff x="683900" y="3612800"/>
            <a:chExt cx="105100" cy="164600"/>
          </a:xfrm>
        </p:grpSpPr>
        <p:sp>
          <p:nvSpPr>
            <p:cNvPr id="285" name="Google Shape;285;p41"/>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41"/>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7" name="Google Shape;287;p41"/>
          <p:cNvGrpSpPr/>
          <p:nvPr/>
        </p:nvGrpSpPr>
        <p:grpSpPr>
          <a:xfrm flipH="1" rot="-2203129">
            <a:off x="7526524" y="4432354"/>
            <a:ext cx="239083" cy="580024"/>
            <a:chOff x="1282375" y="3450000"/>
            <a:chExt cx="64725" cy="157025"/>
          </a:xfrm>
        </p:grpSpPr>
        <p:sp>
          <p:nvSpPr>
            <p:cNvPr id="288" name="Google Shape;288;p41"/>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41"/>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41"/>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1" name="Google Shape;291;p41"/>
          <p:cNvGrpSpPr/>
          <p:nvPr/>
        </p:nvGrpSpPr>
        <p:grpSpPr>
          <a:xfrm rot="-2161832">
            <a:off x="146056" y="237764"/>
            <a:ext cx="546806" cy="912618"/>
            <a:chOff x="1980950" y="3649100"/>
            <a:chExt cx="146600" cy="244675"/>
          </a:xfrm>
        </p:grpSpPr>
        <p:sp>
          <p:nvSpPr>
            <p:cNvPr id="292" name="Google Shape;292;p41"/>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41"/>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41"/>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41"/>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41"/>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41"/>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41"/>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41"/>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41"/>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41"/>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41"/>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3" name="Google Shape;303;p41"/>
          <p:cNvSpPr txBox="1"/>
          <p:nvPr>
            <p:ph idx="2" type="title"/>
          </p:nvPr>
        </p:nvSpPr>
        <p:spPr>
          <a:xfrm>
            <a:off x="3963000" y="1558320"/>
            <a:ext cx="1218000" cy="746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grpSp>
        <p:nvGrpSpPr>
          <p:cNvPr id="304" name="Google Shape;304;p41"/>
          <p:cNvGrpSpPr/>
          <p:nvPr/>
        </p:nvGrpSpPr>
        <p:grpSpPr>
          <a:xfrm rot="1596373">
            <a:off x="7444241" y="2827696"/>
            <a:ext cx="881313" cy="1208878"/>
            <a:chOff x="4590425" y="3427675"/>
            <a:chExt cx="214500" cy="294225"/>
          </a:xfrm>
        </p:grpSpPr>
        <p:sp>
          <p:nvSpPr>
            <p:cNvPr id="305" name="Google Shape;305;p41"/>
            <p:cNvSpPr/>
            <p:nvPr/>
          </p:nvSpPr>
          <p:spPr>
            <a:xfrm>
              <a:off x="4677000" y="3443900"/>
              <a:ext cx="11850" cy="14200"/>
            </a:xfrm>
            <a:custGeom>
              <a:rect b="b" l="l" r="r" t="t"/>
              <a:pathLst>
                <a:path extrusionOk="0" h="568" w="474">
                  <a:moveTo>
                    <a:pt x="315" y="1"/>
                  </a:moveTo>
                  <a:cubicBezTo>
                    <a:pt x="290" y="1"/>
                    <a:pt x="264" y="8"/>
                    <a:pt x="241" y="24"/>
                  </a:cubicBezTo>
                  <a:cubicBezTo>
                    <a:pt x="125" y="116"/>
                    <a:pt x="43" y="302"/>
                    <a:pt x="8" y="430"/>
                  </a:cubicBezTo>
                  <a:cubicBezTo>
                    <a:pt x="0" y="505"/>
                    <a:pt x="57" y="567"/>
                    <a:pt x="120" y="567"/>
                  </a:cubicBezTo>
                  <a:cubicBezTo>
                    <a:pt x="145" y="567"/>
                    <a:pt x="171" y="558"/>
                    <a:pt x="194" y="534"/>
                  </a:cubicBezTo>
                  <a:cubicBezTo>
                    <a:pt x="252" y="476"/>
                    <a:pt x="299" y="383"/>
                    <a:pt x="357" y="314"/>
                  </a:cubicBezTo>
                  <a:cubicBezTo>
                    <a:pt x="392" y="267"/>
                    <a:pt x="415" y="209"/>
                    <a:pt x="438" y="151"/>
                  </a:cubicBezTo>
                  <a:cubicBezTo>
                    <a:pt x="474" y="80"/>
                    <a:pt x="399" y="1"/>
                    <a:pt x="31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41"/>
            <p:cNvSpPr/>
            <p:nvPr/>
          </p:nvSpPr>
          <p:spPr>
            <a:xfrm>
              <a:off x="4701575" y="3434675"/>
              <a:ext cx="23525" cy="23025"/>
            </a:xfrm>
            <a:custGeom>
              <a:rect b="b" l="l" r="r" t="t"/>
              <a:pathLst>
                <a:path extrusionOk="0" h="921" w="941">
                  <a:moveTo>
                    <a:pt x="741" y="0"/>
                  </a:moveTo>
                  <a:cubicBezTo>
                    <a:pt x="562" y="0"/>
                    <a:pt x="390" y="122"/>
                    <a:pt x="279" y="253"/>
                  </a:cubicBezTo>
                  <a:cubicBezTo>
                    <a:pt x="128" y="404"/>
                    <a:pt x="1" y="625"/>
                    <a:pt x="24" y="845"/>
                  </a:cubicBezTo>
                  <a:cubicBezTo>
                    <a:pt x="31" y="887"/>
                    <a:pt x="84" y="921"/>
                    <a:pt x="127" y="921"/>
                  </a:cubicBezTo>
                  <a:cubicBezTo>
                    <a:pt x="157" y="921"/>
                    <a:pt x="182" y="906"/>
                    <a:pt x="186" y="869"/>
                  </a:cubicBezTo>
                  <a:cubicBezTo>
                    <a:pt x="233" y="741"/>
                    <a:pt x="326" y="613"/>
                    <a:pt x="419" y="509"/>
                  </a:cubicBezTo>
                  <a:cubicBezTo>
                    <a:pt x="465" y="451"/>
                    <a:pt x="523" y="404"/>
                    <a:pt x="581" y="369"/>
                  </a:cubicBezTo>
                  <a:cubicBezTo>
                    <a:pt x="651" y="323"/>
                    <a:pt x="732" y="311"/>
                    <a:pt x="813" y="276"/>
                  </a:cubicBezTo>
                  <a:cubicBezTo>
                    <a:pt x="941" y="230"/>
                    <a:pt x="941" y="56"/>
                    <a:pt x="825" y="9"/>
                  </a:cubicBezTo>
                  <a:cubicBezTo>
                    <a:pt x="797" y="3"/>
                    <a:pt x="769" y="0"/>
                    <a:pt x="74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41"/>
            <p:cNvSpPr/>
            <p:nvPr/>
          </p:nvSpPr>
          <p:spPr>
            <a:xfrm>
              <a:off x="4626875" y="3465350"/>
              <a:ext cx="66600" cy="97750"/>
            </a:xfrm>
            <a:custGeom>
              <a:rect b="b" l="l" r="r" t="t"/>
              <a:pathLst>
                <a:path extrusionOk="0" h="3910" w="2664">
                  <a:moveTo>
                    <a:pt x="2523" y="1"/>
                  </a:moveTo>
                  <a:cubicBezTo>
                    <a:pt x="2496" y="1"/>
                    <a:pt x="2469" y="13"/>
                    <a:pt x="2455" y="36"/>
                  </a:cubicBezTo>
                  <a:cubicBezTo>
                    <a:pt x="1642" y="1197"/>
                    <a:pt x="736" y="2428"/>
                    <a:pt x="75" y="3670"/>
                  </a:cubicBezTo>
                  <a:cubicBezTo>
                    <a:pt x="1" y="3810"/>
                    <a:pt x="125" y="3909"/>
                    <a:pt x="250" y="3909"/>
                  </a:cubicBezTo>
                  <a:cubicBezTo>
                    <a:pt x="300" y="3909"/>
                    <a:pt x="351" y="3893"/>
                    <a:pt x="388" y="3856"/>
                  </a:cubicBezTo>
                  <a:cubicBezTo>
                    <a:pt x="922" y="3275"/>
                    <a:pt x="1328" y="2544"/>
                    <a:pt x="1735" y="1882"/>
                  </a:cubicBezTo>
                  <a:cubicBezTo>
                    <a:pt x="2071" y="1360"/>
                    <a:pt x="2664" y="733"/>
                    <a:pt x="2606" y="83"/>
                  </a:cubicBezTo>
                  <a:cubicBezTo>
                    <a:pt x="2606" y="27"/>
                    <a:pt x="2564" y="1"/>
                    <a:pt x="252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41"/>
            <p:cNvSpPr/>
            <p:nvPr/>
          </p:nvSpPr>
          <p:spPr>
            <a:xfrm>
              <a:off x="4609475" y="3552050"/>
              <a:ext cx="12025" cy="15800"/>
            </a:xfrm>
            <a:custGeom>
              <a:rect b="b" l="l" r="r" t="t"/>
              <a:pathLst>
                <a:path extrusionOk="0" h="632" w="481">
                  <a:moveTo>
                    <a:pt x="355" y="1"/>
                  </a:moveTo>
                  <a:cubicBezTo>
                    <a:pt x="341" y="1"/>
                    <a:pt x="328" y="7"/>
                    <a:pt x="318" y="16"/>
                  </a:cubicBezTo>
                  <a:cubicBezTo>
                    <a:pt x="190" y="167"/>
                    <a:pt x="28" y="283"/>
                    <a:pt x="16" y="504"/>
                  </a:cubicBezTo>
                  <a:cubicBezTo>
                    <a:pt x="1" y="580"/>
                    <a:pt x="71" y="631"/>
                    <a:pt x="143" y="631"/>
                  </a:cubicBezTo>
                  <a:cubicBezTo>
                    <a:pt x="181" y="631"/>
                    <a:pt x="220" y="617"/>
                    <a:pt x="248" y="585"/>
                  </a:cubicBezTo>
                  <a:cubicBezTo>
                    <a:pt x="376" y="446"/>
                    <a:pt x="480" y="237"/>
                    <a:pt x="399" y="39"/>
                  </a:cubicBezTo>
                  <a:cubicBezTo>
                    <a:pt x="392" y="12"/>
                    <a:pt x="374"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41"/>
            <p:cNvSpPr/>
            <p:nvPr/>
          </p:nvSpPr>
          <p:spPr>
            <a:xfrm>
              <a:off x="4597375" y="3621450"/>
              <a:ext cx="79275" cy="18875"/>
            </a:xfrm>
            <a:custGeom>
              <a:rect b="b" l="l" r="r" t="t"/>
              <a:pathLst>
                <a:path extrusionOk="0" h="755" w="3171">
                  <a:moveTo>
                    <a:pt x="1046" y="0"/>
                  </a:moveTo>
                  <a:cubicBezTo>
                    <a:pt x="988" y="0"/>
                    <a:pt x="930" y="1"/>
                    <a:pt x="872" y="3"/>
                  </a:cubicBezTo>
                  <a:cubicBezTo>
                    <a:pt x="465" y="15"/>
                    <a:pt x="13" y="108"/>
                    <a:pt x="36" y="479"/>
                  </a:cubicBezTo>
                  <a:cubicBezTo>
                    <a:pt x="36" y="514"/>
                    <a:pt x="13" y="537"/>
                    <a:pt x="13" y="572"/>
                  </a:cubicBezTo>
                  <a:cubicBezTo>
                    <a:pt x="1" y="630"/>
                    <a:pt x="36" y="677"/>
                    <a:pt x="71" y="700"/>
                  </a:cubicBezTo>
                  <a:lnTo>
                    <a:pt x="71" y="711"/>
                  </a:lnTo>
                  <a:cubicBezTo>
                    <a:pt x="88" y="740"/>
                    <a:pt x="117" y="755"/>
                    <a:pt x="146" y="755"/>
                  </a:cubicBezTo>
                  <a:cubicBezTo>
                    <a:pt x="175" y="755"/>
                    <a:pt x="204" y="740"/>
                    <a:pt x="221" y="711"/>
                  </a:cubicBezTo>
                  <a:cubicBezTo>
                    <a:pt x="221" y="700"/>
                    <a:pt x="221" y="700"/>
                    <a:pt x="233" y="688"/>
                  </a:cubicBezTo>
                  <a:cubicBezTo>
                    <a:pt x="280" y="653"/>
                    <a:pt x="291" y="618"/>
                    <a:pt x="291" y="560"/>
                  </a:cubicBezTo>
                  <a:lnTo>
                    <a:pt x="291" y="537"/>
                  </a:lnTo>
                  <a:cubicBezTo>
                    <a:pt x="396" y="340"/>
                    <a:pt x="512" y="351"/>
                    <a:pt x="872" y="340"/>
                  </a:cubicBezTo>
                  <a:cubicBezTo>
                    <a:pt x="918" y="338"/>
                    <a:pt x="964" y="338"/>
                    <a:pt x="1010" y="338"/>
                  </a:cubicBezTo>
                  <a:cubicBezTo>
                    <a:pt x="1321" y="338"/>
                    <a:pt x="1625" y="371"/>
                    <a:pt x="1928" y="421"/>
                  </a:cubicBezTo>
                  <a:cubicBezTo>
                    <a:pt x="2125" y="454"/>
                    <a:pt x="2397" y="531"/>
                    <a:pt x="2644" y="531"/>
                  </a:cubicBezTo>
                  <a:cubicBezTo>
                    <a:pt x="2833" y="531"/>
                    <a:pt x="3008" y="486"/>
                    <a:pt x="3124" y="340"/>
                  </a:cubicBezTo>
                  <a:cubicBezTo>
                    <a:pt x="3170" y="293"/>
                    <a:pt x="3135" y="224"/>
                    <a:pt x="3077" y="212"/>
                  </a:cubicBezTo>
                  <a:cubicBezTo>
                    <a:pt x="2717" y="119"/>
                    <a:pt x="2288" y="131"/>
                    <a:pt x="1916" y="73"/>
                  </a:cubicBezTo>
                  <a:cubicBezTo>
                    <a:pt x="1626" y="24"/>
                    <a:pt x="1336" y="0"/>
                    <a:pt x="104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41"/>
            <p:cNvSpPr/>
            <p:nvPr/>
          </p:nvSpPr>
          <p:spPr>
            <a:xfrm>
              <a:off x="4704200" y="3504850"/>
              <a:ext cx="83900" cy="69175"/>
            </a:xfrm>
            <a:custGeom>
              <a:rect b="b" l="l" r="r" t="t"/>
              <a:pathLst>
                <a:path extrusionOk="0" h="2767" w="3356">
                  <a:moveTo>
                    <a:pt x="81" y="0"/>
                  </a:moveTo>
                  <a:cubicBezTo>
                    <a:pt x="0" y="0"/>
                    <a:pt x="0" y="105"/>
                    <a:pt x="70" y="140"/>
                  </a:cubicBezTo>
                  <a:cubicBezTo>
                    <a:pt x="882" y="430"/>
                    <a:pt x="1741" y="488"/>
                    <a:pt x="2334" y="1196"/>
                  </a:cubicBezTo>
                  <a:cubicBezTo>
                    <a:pt x="2728" y="1660"/>
                    <a:pt x="2856" y="2252"/>
                    <a:pt x="3216" y="2740"/>
                  </a:cubicBezTo>
                  <a:cubicBezTo>
                    <a:pt x="3231" y="2758"/>
                    <a:pt x="3250" y="2766"/>
                    <a:pt x="3270" y="2766"/>
                  </a:cubicBezTo>
                  <a:cubicBezTo>
                    <a:pt x="3312" y="2766"/>
                    <a:pt x="3355" y="2730"/>
                    <a:pt x="3355" y="2682"/>
                  </a:cubicBezTo>
                  <a:cubicBezTo>
                    <a:pt x="3158" y="952"/>
                    <a:pt x="1753" y="12"/>
                    <a:pt x="8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41"/>
            <p:cNvSpPr/>
            <p:nvPr/>
          </p:nvSpPr>
          <p:spPr>
            <a:xfrm>
              <a:off x="4654575" y="3616750"/>
              <a:ext cx="113075" cy="59350"/>
            </a:xfrm>
            <a:custGeom>
              <a:rect b="b" l="l" r="r" t="t"/>
              <a:pathLst>
                <a:path extrusionOk="0" h="2374" w="4523">
                  <a:moveTo>
                    <a:pt x="4429" y="1"/>
                  </a:moveTo>
                  <a:cubicBezTo>
                    <a:pt x="4401" y="1"/>
                    <a:pt x="4374" y="16"/>
                    <a:pt x="4365" y="52"/>
                  </a:cubicBezTo>
                  <a:cubicBezTo>
                    <a:pt x="4017" y="899"/>
                    <a:pt x="3216" y="1828"/>
                    <a:pt x="2241" y="1979"/>
                  </a:cubicBezTo>
                  <a:cubicBezTo>
                    <a:pt x="2119" y="1998"/>
                    <a:pt x="1989" y="2008"/>
                    <a:pt x="1857" y="2008"/>
                  </a:cubicBezTo>
                  <a:cubicBezTo>
                    <a:pt x="1584" y="2008"/>
                    <a:pt x="1302" y="1965"/>
                    <a:pt x="1068" y="1863"/>
                  </a:cubicBezTo>
                  <a:cubicBezTo>
                    <a:pt x="766" y="1712"/>
                    <a:pt x="534" y="1457"/>
                    <a:pt x="209" y="1329"/>
                  </a:cubicBezTo>
                  <a:cubicBezTo>
                    <a:pt x="197" y="1324"/>
                    <a:pt x="184" y="1321"/>
                    <a:pt x="170" y="1321"/>
                  </a:cubicBezTo>
                  <a:cubicBezTo>
                    <a:pt x="91" y="1321"/>
                    <a:pt x="0" y="1401"/>
                    <a:pt x="70" y="1480"/>
                  </a:cubicBezTo>
                  <a:cubicBezTo>
                    <a:pt x="540" y="2106"/>
                    <a:pt x="1161" y="2373"/>
                    <a:pt x="1792" y="2373"/>
                  </a:cubicBezTo>
                  <a:cubicBezTo>
                    <a:pt x="2996" y="2373"/>
                    <a:pt x="4234" y="1398"/>
                    <a:pt x="4516" y="87"/>
                  </a:cubicBezTo>
                  <a:cubicBezTo>
                    <a:pt x="4523" y="37"/>
                    <a:pt x="4474" y="1"/>
                    <a:pt x="442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41"/>
            <p:cNvSpPr/>
            <p:nvPr/>
          </p:nvSpPr>
          <p:spPr>
            <a:xfrm>
              <a:off x="4660075" y="3675450"/>
              <a:ext cx="87975" cy="46450"/>
            </a:xfrm>
            <a:custGeom>
              <a:rect b="b" l="l" r="r" t="t"/>
              <a:pathLst>
                <a:path extrusionOk="0" h="1858" w="3519">
                  <a:moveTo>
                    <a:pt x="2811" y="0"/>
                  </a:moveTo>
                  <a:cubicBezTo>
                    <a:pt x="2762" y="0"/>
                    <a:pt x="2717" y="33"/>
                    <a:pt x="2717" y="95"/>
                  </a:cubicBezTo>
                  <a:cubicBezTo>
                    <a:pt x="2717" y="351"/>
                    <a:pt x="2880" y="606"/>
                    <a:pt x="2961" y="850"/>
                  </a:cubicBezTo>
                  <a:cubicBezTo>
                    <a:pt x="3054" y="1071"/>
                    <a:pt x="3112" y="1280"/>
                    <a:pt x="3181" y="1500"/>
                  </a:cubicBezTo>
                  <a:cubicBezTo>
                    <a:pt x="2940" y="1462"/>
                    <a:pt x="2695" y="1449"/>
                    <a:pt x="2452" y="1449"/>
                  </a:cubicBezTo>
                  <a:cubicBezTo>
                    <a:pt x="2181" y="1449"/>
                    <a:pt x="1912" y="1465"/>
                    <a:pt x="1649" y="1477"/>
                  </a:cubicBezTo>
                  <a:cubicBezTo>
                    <a:pt x="1413" y="1477"/>
                    <a:pt x="1143" y="1444"/>
                    <a:pt x="883" y="1444"/>
                  </a:cubicBezTo>
                  <a:cubicBezTo>
                    <a:pt x="734" y="1444"/>
                    <a:pt x="588" y="1455"/>
                    <a:pt x="453" y="1488"/>
                  </a:cubicBezTo>
                  <a:cubicBezTo>
                    <a:pt x="523" y="1372"/>
                    <a:pt x="581" y="1210"/>
                    <a:pt x="627" y="1094"/>
                  </a:cubicBezTo>
                  <a:cubicBezTo>
                    <a:pt x="720" y="862"/>
                    <a:pt x="755" y="618"/>
                    <a:pt x="848" y="386"/>
                  </a:cubicBezTo>
                  <a:cubicBezTo>
                    <a:pt x="879" y="301"/>
                    <a:pt x="803" y="247"/>
                    <a:pt x="731" y="247"/>
                  </a:cubicBezTo>
                  <a:cubicBezTo>
                    <a:pt x="694" y="247"/>
                    <a:pt x="659" y="261"/>
                    <a:pt x="639" y="293"/>
                  </a:cubicBezTo>
                  <a:cubicBezTo>
                    <a:pt x="511" y="525"/>
                    <a:pt x="442" y="780"/>
                    <a:pt x="326" y="1012"/>
                  </a:cubicBezTo>
                  <a:cubicBezTo>
                    <a:pt x="244" y="1210"/>
                    <a:pt x="0" y="1547"/>
                    <a:pt x="279" y="1732"/>
                  </a:cubicBezTo>
                  <a:cubicBezTo>
                    <a:pt x="442" y="1837"/>
                    <a:pt x="674" y="1837"/>
                    <a:pt x="860" y="1837"/>
                  </a:cubicBezTo>
                  <a:cubicBezTo>
                    <a:pt x="913" y="1839"/>
                    <a:pt x="966" y="1840"/>
                    <a:pt x="1019" y="1840"/>
                  </a:cubicBezTo>
                  <a:cubicBezTo>
                    <a:pt x="1229" y="1840"/>
                    <a:pt x="1435" y="1825"/>
                    <a:pt x="1649" y="1825"/>
                  </a:cubicBezTo>
                  <a:cubicBezTo>
                    <a:pt x="1934" y="1831"/>
                    <a:pt x="2239" y="1857"/>
                    <a:pt x="2544" y="1857"/>
                  </a:cubicBezTo>
                  <a:cubicBezTo>
                    <a:pt x="2811" y="1857"/>
                    <a:pt x="3078" y="1837"/>
                    <a:pt x="3332" y="1767"/>
                  </a:cubicBezTo>
                  <a:cubicBezTo>
                    <a:pt x="3518" y="1709"/>
                    <a:pt x="3460" y="1547"/>
                    <a:pt x="3414" y="1396"/>
                  </a:cubicBezTo>
                  <a:cubicBezTo>
                    <a:pt x="3367" y="1245"/>
                    <a:pt x="3321" y="1094"/>
                    <a:pt x="3286" y="931"/>
                  </a:cubicBezTo>
                  <a:cubicBezTo>
                    <a:pt x="3193" y="629"/>
                    <a:pt x="3077" y="328"/>
                    <a:pt x="2903" y="49"/>
                  </a:cubicBezTo>
                  <a:cubicBezTo>
                    <a:pt x="2879" y="16"/>
                    <a:pt x="2844" y="0"/>
                    <a:pt x="2811"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41"/>
            <p:cNvSpPr/>
            <p:nvPr/>
          </p:nvSpPr>
          <p:spPr>
            <a:xfrm>
              <a:off x="4622000" y="3461175"/>
              <a:ext cx="66100" cy="98375"/>
            </a:xfrm>
            <a:custGeom>
              <a:rect b="b" l="l" r="r" t="t"/>
              <a:pathLst>
                <a:path extrusionOk="0" h="3935" w="2644">
                  <a:moveTo>
                    <a:pt x="2474" y="1"/>
                  </a:moveTo>
                  <a:cubicBezTo>
                    <a:pt x="2452" y="1"/>
                    <a:pt x="2435" y="6"/>
                    <a:pt x="2429" y="18"/>
                  </a:cubicBezTo>
                  <a:cubicBezTo>
                    <a:pt x="2034" y="586"/>
                    <a:pt x="1732" y="1109"/>
                    <a:pt x="1407" y="1631"/>
                  </a:cubicBezTo>
                  <a:cubicBezTo>
                    <a:pt x="966" y="2351"/>
                    <a:pt x="455" y="2978"/>
                    <a:pt x="49" y="3732"/>
                  </a:cubicBezTo>
                  <a:cubicBezTo>
                    <a:pt x="0" y="3831"/>
                    <a:pt x="101" y="3935"/>
                    <a:pt x="193" y="3935"/>
                  </a:cubicBezTo>
                  <a:cubicBezTo>
                    <a:pt x="232" y="3935"/>
                    <a:pt x="269" y="3916"/>
                    <a:pt x="293" y="3872"/>
                  </a:cubicBezTo>
                  <a:cubicBezTo>
                    <a:pt x="746" y="3082"/>
                    <a:pt x="1291" y="2339"/>
                    <a:pt x="1791" y="1573"/>
                  </a:cubicBezTo>
                  <a:cubicBezTo>
                    <a:pt x="2034" y="1167"/>
                    <a:pt x="2499" y="470"/>
                    <a:pt x="2626" y="87"/>
                  </a:cubicBezTo>
                  <a:cubicBezTo>
                    <a:pt x="2644" y="44"/>
                    <a:pt x="2538" y="1"/>
                    <a:pt x="2474"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41"/>
            <p:cNvSpPr/>
            <p:nvPr/>
          </p:nvSpPr>
          <p:spPr>
            <a:xfrm>
              <a:off x="4653250" y="3478600"/>
              <a:ext cx="66275" cy="98475"/>
            </a:xfrm>
            <a:custGeom>
              <a:rect b="b" l="l" r="r" t="t"/>
              <a:pathLst>
                <a:path extrusionOk="0" h="3939" w="2651">
                  <a:moveTo>
                    <a:pt x="2488" y="0"/>
                  </a:moveTo>
                  <a:cubicBezTo>
                    <a:pt x="2467" y="0"/>
                    <a:pt x="2450" y="5"/>
                    <a:pt x="2444" y="17"/>
                  </a:cubicBezTo>
                  <a:cubicBezTo>
                    <a:pt x="2050" y="574"/>
                    <a:pt x="1748" y="1108"/>
                    <a:pt x="1423" y="1631"/>
                  </a:cubicBezTo>
                  <a:cubicBezTo>
                    <a:pt x="970" y="2351"/>
                    <a:pt x="471" y="2977"/>
                    <a:pt x="65" y="3732"/>
                  </a:cubicBezTo>
                  <a:cubicBezTo>
                    <a:pt x="1" y="3844"/>
                    <a:pt x="90" y="3939"/>
                    <a:pt x="186" y="3939"/>
                  </a:cubicBezTo>
                  <a:cubicBezTo>
                    <a:pt x="230" y="3939"/>
                    <a:pt x="276" y="3919"/>
                    <a:pt x="308" y="3871"/>
                  </a:cubicBezTo>
                  <a:cubicBezTo>
                    <a:pt x="761" y="3082"/>
                    <a:pt x="1307" y="2339"/>
                    <a:pt x="1806" y="1573"/>
                  </a:cubicBezTo>
                  <a:cubicBezTo>
                    <a:pt x="2050" y="1155"/>
                    <a:pt x="2514" y="470"/>
                    <a:pt x="2642" y="87"/>
                  </a:cubicBezTo>
                  <a:cubicBezTo>
                    <a:pt x="2650" y="43"/>
                    <a:pt x="2549" y="0"/>
                    <a:pt x="2488"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41"/>
            <p:cNvSpPr/>
            <p:nvPr/>
          </p:nvSpPr>
          <p:spPr>
            <a:xfrm>
              <a:off x="4648075" y="3513825"/>
              <a:ext cx="142725" cy="153950"/>
            </a:xfrm>
            <a:custGeom>
              <a:rect b="b" l="l" r="r" t="t"/>
              <a:pathLst>
                <a:path extrusionOk="0" h="6158" w="5709">
                  <a:moveTo>
                    <a:pt x="2299" y="0"/>
                  </a:moveTo>
                  <a:cubicBezTo>
                    <a:pt x="2153" y="0"/>
                    <a:pt x="2003" y="12"/>
                    <a:pt x="1850" y="36"/>
                  </a:cubicBezTo>
                  <a:cubicBezTo>
                    <a:pt x="1746" y="71"/>
                    <a:pt x="1746" y="245"/>
                    <a:pt x="1850" y="257"/>
                  </a:cubicBezTo>
                  <a:cubicBezTo>
                    <a:pt x="2756" y="454"/>
                    <a:pt x="3557" y="512"/>
                    <a:pt x="4195" y="1290"/>
                  </a:cubicBezTo>
                  <a:cubicBezTo>
                    <a:pt x="4753" y="1975"/>
                    <a:pt x="4938" y="2927"/>
                    <a:pt x="4718" y="3774"/>
                  </a:cubicBezTo>
                  <a:cubicBezTo>
                    <a:pt x="4462" y="4715"/>
                    <a:pt x="3812" y="5446"/>
                    <a:pt x="2860" y="5736"/>
                  </a:cubicBezTo>
                  <a:cubicBezTo>
                    <a:pt x="2601" y="5817"/>
                    <a:pt x="2295" y="5865"/>
                    <a:pt x="1984" y="5865"/>
                  </a:cubicBezTo>
                  <a:cubicBezTo>
                    <a:pt x="1307" y="5865"/>
                    <a:pt x="605" y="5637"/>
                    <a:pt x="295" y="5016"/>
                  </a:cubicBezTo>
                  <a:cubicBezTo>
                    <a:pt x="271" y="4964"/>
                    <a:pt x="228" y="4943"/>
                    <a:pt x="182" y="4943"/>
                  </a:cubicBezTo>
                  <a:cubicBezTo>
                    <a:pt x="96" y="4943"/>
                    <a:pt x="1" y="5022"/>
                    <a:pt x="16" y="5121"/>
                  </a:cubicBezTo>
                  <a:cubicBezTo>
                    <a:pt x="253" y="5862"/>
                    <a:pt x="1213" y="6157"/>
                    <a:pt x="1981" y="6157"/>
                  </a:cubicBezTo>
                  <a:cubicBezTo>
                    <a:pt x="2115" y="6157"/>
                    <a:pt x="2244" y="6148"/>
                    <a:pt x="2361" y="6131"/>
                  </a:cubicBezTo>
                  <a:cubicBezTo>
                    <a:pt x="3487" y="5980"/>
                    <a:pt x="4474" y="5365"/>
                    <a:pt x="4927" y="4297"/>
                  </a:cubicBezTo>
                  <a:cubicBezTo>
                    <a:pt x="5708" y="2387"/>
                    <a:pt x="4390" y="0"/>
                    <a:pt x="2299"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41"/>
            <p:cNvSpPr/>
            <p:nvPr/>
          </p:nvSpPr>
          <p:spPr>
            <a:xfrm>
              <a:off x="4625950" y="3495075"/>
              <a:ext cx="178975" cy="191775"/>
            </a:xfrm>
            <a:custGeom>
              <a:rect b="b" l="l" r="r" t="t"/>
              <a:pathLst>
                <a:path extrusionOk="0" h="7671" w="7159">
                  <a:moveTo>
                    <a:pt x="3482" y="1"/>
                  </a:moveTo>
                  <a:cubicBezTo>
                    <a:pt x="3307" y="1"/>
                    <a:pt x="3143" y="48"/>
                    <a:pt x="3014" y="182"/>
                  </a:cubicBezTo>
                  <a:cubicBezTo>
                    <a:pt x="2963" y="243"/>
                    <a:pt x="3001" y="365"/>
                    <a:pt x="3073" y="365"/>
                  </a:cubicBezTo>
                  <a:cubicBezTo>
                    <a:pt x="3083" y="365"/>
                    <a:pt x="3095" y="362"/>
                    <a:pt x="3107" y="356"/>
                  </a:cubicBezTo>
                  <a:cubicBezTo>
                    <a:pt x="3197" y="318"/>
                    <a:pt x="3300" y="301"/>
                    <a:pt x="3409" y="301"/>
                  </a:cubicBezTo>
                  <a:cubicBezTo>
                    <a:pt x="3793" y="301"/>
                    <a:pt x="4260" y="502"/>
                    <a:pt x="4558" y="647"/>
                  </a:cubicBezTo>
                  <a:cubicBezTo>
                    <a:pt x="5138" y="925"/>
                    <a:pt x="5626" y="1390"/>
                    <a:pt x="5986" y="1924"/>
                  </a:cubicBezTo>
                  <a:cubicBezTo>
                    <a:pt x="6694" y="2969"/>
                    <a:pt x="6741" y="4420"/>
                    <a:pt x="6160" y="5511"/>
                  </a:cubicBezTo>
                  <a:cubicBezTo>
                    <a:pt x="5579" y="6580"/>
                    <a:pt x="4031" y="7356"/>
                    <a:pt x="2651" y="7356"/>
                  </a:cubicBezTo>
                  <a:cubicBezTo>
                    <a:pt x="1604" y="7356"/>
                    <a:pt x="653" y="6909"/>
                    <a:pt x="297" y="5801"/>
                  </a:cubicBezTo>
                  <a:cubicBezTo>
                    <a:pt x="277" y="5729"/>
                    <a:pt x="214" y="5695"/>
                    <a:pt x="152" y="5695"/>
                  </a:cubicBezTo>
                  <a:cubicBezTo>
                    <a:pt x="76" y="5695"/>
                    <a:pt x="1" y="5746"/>
                    <a:pt x="7" y="5836"/>
                  </a:cubicBezTo>
                  <a:cubicBezTo>
                    <a:pt x="53" y="7088"/>
                    <a:pt x="1617" y="7671"/>
                    <a:pt x="2674" y="7671"/>
                  </a:cubicBezTo>
                  <a:cubicBezTo>
                    <a:pt x="2695" y="7671"/>
                    <a:pt x="2715" y="7671"/>
                    <a:pt x="2735" y="7670"/>
                  </a:cubicBezTo>
                  <a:cubicBezTo>
                    <a:pt x="4639" y="7624"/>
                    <a:pt x="5823" y="6869"/>
                    <a:pt x="6497" y="5592"/>
                  </a:cubicBezTo>
                  <a:cubicBezTo>
                    <a:pt x="7159" y="4315"/>
                    <a:pt x="6996" y="2702"/>
                    <a:pt x="6114" y="1541"/>
                  </a:cubicBezTo>
                  <a:cubicBezTo>
                    <a:pt x="5626" y="902"/>
                    <a:pt x="5022" y="461"/>
                    <a:pt x="4268" y="194"/>
                  </a:cubicBezTo>
                  <a:cubicBezTo>
                    <a:pt x="4037" y="110"/>
                    <a:pt x="3747" y="1"/>
                    <a:pt x="3482"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41"/>
            <p:cNvSpPr/>
            <p:nvPr/>
          </p:nvSpPr>
          <p:spPr>
            <a:xfrm>
              <a:off x="4590425" y="3619600"/>
              <a:ext cx="91150" cy="24000"/>
            </a:xfrm>
            <a:custGeom>
              <a:rect b="b" l="l" r="r" t="t"/>
              <a:pathLst>
                <a:path extrusionOk="0" h="960" w="3646">
                  <a:moveTo>
                    <a:pt x="349" y="251"/>
                  </a:moveTo>
                  <a:cubicBezTo>
                    <a:pt x="619" y="284"/>
                    <a:pt x="890" y="291"/>
                    <a:pt x="1159" y="291"/>
                  </a:cubicBezTo>
                  <a:cubicBezTo>
                    <a:pt x="1374" y="291"/>
                    <a:pt x="1588" y="286"/>
                    <a:pt x="1800" y="286"/>
                  </a:cubicBezTo>
                  <a:cubicBezTo>
                    <a:pt x="2055" y="286"/>
                    <a:pt x="2311" y="292"/>
                    <a:pt x="2563" y="292"/>
                  </a:cubicBezTo>
                  <a:cubicBezTo>
                    <a:pt x="2816" y="292"/>
                    <a:pt x="3065" y="286"/>
                    <a:pt x="3309" y="263"/>
                  </a:cubicBezTo>
                  <a:lnTo>
                    <a:pt x="3309" y="263"/>
                  </a:lnTo>
                  <a:cubicBezTo>
                    <a:pt x="3297" y="414"/>
                    <a:pt x="3309" y="600"/>
                    <a:pt x="3332" y="716"/>
                  </a:cubicBezTo>
                  <a:cubicBezTo>
                    <a:pt x="3110" y="689"/>
                    <a:pt x="2889" y="682"/>
                    <a:pt x="2668" y="682"/>
                  </a:cubicBezTo>
                  <a:cubicBezTo>
                    <a:pt x="2404" y="682"/>
                    <a:pt x="2141" y="692"/>
                    <a:pt x="1881" y="692"/>
                  </a:cubicBezTo>
                  <a:cubicBezTo>
                    <a:pt x="1581" y="692"/>
                    <a:pt x="1278" y="680"/>
                    <a:pt x="975" y="680"/>
                  </a:cubicBezTo>
                  <a:cubicBezTo>
                    <a:pt x="773" y="680"/>
                    <a:pt x="571" y="686"/>
                    <a:pt x="372" y="704"/>
                  </a:cubicBezTo>
                  <a:cubicBezTo>
                    <a:pt x="383" y="553"/>
                    <a:pt x="372" y="367"/>
                    <a:pt x="349" y="251"/>
                  </a:cubicBezTo>
                  <a:close/>
                  <a:moveTo>
                    <a:pt x="2581" y="0"/>
                  </a:moveTo>
                  <a:cubicBezTo>
                    <a:pt x="2316" y="0"/>
                    <a:pt x="2051" y="8"/>
                    <a:pt x="1788" y="8"/>
                  </a:cubicBezTo>
                  <a:cubicBezTo>
                    <a:pt x="1602" y="8"/>
                    <a:pt x="1427" y="2"/>
                    <a:pt x="1248" y="2"/>
                  </a:cubicBezTo>
                  <a:cubicBezTo>
                    <a:pt x="1159" y="2"/>
                    <a:pt x="1068" y="4"/>
                    <a:pt x="975" y="8"/>
                  </a:cubicBezTo>
                  <a:cubicBezTo>
                    <a:pt x="732" y="8"/>
                    <a:pt x="488" y="31"/>
                    <a:pt x="256" y="54"/>
                  </a:cubicBezTo>
                  <a:cubicBezTo>
                    <a:pt x="151" y="66"/>
                    <a:pt x="47" y="66"/>
                    <a:pt x="35" y="182"/>
                  </a:cubicBezTo>
                  <a:cubicBezTo>
                    <a:pt x="23" y="298"/>
                    <a:pt x="23" y="425"/>
                    <a:pt x="0" y="542"/>
                  </a:cubicBezTo>
                  <a:cubicBezTo>
                    <a:pt x="35" y="576"/>
                    <a:pt x="35" y="588"/>
                    <a:pt x="35" y="588"/>
                  </a:cubicBezTo>
                  <a:cubicBezTo>
                    <a:pt x="35" y="692"/>
                    <a:pt x="35" y="785"/>
                    <a:pt x="105" y="878"/>
                  </a:cubicBezTo>
                  <a:cubicBezTo>
                    <a:pt x="116" y="890"/>
                    <a:pt x="140" y="901"/>
                    <a:pt x="151" y="901"/>
                  </a:cubicBezTo>
                  <a:cubicBezTo>
                    <a:pt x="198" y="936"/>
                    <a:pt x="279" y="925"/>
                    <a:pt x="325" y="936"/>
                  </a:cubicBezTo>
                  <a:cubicBezTo>
                    <a:pt x="395" y="948"/>
                    <a:pt x="465" y="948"/>
                    <a:pt x="546" y="948"/>
                  </a:cubicBezTo>
                  <a:cubicBezTo>
                    <a:pt x="685" y="959"/>
                    <a:pt x="836" y="959"/>
                    <a:pt x="975" y="959"/>
                  </a:cubicBezTo>
                  <a:cubicBezTo>
                    <a:pt x="1266" y="959"/>
                    <a:pt x="1568" y="948"/>
                    <a:pt x="1858" y="948"/>
                  </a:cubicBezTo>
                  <a:cubicBezTo>
                    <a:pt x="2000" y="948"/>
                    <a:pt x="2144" y="949"/>
                    <a:pt x="2288" y="949"/>
                  </a:cubicBezTo>
                  <a:cubicBezTo>
                    <a:pt x="2647" y="949"/>
                    <a:pt x="3007" y="943"/>
                    <a:pt x="3355" y="901"/>
                  </a:cubicBezTo>
                  <a:cubicBezTo>
                    <a:pt x="3460" y="890"/>
                    <a:pt x="3576" y="901"/>
                    <a:pt x="3599" y="809"/>
                  </a:cubicBezTo>
                  <a:cubicBezTo>
                    <a:pt x="3634" y="669"/>
                    <a:pt x="3634" y="542"/>
                    <a:pt x="3634" y="402"/>
                  </a:cubicBezTo>
                  <a:cubicBezTo>
                    <a:pt x="3634" y="298"/>
                    <a:pt x="3646" y="170"/>
                    <a:pt x="3564" y="89"/>
                  </a:cubicBezTo>
                  <a:cubicBezTo>
                    <a:pt x="3541" y="77"/>
                    <a:pt x="3529" y="54"/>
                    <a:pt x="3506" y="54"/>
                  </a:cubicBezTo>
                  <a:cubicBezTo>
                    <a:pt x="3200" y="10"/>
                    <a:pt x="2890" y="0"/>
                    <a:pt x="2581"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41"/>
            <p:cNvSpPr/>
            <p:nvPr/>
          </p:nvSpPr>
          <p:spPr>
            <a:xfrm>
              <a:off x="4604350" y="3548450"/>
              <a:ext cx="65900" cy="51950"/>
            </a:xfrm>
            <a:custGeom>
              <a:rect b="b" l="l" r="r" t="t"/>
              <a:pathLst>
                <a:path extrusionOk="0" h="2078" w="2636">
                  <a:moveTo>
                    <a:pt x="476" y="195"/>
                  </a:moveTo>
                  <a:cubicBezTo>
                    <a:pt x="755" y="427"/>
                    <a:pt x="1092" y="613"/>
                    <a:pt x="1394" y="810"/>
                  </a:cubicBezTo>
                  <a:cubicBezTo>
                    <a:pt x="1707" y="1008"/>
                    <a:pt x="2032" y="1228"/>
                    <a:pt x="2369" y="1391"/>
                  </a:cubicBezTo>
                  <a:cubicBezTo>
                    <a:pt x="2276" y="1484"/>
                    <a:pt x="2206" y="1646"/>
                    <a:pt x="2148" y="1751"/>
                  </a:cubicBezTo>
                  <a:cubicBezTo>
                    <a:pt x="1870" y="1518"/>
                    <a:pt x="1533" y="1333"/>
                    <a:pt x="1231" y="1135"/>
                  </a:cubicBezTo>
                  <a:cubicBezTo>
                    <a:pt x="918" y="950"/>
                    <a:pt x="604" y="729"/>
                    <a:pt x="256" y="555"/>
                  </a:cubicBezTo>
                  <a:cubicBezTo>
                    <a:pt x="349" y="450"/>
                    <a:pt x="418" y="300"/>
                    <a:pt x="476" y="195"/>
                  </a:cubicBezTo>
                  <a:close/>
                  <a:moveTo>
                    <a:pt x="720" y="1124"/>
                  </a:moveTo>
                  <a:cubicBezTo>
                    <a:pt x="860" y="1193"/>
                    <a:pt x="976" y="1275"/>
                    <a:pt x="1103" y="1356"/>
                  </a:cubicBezTo>
                  <a:cubicBezTo>
                    <a:pt x="1243" y="1449"/>
                    <a:pt x="1382" y="1530"/>
                    <a:pt x="1521" y="1623"/>
                  </a:cubicBezTo>
                  <a:cubicBezTo>
                    <a:pt x="1475" y="1693"/>
                    <a:pt x="1440" y="1774"/>
                    <a:pt x="1394" y="1820"/>
                  </a:cubicBezTo>
                  <a:cubicBezTo>
                    <a:pt x="1208" y="1577"/>
                    <a:pt x="894" y="1449"/>
                    <a:pt x="639" y="1251"/>
                  </a:cubicBezTo>
                  <a:lnTo>
                    <a:pt x="720" y="1124"/>
                  </a:lnTo>
                  <a:close/>
                  <a:moveTo>
                    <a:pt x="405" y="0"/>
                  </a:moveTo>
                  <a:cubicBezTo>
                    <a:pt x="375" y="0"/>
                    <a:pt x="346" y="14"/>
                    <a:pt x="314" y="56"/>
                  </a:cubicBezTo>
                  <a:cubicBezTo>
                    <a:pt x="244" y="137"/>
                    <a:pt x="186" y="241"/>
                    <a:pt x="128" y="323"/>
                  </a:cubicBezTo>
                  <a:lnTo>
                    <a:pt x="117" y="346"/>
                  </a:lnTo>
                  <a:cubicBezTo>
                    <a:pt x="59" y="427"/>
                    <a:pt x="1" y="497"/>
                    <a:pt x="12" y="601"/>
                  </a:cubicBezTo>
                  <a:cubicBezTo>
                    <a:pt x="12" y="613"/>
                    <a:pt x="12" y="636"/>
                    <a:pt x="24" y="648"/>
                  </a:cubicBezTo>
                  <a:cubicBezTo>
                    <a:pt x="35" y="683"/>
                    <a:pt x="93" y="706"/>
                    <a:pt x="128" y="729"/>
                  </a:cubicBezTo>
                  <a:cubicBezTo>
                    <a:pt x="175" y="764"/>
                    <a:pt x="209" y="810"/>
                    <a:pt x="256" y="834"/>
                  </a:cubicBezTo>
                  <a:lnTo>
                    <a:pt x="523" y="1008"/>
                  </a:lnTo>
                  <a:cubicBezTo>
                    <a:pt x="476" y="1066"/>
                    <a:pt x="430" y="1135"/>
                    <a:pt x="372" y="1182"/>
                  </a:cubicBezTo>
                  <a:cubicBezTo>
                    <a:pt x="337" y="1228"/>
                    <a:pt x="337" y="1310"/>
                    <a:pt x="372" y="1356"/>
                  </a:cubicBezTo>
                  <a:cubicBezTo>
                    <a:pt x="662" y="1623"/>
                    <a:pt x="1011" y="1774"/>
                    <a:pt x="1289" y="2041"/>
                  </a:cubicBezTo>
                  <a:cubicBezTo>
                    <a:pt x="1313" y="2065"/>
                    <a:pt x="1342" y="2077"/>
                    <a:pt x="1370" y="2077"/>
                  </a:cubicBezTo>
                  <a:cubicBezTo>
                    <a:pt x="1409" y="2077"/>
                    <a:pt x="1448" y="2053"/>
                    <a:pt x="1475" y="2006"/>
                  </a:cubicBezTo>
                  <a:cubicBezTo>
                    <a:pt x="1545" y="1913"/>
                    <a:pt x="1661" y="1832"/>
                    <a:pt x="1742" y="1739"/>
                  </a:cubicBezTo>
                  <a:cubicBezTo>
                    <a:pt x="1858" y="1809"/>
                    <a:pt x="1974" y="1867"/>
                    <a:pt x="2102" y="1925"/>
                  </a:cubicBezTo>
                  <a:cubicBezTo>
                    <a:pt x="2147" y="1940"/>
                    <a:pt x="2187" y="1970"/>
                    <a:pt x="2229" y="1970"/>
                  </a:cubicBezTo>
                  <a:cubicBezTo>
                    <a:pt x="2252" y="1970"/>
                    <a:pt x="2275" y="1961"/>
                    <a:pt x="2299" y="1936"/>
                  </a:cubicBezTo>
                  <a:cubicBezTo>
                    <a:pt x="2392" y="1855"/>
                    <a:pt x="2450" y="1739"/>
                    <a:pt x="2520" y="1635"/>
                  </a:cubicBezTo>
                  <a:cubicBezTo>
                    <a:pt x="2578" y="1565"/>
                    <a:pt x="2636" y="1460"/>
                    <a:pt x="2624" y="1368"/>
                  </a:cubicBezTo>
                  <a:cubicBezTo>
                    <a:pt x="2624" y="1356"/>
                    <a:pt x="2624" y="1333"/>
                    <a:pt x="2613" y="1310"/>
                  </a:cubicBezTo>
                  <a:cubicBezTo>
                    <a:pt x="2288" y="1019"/>
                    <a:pt x="1893" y="834"/>
                    <a:pt x="1533" y="601"/>
                  </a:cubicBezTo>
                  <a:cubicBezTo>
                    <a:pt x="1359" y="497"/>
                    <a:pt x="1185" y="381"/>
                    <a:pt x="1011" y="288"/>
                  </a:cubicBezTo>
                  <a:cubicBezTo>
                    <a:pt x="860" y="183"/>
                    <a:pt x="697" y="114"/>
                    <a:pt x="523" y="33"/>
                  </a:cubicBezTo>
                  <a:cubicBezTo>
                    <a:pt x="478" y="20"/>
                    <a:pt x="441" y="0"/>
                    <a:pt x="405"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41"/>
            <p:cNvSpPr/>
            <p:nvPr/>
          </p:nvSpPr>
          <p:spPr>
            <a:xfrm>
              <a:off x="4671675" y="3427675"/>
              <a:ext cx="65925" cy="61975"/>
            </a:xfrm>
            <a:custGeom>
              <a:rect b="b" l="l" r="r" t="t"/>
              <a:pathLst>
                <a:path extrusionOk="0" h="2479" w="2637">
                  <a:moveTo>
                    <a:pt x="1847" y="278"/>
                  </a:moveTo>
                  <a:cubicBezTo>
                    <a:pt x="2079" y="278"/>
                    <a:pt x="2032" y="510"/>
                    <a:pt x="2021" y="673"/>
                  </a:cubicBezTo>
                  <a:cubicBezTo>
                    <a:pt x="1998" y="835"/>
                    <a:pt x="1951" y="998"/>
                    <a:pt x="1893" y="1137"/>
                  </a:cubicBezTo>
                  <a:cubicBezTo>
                    <a:pt x="1893" y="1183"/>
                    <a:pt x="1858" y="1241"/>
                    <a:pt x="1835" y="1299"/>
                  </a:cubicBezTo>
                  <a:cubicBezTo>
                    <a:pt x="1731" y="1241"/>
                    <a:pt x="1615" y="1172"/>
                    <a:pt x="1510" y="1114"/>
                  </a:cubicBezTo>
                  <a:cubicBezTo>
                    <a:pt x="1417" y="1056"/>
                    <a:pt x="1324" y="998"/>
                    <a:pt x="1220" y="916"/>
                  </a:cubicBezTo>
                  <a:cubicBezTo>
                    <a:pt x="1324" y="742"/>
                    <a:pt x="1417" y="568"/>
                    <a:pt x="1568" y="429"/>
                  </a:cubicBezTo>
                  <a:cubicBezTo>
                    <a:pt x="1649" y="359"/>
                    <a:pt x="1731" y="278"/>
                    <a:pt x="1847" y="278"/>
                  </a:cubicBezTo>
                  <a:close/>
                  <a:moveTo>
                    <a:pt x="488" y="707"/>
                  </a:moveTo>
                  <a:cubicBezTo>
                    <a:pt x="755" y="940"/>
                    <a:pt x="1092" y="1125"/>
                    <a:pt x="1394" y="1311"/>
                  </a:cubicBezTo>
                  <a:cubicBezTo>
                    <a:pt x="1719" y="1520"/>
                    <a:pt x="2032" y="1729"/>
                    <a:pt x="2369" y="1892"/>
                  </a:cubicBezTo>
                  <a:cubicBezTo>
                    <a:pt x="2288" y="1996"/>
                    <a:pt x="2207" y="2159"/>
                    <a:pt x="2149" y="2251"/>
                  </a:cubicBezTo>
                  <a:cubicBezTo>
                    <a:pt x="1882" y="2019"/>
                    <a:pt x="1545" y="1834"/>
                    <a:pt x="1243" y="1648"/>
                  </a:cubicBezTo>
                  <a:cubicBezTo>
                    <a:pt x="918" y="1439"/>
                    <a:pt x="605" y="1230"/>
                    <a:pt x="268" y="1067"/>
                  </a:cubicBezTo>
                  <a:cubicBezTo>
                    <a:pt x="349" y="963"/>
                    <a:pt x="430" y="800"/>
                    <a:pt x="488" y="707"/>
                  </a:cubicBezTo>
                  <a:close/>
                  <a:moveTo>
                    <a:pt x="1828" y="1"/>
                  </a:moveTo>
                  <a:cubicBezTo>
                    <a:pt x="1464" y="1"/>
                    <a:pt x="1114" y="450"/>
                    <a:pt x="976" y="754"/>
                  </a:cubicBezTo>
                  <a:cubicBezTo>
                    <a:pt x="837" y="673"/>
                    <a:pt x="674" y="603"/>
                    <a:pt x="512" y="522"/>
                  </a:cubicBezTo>
                  <a:cubicBezTo>
                    <a:pt x="474" y="509"/>
                    <a:pt x="439" y="489"/>
                    <a:pt x="404" y="489"/>
                  </a:cubicBezTo>
                  <a:cubicBezTo>
                    <a:pt x="375" y="489"/>
                    <a:pt x="346" y="503"/>
                    <a:pt x="314" y="545"/>
                  </a:cubicBezTo>
                  <a:cubicBezTo>
                    <a:pt x="233" y="626"/>
                    <a:pt x="175" y="731"/>
                    <a:pt x="117" y="812"/>
                  </a:cubicBezTo>
                  <a:lnTo>
                    <a:pt x="105" y="835"/>
                  </a:lnTo>
                  <a:cubicBezTo>
                    <a:pt x="47" y="916"/>
                    <a:pt x="1" y="998"/>
                    <a:pt x="24" y="1091"/>
                  </a:cubicBezTo>
                  <a:cubicBezTo>
                    <a:pt x="24" y="1114"/>
                    <a:pt x="24" y="1125"/>
                    <a:pt x="36" y="1137"/>
                  </a:cubicBezTo>
                  <a:cubicBezTo>
                    <a:pt x="47" y="1183"/>
                    <a:pt x="105" y="1195"/>
                    <a:pt x="140" y="1218"/>
                  </a:cubicBezTo>
                  <a:cubicBezTo>
                    <a:pt x="175" y="1253"/>
                    <a:pt x="221" y="1299"/>
                    <a:pt x="268" y="1323"/>
                  </a:cubicBezTo>
                  <a:cubicBezTo>
                    <a:pt x="349" y="1404"/>
                    <a:pt x="454" y="1450"/>
                    <a:pt x="546" y="1508"/>
                  </a:cubicBezTo>
                  <a:lnTo>
                    <a:pt x="1104" y="1857"/>
                  </a:lnTo>
                  <a:cubicBezTo>
                    <a:pt x="1429" y="2066"/>
                    <a:pt x="1742" y="2263"/>
                    <a:pt x="2091" y="2426"/>
                  </a:cubicBezTo>
                  <a:cubicBezTo>
                    <a:pt x="2142" y="2447"/>
                    <a:pt x="2183" y="2478"/>
                    <a:pt x="2225" y="2478"/>
                  </a:cubicBezTo>
                  <a:cubicBezTo>
                    <a:pt x="2249" y="2478"/>
                    <a:pt x="2274" y="2467"/>
                    <a:pt x="2299" y="2437"/>
                  </a:cubicBezTo>
                  <a:cubicBezTo>
                    <a:pt x="2381" y="2356"/>
                    <a:pt x="2439" y="2240"/>
                    <a:pt x="2520" y="2135"/>
                  </a:cubicBezTo>
                  <a:cubicBezTo>
                    <a:pt x="2578" y="2066"/>
                    <a:pt x="2636" y="1961"/>
                    <a:pt x="2613" y="1880"/>
                  </a:cubicBezTo>
                  <a:cubicBezTo>
                    <a:pt x="2613" y="1857"/>
                    <a:pt x="2613" y="1834"/>
                    <a:pt x="2601" y="1822"/>
                  </a:cubicBezTo>
                  <a:cubicBezTo>
                    <a:pt x="2427" y="1671"/>
                    <a:pt x="2241" y="1543"/>
                    <a:pt x="2056" y="1427"/>
                  </a:cubicBezTo>
                  <a:cubicBezTo>
                    <a:pt x="2172" y="1276"/>
                    <a:pt x="2241" y="1021"/>
                    <a:pt x="2265" y="847"/>
                  </a:cubicBezTo>
                  <a:cubicBezTo>
                    <a:pt x="2311" y="615"/>
                    <a:pt x="2323" y="278"/>
                    <a:pt x="2114" y="104"/>
                  </a:cubicBezTo>
                  <a:cubicBezTo>
                    <a:pt x="2020" y="31"/>
                    <a:pt x="1923" y="1"/>
                    <a:pt x="1828"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0" name="Google Shape;320;p41"/>
          <p:cNvGrpSpPr/>
          <p:nvPr/>
        </p:nvGrpSpPr>
        <p:grpSpPr>
          <a:xfrm rot="1386162">
            <a:off x="1966823" y="164215"/>
            <a:ext cx="315166" cy="1059724"/>
            <a:chOff x="2370150" y="2891000"/>
            <a:chExt cx="107125" cy="360200"/>
          </a:xfrm>
        </p:grpSpPr>
        <p:sp>
          <p:nvSpPr>
            <p:cNvPr id="321" name="Google Shape;321;p41"/>
            <p:cNvSpPr/>
            <p:nvPr/>
          </p:nvSpPr>
          <p:spPr>
            <a:xfrm>
              <a:off x="2434000" y="2966475"/>
              <a:ext cx="18600" cy="98125"/>
            </a:xfrm>
            <a:custGeom>
              <a:rect b="b" l="l" r="r" t="t"/>
              <a:pathLst>
                <a:path extrusionOk="0" h="3925" w="744">
                  <a:moveTo>
                    <a:pt x="744" y="3924"/>
                  </a:moveTo>
                  <a:lnTo>
                    <a:pt x="1" y="3541"/>
                  </a:lnTo>
                  <a:lnTo>
                    <a:pt x="198" y="0"/>
                  </a:lnTo>
                  <a:lnTo>
                    <a:pt x="744" y="82"/>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41"/>
            <p:cNvSpPr/>
            <p:nvPr/>
          </p:nvSpPr>
          <p:spPr>
            <a:xfrm>
              <a:off x="2438350" y="2947600"/>
              <a:ext cx="36025" cy="25275"/>
            </a:xfrm>
            <a:custGeom>
              <a:rect b="b" l="l" r="r" t="t"/>
              <a:pathLst>
                <a:path extrusionOk="0" h="1011" w="1441">
                  <a:moveTo>
                    <a:pt x="186" y="1"/>
                  </a:moveTo>
                  <a:cubicBezTo>
                    <a:pt x="117" y="291"/>
                    <a:pt x="1" y="848"/>
                    <a:pt x="1" y="848"/>
                  </a:cubicBezTo>
                  <a:cubicBezTo>
                    <a:pt x="1" y="848"/>
                    <a:pt x="546" y="871"/>
                    <a:pt x="744" y="918"/>
                  </a:cubicBezTo>
                  <a:cubicBezTo>
                    <a:pt x="953" y="964"/>
                    <a:pt x="1185" y="1011"/>
                    <a:pt x="1371" y="895"/>
                  </a:cubicBezTo>
                  <a:cubicBezTo>
                    <a:pt x="1394" y="628"/>
                    <a:pt x="1405" y="384"/>
                    <a:pt x="1440" y="128"/>
                  </a:cubicBezTo>
                  <a:cubicBezTo>
                    <a:pt x="1162" y="82"/>
                    <a:pt x="465" y="24"/>
                    <a:pt x="18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41"/>
            <p:cNvSpPr/>
            <p:nvPr/>
          </p:nvSpPr>
          <p:spPr>
            <a:xfrm>
              <a:off x="2391625" y="3055000"/>
              <a:ext cx="57775" cy="74900"/>
            </a:xfrm>
            <a:custGeom>
              <a:rect b="b" l="l" r="r" t="t"/>
              <a:pathLst>
                <a:path extrusionOk="0" h="2996" w="2311">
                  <a:moveTo>
                    <a:pt x="2264" y="2856"/>
                  </a:moveTo>
                  <a:cubicBezTo>
                    <a:pt x="2241" y="2868"/>
                    <a:pt x="2195" y="2868"/>
                    <a:pt x="2148" y="2879"/>
                  </a:cubicBezTo>
                  <a:cubicBezTo>
                    <a:pt x="1951" y="2972"/>
                    <a:pt x="1742" y="2995"/>
                    <a:pt x="1521" y="2902"/>
                  </a:cubicBezTo>
                  <a:cubicBezTo>
                    <a:pt x="1463" y="2868"/>
                    <a:pt x="1382" y="2879"/>
                    <a:pt x="1312" y="2868"/>
                  </a:cubicBezTo>
                  <a:lnTo>
                    <a:pt x="813" y="2868"/>
                  </a:lnTo>
                  <a:cubicBezTo>
                    <a:pt x="755" y="2868"/>
                    <a:pt x="686" y="2868"/>
                    <a:pt x="628" y="2856"/>
                  </a:cubicBezTo>
                  <a:cubicBezTo>
                    <a:pt x="465" y="2821"/>
                    <a:pt x="302" y="2786"/>
                    <a:pt x="128" y="2751"/>
                  </a:cubicBezTo>
                  <a:cubicBezTo>
                    <a:pt x="70" y="2635"/>
                    <a:pt x="1" y="2508"/>
                    <a:pt x="12" y="2334"/>
                  </a:cubicBezTo>
                  <a:cubicBezTo>
                    <a:pt x="35" y="1591"/>
                    <a:pt x="35" y="871"/>
                    <a:pt x="35" y="128"/>
                  </a:cubicBezTo>
                  <a:cubicBezTo>
                    <a:pt x="35" y="93"/>
                    <a:pt x="47" y="70"/>
                    <a:pt x="47" y="23"/>
                  </a:cubicBezTo>
                  <a:cubicBezTo>
                    <a:pt x="105" y="12"/>
                    <a:pt x="163" y="0"/>
                    <a:pt x="210" y="0"/>
                  </a:cubicBezTo>
                  <a:lnTo>
                    <a:pt x="2044" y="0"/>
                  </a:lnTo>
                  <a:cubicBezTo>
                    <a:pt x="2102" y="0"/>
                    <a:pt x="2160" y="23"/>
                    <a:pt x="2218" y="23"/>
                  </a:cubicBezTo>
                  <a:cubicBezTo>
                    <a:pt x="2299" y="255"/>
                    <a:pt x="2311" y="2612"/>
                    <a:pt x="2264" y="2856"/>
                  </a:cubicBezTo>
                  <a:close/>
                  <a:moveTo>
                    <a:pt x="790" y="1869"/>
                  </a:moveTo>
                  <a:cubicBezTo>
                    <a:pt x="674" y="1869"/>
                    <a:pt x="581" y="1869"/>
                    <a:pt x="511" y="1881"/>
                  </a:cubicBezTo>
                  <a:cubicBezTo>
                    <a:pt x="477" y="1892"/>
                    <a:pt x="442" y="1939"/>
                    <a:pt x="419" y="1985"/>
                  </a:cubicBezTo>
                  <a:cubicBezTo>
                    <a:pt x="419" y="2008"/>
                    <a:pt x="453" y="2066"/>
                    <a:pt x="477" y="2066"/>
                  </a:cubicBezTo>
                  <a:cubicBezTo>
                    <a:pt x="662" y="2113"/>
                    <a:pt x="860" y="2113"/>
                    <a:pt x="1045" y="2055"/>
                  </a:cubicBezTo>
                  <a:cubicBezTo>
                    <a:pt x="1080" y="2043"/>
                    <a:pt x="1103" y="1997"/>
                    <a:pt x="1103" y="1974"/>
                  </a:cubicBezTo>
                  <a:cubicBezTo>
                    <a:pt x="1103" y="1939"/>
                    <a:pt x="1057" y="1881"/>
                    <a:pt x="1045" y="1881"/>
                  </a:cubicBezTo>
                  <a:cubicBezTo>
                    <a:pt x="964" y="1881"/>
                    <a:pt x="860" y="1881"/>
                    <a:pt x="790" y="1869"/>
                  </a:cubicBezTo>
                  <a:close/>
                  <a:moveTo>
                    <a:pt x="802" y="1393"/>
                  </a:moveTo>
                  <a:cubicBezTo>
                    <a:pt x="755" y="1393"/>
                    <a:pt x="709" y="1393"/>
                    <a:pt x="651" y="1405"/>
                  </a:cubicBezTo>
                  <a:cubicBezTo>
                    <a:pt x="593" y="1416"/>
                    <a:pt x="558" y="1451"/>
                    <a:pt x="569" y="1509"/>
                  </a:cubicBezTo>
                  <a:cubicBezTo>
                    <a:pt x="569" y="1532"/>
                    <a:pt x="604" y="1579"/>
                    <a:pt x="651" y="1579"/>
                  </a:cubicBezTo>
                  <a:cubicBezTo>
                    <a:pt x="744" y="1591"/>
                    <a:pt x="825" y="1579"/>
                    <a:pt x="918" y="1579"/>
                  </a:cubicBezTo>
                  <a:cubicBezTo>
                    <a:pt x="953" y="1579"/>
                    <a:pt x="1022" y="1544"/>
                    <a:pt x="999" y="1486"/>
                  </a:cubicBezTo>
                  <a:cubicBezTo>
                    <a:pt x="999" y="1463"/>
                    <a:pt x="941" y="1428"/>
                    <a:pt x="918" y="1416"/>
                  </a:cubicBezTo>
                  <a:cubicBezTo>
                    <a:pt x="883" y="1393"/>
                    <a:pt x="848" y="1393"/>
                    <a:pt x="802" y="1393"/>
                  </a:cubicBezTo>
                  <a:close/>
                  <a:moveTo>
                    <a:pt x="976" y="1045"/>
                  </a:moveTo>
                  <a:cubicBezTo>
                    <a:pt x="929" y="987"/>
                    <a:pt x="918" y="929"/>
                    <a:pt x="871" y="906"/>
                  </a:cubicBezTo>
                  <a:cubicBezTo>
                    <a:pt x="825" y="882"/>
                    <a:pt x="755" y="882"/>
                    <a:pt x="697" y="882"/>
                  </a:cubicBezTo>
                  <a:cubicBezTo>
                    <a:pt x="639" y="882"/>
                    <a:pt x="593" y="906"/>
                    <a:pt x="581" y="964"/>
                  </a:cubicBezTo>
                  <a:cubicBezTo>
                    <a:pt x="569" y="1022"/>
                    <a:pt x="604" y="1068"/>
                    <a:pt x="651" y="1080"/>
                  </a:cubicBezTo>
                  <a:cubicBezTo>
                    <a:pt x="755" y="1080"/>
                    <a:pt x="860" y="1103"/>
                    <a:pt x="976" y="1045"/>
                  </a:cubicBezTo>
                  <a:close/>
                  <a:moveTo>
                    <a:pt x="802" y="255"/>
                  </a:moveTo>
                  <a:cubicBezTo>
                    <a:pt x="755" y="290"/>
                    <a:pt x="697" y="314"/>
                    <a:pt x="674" y="348"/>
                  </a:cubicBezTo>
                  <a:cubicBezTo>
                    <a:pt x="639" y="383"/>
                    <a:pt x="697" y="488"/>
                    <a:pt x="767" y="499"/>
                  </a:cubicBezTo>
                  <a:cubicBezTo>
                    <a:pt x="825" y="522"/>
                    <a:pt x="883" y="499"/>
                    <a:pt x="941" y="488"/>
                  </a:cubicBezTo>
                  <a:cubicBezTo>
                    <a:pt x="976" y="476"/>
                    <a:pt x="999" y="430"/>
                    <a:pt x="999" y="383"/>
                  </a:cubicBezTo>
                  <a:cubicBezTo>
                    <a:pt x="999" y="360"/>
                    <a:pt x="987" y="302"/>
                    <a:pt x="964" y="290"/>
                  </a:cubicBezTo>
                  <a:cubicBezTo>
                    <a:pt x="918" y="290"/>
                    <a:pt x="871" y="290"/>
                    <a:pt x="802" y="2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41"/>
            <p:cNvSpPr/>
            <p:nvPr/>
          </p:nvSpPr>
          <p:spPr>
            <a:xfrm>
              <a:off x="2405550" y="3132200"/>
              <a:ext cx="29050" cy="18600"/>
            </a:xfrm>
            <a:custGeom>
              <a:rect b="b" l="l" r="r" t="t"/>
              <a:pathLst>
                <a:path extrusionOk="0" h="744" w="1162">
                  <a:moveTo>
                    <a:pt x="12" y="511"/>
                  </a:moveTo>
                  <a:cubicBezTo>
                    <a:pt x="1" y="348"/>
                    <a:pt x="1" y="186"/>
                    <a:pt x="24" y="23"/>
                  </a:cubicBezTo>
                  <a:cubicBezTo>
                    <a:pt x="361" y="58"/>
                    <a:pt x="674" y="0"/>
                    <a:pt x="988" y="70"/>
                  </a:cubicBezTo>
                  <a:cubicBezTo>
                    <a:pt x="1162" y="360"/>
                    <a:pt x="1162" y="372"/>
                    <a:pt x="1104" y="697"/>
                  </a:cubicBezTo>
                  <a:cubicBezTo>
                    <a:pt x="999" y="720"/>
                    <a:pt x="872" y="743"/>
                    <a:pt x="779" y="697"/>
                  </a:cubicBezTo>
                  <a:cubicBezTo>
                    <a:pt x="628" y="627"/>
                    <a:pt x="488" y="627"/>
                    <a:pt x="326" y="627"/>
                  </a:cubicBezTo>
                  <a:cubicBezTo>
                    <a:pt x="210" y="639"/>
                    <a:pt x="117" y="604"/>
                    <a:pt x="12" y="51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41"/>
            <p:cNvSpPr/>
            <p:nvPr/>
          </p:nvSpPr>
          <p:spPr>
            <a:xfrm>
              <a:off x="2370150" y="2891000"/>
              <a:ext cx="107125" cy="360200"/>
            </a:xfrm>
            <a:custGeom>
              <a:rect b="b" l="l" r="r" t="t"/>
              <a:pathLst>
                <a:path extrusionOk="0" h="14408" w="4285">
                  <a:moveTo>
                    <a:pt x="2009" y="14408"/>
                  </a:moveTo>
                  <a:cubicBezTo>
                    <a:pt x="1893" y="14315"/>
                    <a:pt x="1904" y="14222"/>
                    <a:pt x="1904" y="14118"/>
                  </a:cubicBezTo>
                  <a:cubicBezTo>
                    <a:pt x="1904" y="13758"/>
                    <a:pt x="1893" y="13409"/>
                    <a:pt x="1893" y="13038"/>
                  </a:cubicBezTo>
                  <a:cubicBezTo>
                    <a:pt x="1893" y="12330"/>
                    <a:pt x="1893" y="11610"/>
                    <a:pt x="1870" y="10890"/>
                  </a:cubicBezTo>
                  <a:cubicBezTo>
                    <a:pt x="1870" y="10774"/>
                    <a:pt x="1893" y="10681"/>
                    <a:pt x="1835" y="10542"/>
                  </a:cubicBezTo>
                  <a:cubicBezTo>
                    <a:pt x="1649" y="10542"/>
                    <a:pt x="1463" y="10519"/>
                    <a:pt x="1289" y="10461"/>
                  </a:cubicBezTo>
                  <a:cubicBezTo>
                    <a:pt x="1173" y="10414"/>
                    <a:pt x="1138" y="10345"/>
                    <a:pt x="1115" y="10240"/>
                  </a:cubicBezTo>
                  <a:lnTo>
                    <a:pt x="1115" y="9938"/>
                  </a:lnTo>
                  <a:cubicBezTo>
                    <a:pt x="1115" y="9834"/>
                    <a:pt x="1103" y="9729"/>
                    <a:pt x="1103" y="9636"/>
                  </a:cubicBezTo>
                  <a:cubicBezTo>
                    <a:pt x="1045" y="9613"/>
                    <a:pt x="987" y="9613"/>
                    <a:pt x="941" y="9602"/>
                  </a:cubicBezTo>
                  <a:cubicBezTo>
                    <a:pt x="848" y="9578"/>
                    <a:pt x="767" y="9520"/>
                    <a:pt x="744" y="9428"/>
                  </a:cubicBezTo>
                  <a:cubicBezTo>
                    <a:pt x="685" y="9265"/>
                    <a:pt x="616" y="9114"/>
                    <a:pt x="616" y="8940"/>
                  </a:cubicBezTo>
                  <a:cubicBezTo>
                    <a:pt x="616" y="7802"/>
                    <a:pt x="616" y="6676"/>
                    <a:pt x="593" y="5527"/>
                  </a:cubicBezTo>
                  <a:cubicBezTo>
                    <a:pt x="593" y="5411"/>
                    <a:pt x="627" y="5283"/>
                    <a:pt x="639" y="5167"/>
                  </a:cubicBezTo>
                  <a:cubicBezTo>
                    <a:pt x="639" y="5132"/>
                    <a:pt x="674" y="5109"/>
                    <a:pt x="674" y="5074"/>
                  </a:cubicBezTo>
                  <a:cubicBezTo>
                    <a:pt x="651" y="4772"/>
                    <a:pt x="744" y="4470"/>
                    <a:pt x="709" y="4157"/>
                  </a:cubicBezTo>
                  <a:cubicBezTo>
                    <a:pt x="697" y="3971"/>
                    <a:pt x="697" y="3797"/>
                    <a:pt x="697" y="3611"/>
                  </a:cubicBezTo>
                  <a:cubicBezTo>
                    <a:pt x="697" y="3507"/>
                    <a:pt x="685" y="3402"/>
                    <a:pt x="685" y="3286"/>
                  </a:cubicBezTo>
                  <a:cubicBezTo>
                    <a:pt x="465" y="3309"/>
                    <a:pt x="291" y="3228"/>
                    <a:pt x="151" y="3101"/>
                  </a:cubicBezTo>
                  <a:cubicBezTo>
                    <a:pt x="105" y="3054"/>
                    <a:pt x="59" y="3019"/>
                    <a:pt x="47" y="2961"/>
                  </a:cubicBezTo>
                  <a:cubicBezTo>
                    <a:pt x="1" y="2706"/>
                    <a:pt x="59" y="2462"/>
                    <a:pt x="163" y="2241"/>
                  </a:cubicBezTo>
                  <a:cubicBezTo>
                    <a:pt x="209" y="2160"/>
                    <a:pt x="279" y="2102"/>
                    <a:pt x="384" y="2102"/>
                  </a:cubicBezTo>
                  <a:cubicBezTo>
                    <a:pt x="674" y="2102"/>
                    <a:pt x="976" y="2102"/>
                    <a:pt x="1266" y="2114"/>
                  </a:cubicBezTo>
                  <a:cubicBezTo>
                    <a:pt x="1336" y="2114"/>
                    <a:pt x="1405" y="2160"/>
                    <a:pt x="1510" y="2183"/>
                  </a:cubicBezTo>
                  <a:cubicBezTo>
                    <a:pt x="1603" y="1951"/>
                    <a:pt x="1545" y="1742"/>
                    <a:pt x="1556" y="1510"/>
                  </a:cubicBezTo>
                  <a:cubicBezTo>
                    <a:pt x="1568" y="1289"/>
                    <a:pt x="1556" y="1057"/>
                    <a:pt x="1556" y="825"/>
                  </a:cubicBezTo>
                  <a:cubicBezTo>
                    <a:pt x="1487" y="825"/>
                    <a:pt x="1440" y="837"/>
                    <a:pt x="1382" y="837"/>
                  </a:cubicBezTo>
                  <a:cubicBezTo>
                    <a:pt x="1336" y="837"/>
                    <a:pt x="1289" y="848"/>
                    <a:pt x="1266" y="825"/>
                  </a:cubicBezTo>
                  <a:cubicBezTo>
                    <a:pt x="1092" y="709"/>
                    <a:pt x="906" y="651"/>
                    <a:pt x="767" y="477"/>
                  </a:cubicBezTo>
                  <a:cubicBezTo>
                    <a:pt x="685" y="361"/>
                    <a:pt x="697" y="233"/>
                    <a:pt x="744" y="94"/>
                  </a:cubicBezTo>
                  <a:cubicBezTo>
                    <a:pt x="755" y="36"/>
                    <a:pt x="813" y="1"/>
                    <a:pt x="871" y="1"/>
                  </a:cubicBezTo>
                  <a:lnTo>
                    <a:pt x="1092" y="1"/>
                  </a:lnTo>
                  <a:lnTo>
                    <a:pt x="2740" y="1"/>
                  </a:lnTo>
                  <a:cubicBezTo>
                    <a:pt x="2903" y="1"/>
                    <a:pt x="3054" y="12"/>
                    <a:pt x="3181" y="94"/>
                  </a:cubicBezTo>
                  <a:cubicBezTo>
                    <a:pt x="3251" y="140"/>
                    <a:pt x="3321" y="152"/>
                    <a:pt x="3414" y="187"/>
                  </a:cubicBezTo>
                  <a:cubicBezTo>
                    <a:pt x="3495" y="210"/>
                    <a:pt x="3553" y="268"/>
                    <a:pt x="3588" y="361"/>
                  </a:cubicBezTo>
                  <a:cubicBezTo>
                    <a:pt x="3634" y="465"/>
                    <a:pt x="3588" y="581"/>
                    <a:pt x="3472" y="605"/>
                  </a:cubicBezTo>
                  <a:cubicBezTo>
                    <a:pt x="3298" y="651"/>
                    <a:pt x="3147" y="721"/>
                    <a:pt x="2996" y="814"/>
                  </a:cubicBezTo>
                  <a:cubicBezTo>
                    <a:pt x="2938" y="837"/>
                    <a:pt x="2856" y="848"/>
                    <a:pt x="2787" y="872"/>
                  </a:cubicBezTo>
                  <a:cubicBezTo>
                    <a:pt x="2729" y="883"/>
                    <a:pt x="2671" y="906"/>
                    <a:pt x="2624" y="930"/>
                  </a:cubicBezTo>
                  <a:cubicBezTo>
                    <a:pt x="2589" y="1162"/>
                    <a:pt x="2566" y="1951"/>
                    <a:pt x="2613" y="2207"/>
                  </a:cubicBezTo>
                  <a:cubicBezTo>
                    <a:pt x="2671" y="2207"/>
                    <a:pt x="2729" y="2218"/>
                    <a:pt x="2787" y="2218"/>
                  </a:cubicBezTo>
                  <a:cubicBezTo>
                    <a:pt x="2996" y="2218"/>
                    <a:pt x="3193" y="2230"/>
                    <a:pt x="3402" y="2218"/>
                  </a:cubicBezTo>
                  <a:cubicBezTo>
                    <a:pt x="3646" y="2207"/>
                    <a:pt x="3878" y="2265"/>
                    <a:pt x="4122" y="2299"/>
                  </a:cubicBezTo>
                  <a:cubicBezTo>
                    <a:pt x="4226" y="2323"/>
                    <a:pt x="4273" y="2381"/>
                    <a:pt x="4273" y="2462"/>
                  </a:cubicBezTo>
                  <a:cubicBezTo>
                    <a:pt x="4273" y="2683"/>
                    <a:pt x="4284" y="2915"/>
                    <a:pt x="4273" y="3135"/>
                  </a:cubicBezTo>
                  <a:cubicBezTo>
                    <a:pt x="4273" y="3286"/>
                    <a:pt x="4168" y="3368"/>
                    <a:pt x="4006" y="3379"/>
                  </a:cubicBezTo>
                  <a:lnTo>
                    <a:pt x="3704" y="3379"/>
                  </a:lnTo>
                  <a:cubicBezTo>
                    <a:pt x="3634" y="3379"/>
                    <a:pt x="3576" y="3391"/>
                    <a:pt x="3483" y="3391"/>
                  </a:cubicBezTo>
                  <a:cubicBezTo>
                    <a:pt x="3483" y="3484"/>
                    <a:pt x="3472" y="3553"/>
                    <a:pt x="3472" y="3611"/>
                  </a:cubicBezTo>
                  <a:lnTo>
                    <a:pt x="3472" y="6363"/>
                  </a:lnTo>
                  <a:cubicBezTo>
                    <a:pt x="3472" y="7349"/>
                    <a:pt x="3460" y="8325"/>
                    <a:pt x="3460" y="9311"/>
                  </a:cubicBezTo>
                  <a:cubicBezTo>
                    <a:pt x="3460" y="9381"/>
                    <a:pt x="3460" y="9462"/>
                    <a:pt x="3437" y="9532"/>
                  </a:cubicBezTo>
                  <a:cubicBezTo>
                    <a:pt x="3425" y="9660"/>
                    <a:pt x="3379" y="9718"/>
                    <a:pt x="3251" y="9718"/>
                  </a:cubicBezTo>
                  <a:cubicBezTo>
                    <a:pt x="3123" y="9718"/>
                    <a:pt x="2996" y="9729"/>
                    <a:pt x="2880" y="9834"/>
                  </a:cubicBezTo>
                  <a:lnTo>
                    <a:pt x="2880" y="10252"/>
                  </a:lnTo>
                  <a:cubicBezTo>
                    <a:pt x="2880" y="10588"/>
                    <a:pt x="2798" y="10646"/>
                    <a:pt x="2485" y="10658"/>
                  </a:cubicBezTo>
                  <a:cubicBezTo>
                    <a:pt x="2427" y="10658"/>
                    <a:pt x="2369" y="10658"/>
                    <a:pt x="2299" y="10681"/>
                  </a:cubicBezTo>
                  <a:cubicBezTo>
                    <a:pt x="2276" y="10681"/>
                    <a:pt x="2253" y="10693"/>
                    <a:pt x="2218" y="10705"/>
                  </a:cubicBezTo>
                  <a:cubicBezTo>
                    <a:pt x="2206" y="10751"/>
                    <a:pt x="2195" y="10809"/>
                    <a:pt x="2195" y="10867"/>
                  </a:cubicBezTo>
                  <a:cubicBezTo>
                    <a:pt x="2195" y="11529"/>
                    <a:pt x="2183" y="12202"/>
                    <a:pt x="2195" y="12852"/>
                  </a:cubicBezTo>
                  <a:cubicBezTo>
                    <a:pt x="2195" y="13154"/>
                    <a:pt x="2218" y="13468"/>
                    <a:pt x="2241" y="13769"/>
                  </a:cubicBezTo>
                  <a:cubicBezTo>
                    <a:pt x="2241" y="13943"/>
                    <a:pt x="2218" y="14118"/>
                    <a:pt x="2206" y="14292"/>
                  </a:cubicBezTo>
                  <a:cubicBezTo>
                    <a:pt x="2183" y="14350"/>
                    <a:pt x="2113" y="14396"/>
                    <a:pt x="2009" y="14408"/>
                  </a:cubicBezTo>
                  <a:close/>
                  <a:moveTo>
                    <a:pt x="3112" y="3217"/>
                  </a:moveTo>
                  <a:lnTo>
                    <a:pt x="2787" y="3217"/>
                  </a:lnTo>
                  <a:lnTo>
                    <a:pt x="1742" y="3217"/>
                  </a:lnTo>
                  <a:cubicBezTo>
                    <a:pt x="1661" y="3217"/>
                    <a:pt x="1568" y="3217"/>
                    <a:pt x="1510" y="3193"/>
                  </a:cubicBezTo>
                  <a:cubicBezTo>
                    <a:pt x="1347" y="3077"/>
                    <a:pt x="1196" y="3112"/>
                    <a:pt x="1022" y="3159"/>
                  </a:cubicBezTo>
                  <a:cubicBezTo>
                    <a:pt x="1022" y="3217"/>
                    <a:pt x="999" y="3275"/>
                    <a:pt x="999" y="3321"/>
                  </a:cubicBezTo>
                  <a:cubicBezTo>
                    <a:pt x="987" y="3925"/>
                    <a:pt x="976" y="4552"/>
                    <a:pt x="964" y="5167"/>
                  </a:cubicBezTo>
                  <a:cubicBezTo>
                    <a:pt x="964" y="5306"/>
                    <a:pt x="929" y="5469"/>
                    <a:pt x="918" y="5608"/>
                  </a:cubicBezTo>
                  <a:cubicBezTo>
                    <a:pt x="906" y="5829"/>
                    <a:pt x="883" y="6061"/>
                    <a:pt x="952" y="6281"/>
                  </a:cubicBezTo>
                  <a:cubicBezTo>
                    <a:pt x="1103" y="6339"/>
                    <a:pt x="1278" y="6305"/>
                    <a:pt x="1440" y="6305"/>
                  </a:cubicBezTo>
                  <a:cubicBezTo>
                    <a:pt x="1475" y="6305"/>
                    <a:pt x="1510" y="6281"/>
                    <a:pt x="1545" y="6247"/>
                  </a:cubicBezTo>
                  <a:cubicBezTo>
                    <a:pt x="1684" y="6154"/>
                    <a:pt x="1707" y="6131"/>
                    <a:pt x="1800" y="6223"/>
                  </a:cubicBezTo>
                  <a:cubicBezTo>
                    <a:pt x="1904" y="6305"/>
                    <a:pt x="2009" y="6328"/>
                    <a:pt x="2113" y="6328"/>
                  </a:cubicBezTo>
                  <a:lnTo>
                    <a:pt x="2961" y="6328"/>
                  </a:lnTo>
                  <a:cubicBezTo>
                    <a:pt x="3019" y="6328"/>
                    <a:pt x="3077" y="6305"/>
                    <a:pt x="3135" y="6305"/>
                  </a:cubicBezTo>
                  <a:cubicBezTo>
                    <a:pt x="3158" y="6038"/>
                    <a:pt x="3158" y="3507"/>
                    <a:pt x="3112" y="3217"/>
                  </a:cubicBezTo>
                  <a:close/>
                  <a:moveTo>
                    <a:pt x="3123" y="9416"/>
                  </a:moveTo>
                  <a:cubicBezTo>
                    <a:pt x="3170" y="9172"/>
                    <a:pt x="3158" y="6815"/>
                    <a:pt x="3112" y="6583"/>
                  </a:cubicBezTo>
                  <a:cubicBezTo>
                    <a:pt x="3054" y="6572"/>
                    <a:pt x="2996" y="6560"/>
                    <a:pt x="2938" y="6560"/>
                  </a:cubicBezTo>
                  <a:lnTo>
                    <a:pt x="1092" y="6560"/>
                  </a:lnTo>
                  <a:cubicBezTo>
                    <a:pt x="1034" y="6560"/>
                    <a:pt x="976" y="6583"/>
                    <a:pt x="929" y="6583"/>
                  </a:cubicBezTo>
                  <a:cubicBezTo>
                    <a:pt x="918" y="6630"/>
                    <a:pt x="918" y="6653"/>
                    <a:pt x="918" y="6688"/>
                  </a:cubicBezTo>
                  <a:cubicBezTo>
                    <a:pt x="918" y="7431"/>
                    <a:pt x="906" y="8151"/>
                    <a:pt x="906" y="8894"/>
                  </a:cubicBezTo>
                  <a:cubicBezTo>
                    <a:pt x="906" y="9056"/>
                    <a:pt x="964" y="9184"/>
                    <a:pt x="1022" y="9311"/>
                  </a:cubicBezTo>
                  <a:cubicBezTo>
                    <a:pt x="1196" y="9358"/>
                    <a:pt x="1347" y="9381"/>
                    <a:pt x="1510" y="9416"/>
                  </a:cubicBezTo>
                  <a:cubicBezTo>
                    <a:pt x="1568" y="9428"/>
                    <a:pt x="1626" y="9428"/>
                    <a:pt x="1695" y="9428"/>
                  </a:cubicBezTo>
                  <a:lnTo>
                    <a:pt x="2195" y="9428"/>
                  </a:lnTo>
                  <a:cubicBezTo>
                    <a:pt x="2264" y="9428"/>
                    <a:pt x="2334" y="9428"/>
                    <a:pt x="2415" y="9451"/>
                  </a:cubicBezTo>
                  <a:cubicBezTo>
                    <a:pt x="2624" y="9555"/>
                    <a:pt x="2822" y="9532"/>
                    <a:pt x="3031" y="9439"/>
                  </a:cubicBezTo>
                  <a:cubicBezTo>
                    <a:pt x="3054" y="9428"/>
                    <a:pt x="3100" y="9428"/>
                    <a:pt x="3123" y="9416"/>
                  </a:cubicBezTo>
                  <a:close/>
                  <a:moveTo>
                    <a:pt x="4006" y="2566"/>
                  </a:moveTo>
                  <a:cubicBezTo>
                    <a:pt x="3808" y="2450"/>
                    <a:pt x="3611" y="2416"/>
                    <a:pt x="3425" y="2439"/>
                  </a:cubicBezTo>
                  <a:lnTo>
                    <a:pt x="1603" y="2439"/>
                  </a:lnTo>
                  <a:cubicBezTo>
                    <a:pt x="1510" y="2439"/>
                    <a:pt x="1417" y="2439"/>
                    <a:pt x="1324" y="2416"/>
                  </a:cubicBezTo>
                  <a:cubicBezTo>
                    <a:pt x="1034" y="2346"/>
                    <a:pt x="778" y="2346"/>
                    <a:pt x="442" y="2392"/>
                  </a:cubicBezTo>
                  <a:cubicBezTo>
                    <a:pt x="337" y="2532"/>
                    <a:pt x="256" y="2694"/>
                    <a:pt x="326" y="2903"/>
                  </a:cubicBezTo>
                  <a:cubicBezTo>
                    <a:pt x="407" y="2984"/>
                    <a:pt x="511" y="3054"/>
                    <a:pt x="639" y="3031"/>
                  </a:cubicBezTo>
                  <a:cubicBezTo>
                    <a:pt x="802" y="2857"/>
                    <a:pt x="802" y="2857"/>
                    <a:pt x="1034" y="2857"/>
                  </a:cubicBezTo>
                  <a:cubicBezTo>
                    <a:pt x="1161" y="2857"/>
                    <a:pt x="1301" y="2857"/>
                    <a:pt x="1428" y="2868"/>
                  </a:cubicBezTo>
                  <a:cubicBezTo>
                    <a:pt x="1730" y="2880"/>
                    <a:pt x="2032" y="2915"/>
                    <a:pt x="2346" y="2926"/>
                  </a:cubicBezTo>
                  <a:cubicBezTo>
                    <a:pt x="2601" y="2938"/>
                    <a:pt x="2880" y="2926"/>
                    <a:pt x="3135" y="2926"/>
                  </a:cubicBezTo>
                  <a:cubicBezTo>
                    <a:pt x="3274" y="2926"/>
                    <a:pt x="3390" y="2926"/>
                    <a:pt x="3460" y="3054"/>
                  </a:cubicBezTo>
                  <a:cubicBezTo>
                    <a:pt x="3472" y="3089"/>
                    <a:pt x="3518" y="3112"/>
                    <a:pt x="3565" y="3112"/>
                  </a:cubicBezTo>
                  <a:cubicBezTo>
                    <a:pt x="3704" y="3112"/>
                    <a:pt x="3866" y="3159"/>
                    <a:pt x="4006" y="3089"/>
                  </a:cubicBezTo>
                  <a:cubicBezTo>
                    <a:pt x="4006" y="3019"/>
                    <a:pt x="4029" y="2938"/>
                    <a:pt x="4029" y="2868"/>
                  </a:cubicBezTo>
                  <a:cubicBezTo>
                    <a:pt x="4006" y="2752"/>
                    <a:pt x="4006" y="2671"/>
                    <a:pt x="4006" y="2566"/>
                  </a:cubicBezTo>
                  <a:close/>
                  <a:moveTo>
                    <a:pt x="1428" y="10159"/>
                  </a:moveTo>
                  <a:cubicBezTo>
                    <a:pt x="1533" y="10240"/>
                    <a:pt x="1626" y="10275"/>
                    <a:pt x="1742" y="10275"/>
                  </a:cubicBezTo>
                  <a:cubicBezTo>
                    <a:pt x="1893" y="10275"/>
                    <a:pt x="2055" y="10275"/>
                    <a:pt x="2195" y="10345"/>
                  </a:cubicBezTo>
                  <a:cubicBezTo>
                    <a:pt x="2288" y="10391"/>
                    <a:pt x="2415" y="10368"/>
                    <a:pt x="2520" y="10345"/>
                  </a:cubicBezTo>
                  <a:cubicBezTo>
                    <a:pt x="2578" y="10020"/>
                    <a:pt x="2578" y="10008"/>
                    <a:pt x="2404" y="9718"/>
                  </a:cubicBezTo>
                  <a:cubicBezTo>
                    <a:pt x="2090" y="9636"/>
                    <a:pt x="1777" y="9695"/>
                    <a:pt x="1440" y="9671"/>
                  </a:cubicBezTo>
                  <a:cubicBezTo>
                    <a:pt x="1417" y="9845"/>
                    <a:pt x="1428" y="9996"/>
                    <a:pt x="1428" y="10159"/>
                  </a:cubicBezTo>
                  <a:close/>
                  <a:moveTo>
                    <a:pt x="2322" y="2149"/>
                  </a:moveTo>
                  <a:lnTo>
                    <a:pt x="2322" y="1359"/>
                  </a:lnTo>
                  <a:cubicBezTo>
                    <a:pt x="2322" y="1162"/>
                    <a:pt x="2299" y="953"/>
                    <a:pt x="2195" y="767"/>
                  </a:cubicBezTo>
                  <a:cubicBezTo>
                    <a:pt x="2079" y="755"/>
                    <a:pt x="1962" y="721"/>
                    <a:pt x="1835" y="790"/>
                  </a:cubicBezTo>
                  <a:lnTo>
                    <a:pt x="1835" y="1464"/>
                  </a:lnTo>
                  <a:cubicBezTo>
                    <a:pt x="1846" y="1696"/>
                    <a:pt x="1788" y="1928"/>
                    <a:pt x="1881" y="2160"/>
                  </a:cubicBezTo>
                  <a:cubicBezTo>
                    <a:pt x="2021" y="2172"/>
                    <a:pt x="2171" y="2183"/>
                    <a:pt x="2322" y="2149"/>
                  </a:cubicBezTo>
                  <a:close/>
                  <a:moveTo>
                    <a:pt x="3123" y="361"/>
                  </a:moveTo>
                  <a:cubicBezTo>
                    <a:pt x="3042" y="256"/>
                    <a:pt x="2926" y="233"/>
                    <a:pt x="2787" y="233"/>
                  </a:cubicBezTo>
                  <a:lnTo>
                    <a:pt x="1161" y="233"/>
                  </a:lnTo>
                  <a:cubicBezTo>
                    <a:pt x="1127" y="233"/>
                    <a:pt x="1080" y="245"/>
                    <a:pt x="1022" y="256"/>
                  </a:cubicBezTo>
                  <a:cubicBezTo>
                    <a:pt x="1138" y="384"/>
                    <a:pt x="1220" y="442"/>
                    <a:pt x="1510" y="558"/>
                  </a:cubicBezTo>
                  <a:cubicBezTo>
                    <a:pt x="1730" y="442"/>
                    <a:pt x="1730" y="442"/>
                    <a:pt x="1974" y="442"/>
                  </a:cubicBezTo>
                  <a:lnTo>
                    <a:pt x="2195" y="442"/>
                  </a:lnTo>
                  <a:cubicBezTo>
                    <a:pt x="2404" y="442"/>
                    <a:pt x="2404" y="442"/>
                    <a:pt x="2578" y="593"/>
                  </a:cubicBezTo>
                  <a:cubicBezTo>
                    <a:pt x="2764" y="581"/>
                    <a:pt x="2961" y="535"/>
                    <a:pt x="3123" y="36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41"/>
            <p:cNvSpPr/>
            <p:nvPr/>
          </p:nvSpPr>
          <p:spPr>
            <a:xfrm>
              <a:off x="2404100" y="3012900"/>
              <a:ext cx="13375" cy="6425"/>
            </a:xfrm>
            <a:custGeom>
              <a:rect b="b" l="l" r="r" t="t"/>
              <a:pathLst>
                <a:path extrusionOk="0" h="257" w="535">
                  <a:moveTo>
                    <a:pt x="303" y="1"/>
                  </a:moveTo>
                  <a:cubicBezTo>
                    <a:pt x="349" y="12"/>
                    <a:pt x="419" y="24"/>
                    <a:pt x="488" y="36"/>
                  </a:cubicBezTo>
                  <a:cubicBezTo>
                    <a:pt x="523" y="36"/>
                    <a:pt x="535" y="82"/>
                    <a:pt x="535" y="117"/>
                  </a:cubicBezTo>
                  <a:cubicBezTo>
                    <a:pt x="535" y="140"/>
                    <a:pt x="512" y="175"/>
                    <a:pt x="488" y="186"/>
                  </a:cubicBezTo>
                  <a:cubicBezTo>
                    <a:pt x="349" y="256"/>
                    <a:pt x="198" y="256"/>
                    <a:pt x="59" y="186"/>
                  </a:cubicBezTo>
                  <a:cubicBezTo>
                    <a:pt x="24" y="175"/>
                    <a:pt x="1" y="117"/>
                    <a:pt x="12" y="82"/>
                  </a:cubicBezTo>
                  <a:cubicBezTo>
                    <a:pt x="12" y="59"/>
                    <a:pt x="59" y="24"/>
                    <a:pt x="94" y="12"/>
                  </a:cubicBezTo>
                  <a:cubicBezTo>
                    <a:pt x="152" y="1"/>
                    <a:pt x="210" y="12"/>
                    <a:pt x="303"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41"/>
            <p:cNvSpPr/>
            <p:nvPr/>
          </p:nvSpPr>
          <p:spPr>
            <a:xfrm>
              <a:off x="2405850" y="3028300"/>
              <a:ext cx="12800" cy="7850"/>
            </a:xfrm>
            <a:custGeom>
              <a:rect b="b" l="l" r="r" t="t"/>
              <a:pathLst>
                <a:path extrusionOk="0" h="314" w="512">
                  <a:moveTo>
                    <a:pt x="302" y="313"/>
                  </a:moveTo>
                  <a:cubicBezTo>
                    <a:pt x="198" y="313"/>
                    <a:pt x="117" y="232"/>
                    <a:pt x="47" y="163"/>
                  </a:cubicBezTo>
                  <a:cubicBezTo>
                    <a:pt x="0" y="116"/>
                    <a:pt x="24" y="35"/>
                    <a:pt x="82" y="23"/>
                  </a:cubicBezTo>
                  <a:cubicBezTo>
                    <a:pt x="128" y="0"/>
                    <a:pt x="175" y="0"/>
                    <a:pt x="198" y="0"/>
                  </a:cubicBezTo>
                  <a:cubicBezTo>
                    <a:pt x="279" y="35"/>
                    <a:pt x="349" y="58"/>
                    <a:pt x="418" y="104"/>
                  </a:cubicBezTo>
                  <a:cubicBezTo>
                    <a:pt x="465" y="139"/>
                    <a:pt x="511" y="174"/>
                    <a:pt x="476" y="232"/>
                  </a:cubicBezTo>
                  <a:cubicBezTo>
                    <a:pt x="465" y="267"/>
                    <a:pt x="407" y="279"/>
                    <a:pt x="360" y="302"/>
                  </a:cubicBezTo>
                  <a:cubicBezTo>
                    <a:pt x="349" y="313"/>
                    <a:pt x="326" y="290"/>
                    <a:pt x="302" y="31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41"/>
            <p:cNvSpPr/>
            <p:nvPr/>
          </p:nvSpPr>
          <p:spPr>
            <a:xfrm>
              <a:off x="2406150" y="3000125"/>
              <a:ext cx="7850" cy="6425"/>
            </a:xfrm>
            <a:custGeom>
              <a:rect b="b" l="l" r="r" t="t"/>
              <a:pathLst>
                <a:path extrusionOk="0" h="257" w="314">
                  <a:moveTo>
                    <a:pt x="314" y="117"/>
                  </a:moveTo>
                  <a:cubicBezTo>
                    <a:pt x="163" y="245"/>
                    <a:pt x="81" y="256"/>
                    <a:pt x="23" y="187"/>
                  </a:cubicBezTo>
                  <a:cubicBezTo>
                    <a:pt x="0" y="163"/>
                    <a:pt x="0" y="82"/>
                    <a:pt x="12" y="59"/>
                  </a:cubicBezTo>
                  <a:cubicBezTo>
                    <a:pt x="12" y="24"/>
                    <a:pt x="81" y="1"/>
                    <a:pt x="116" y="13"/>
                  </a:cubicBezTo>
                  <a:cubicBezTo>
                    <a:pt x="174" y="24"/>
                    <a:pt x="232" y="71"/>
                    <a:pt x="314" y="11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41"/>
            <p:cNvSpPr/>
            <p:nvPr/>
          </p:nvSpPr>
          <p:spPr>
            <a:xfrm>
              <a:off x="2406725" y="2980100"/>
              <a:ext cx="6125" cy="4400"/>
            </a:xfrm>
            <a:custGeom>
              <a:rect b="b" l="l" r="r" t="t"/>
              <a:pathLst>
                <a:path extrusionOk="0" h="176" w="245">
                  <a:moveTo>
                    <a:pt x="35" y="36"/>
                  </a:moveTo>
                  <a:cubicBezTo>
                    <a:pt x="70" y="36"/>
                    <a:pt x="105" y="1"/>
                    <a:pt x="151" y="12"/>
                  </a:cubicBezTo>
                  <a:cubicBezTo>
                    <a:pt x="198" y="12"/>
                    <a:pt x="244" y="105"/>
                    <a:pt x="198" y="129"/>
                  </a:cubicBezTo>
                  <a:cubicBezTo>
                    <a:pt x="163" y="163"/>
                    <a:pt x="116" y="175"/>
                    <a:pt x="93" y="163"/>
                  </a:cubicBezTo>
                  <a:cubicBezTo>
                    <a:pt x="35" y="163"/>
                    <a:pt x="0" y="105"/>
                    <a:pt x="35" y="36"/>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41"/>
            <p:cNvSpPr/>
            <p:nvPr/>
          </p:nvSpPr>
          <p:spPr>
            <a:xfrm>
              <a:off x="2402075" y="3101725"/>
              <a:ext cx="17150" cy="6400"/>
            </a:xfrm>
            <a:custGeom>
              <a:rect b="b" l="l" r="r" t="t"/>
              <a:pathLst>
                <a:path extrusionOk="0" h="256" w="686">
                  <a:moveTo>
                    <a:pt x="372" y="0"/>
                  </a:moveTo>
                  <a:cubicBezTo>
                    <a:pt x="430" y="0"/>
                    <a:pt x="523" y="12"/>
                    <a:pt x="627" y="23"/>
                  </a:cubicBezTo>
                  <a:cubicBezTo>
                    <a:pt x="662" y="23"/>
                    <a:pt x="685" y="81"/>
                    <a:pt x="685" y="116"/>
                  </a:cubicBezTo>
                  <a:cubicBezTo>
                    <a:pt x="685" y="139"/>
                    <a:pt x="651" y="197"/>
                    <a:pt x="627" y="197"/>
                  </a:cubicBezTo>
                  <a:cubicBezTo>
                    <a:pt x="442" y="256"/>
                    <a:pt x="244" y="244"/>
                    <a:pt x="59" y="221"/>
                  </a:cubicBezTo>
                  <a:cubicBezTo>
                    <a:pt x="35" y="221"/>
                    <a:pt x="1" y="139"/>
                    <a:pt x="1" y="128"/>
                  </a:cubicBezTo>
                  <a:cubicBezTo>
                    <a:pt x="24" y="81"/>
                    <a:pt x="47" y="23"/>
                    <a:pt x="93" y="23"/>
                  </a:cubicBezTo>
                  <a:cubicBezTo>
                    <a:pt x="175" y="0"/>
                    <a:pt x="256" y="12"/>
                    <a:pt x="372"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41"/>
            <p:cNvSpPr/>
            <p:nvPr/>
          </p:nvSpPr>
          <p:spPr>
            <a:xfrm>
              <a:off x="2405850" y="3089825"/>
              <a:ext cx="11625" cy="4650"/>
            </a:xfrm>
            <a:custGeom>
              <a:rect b="b" l="l" r="r" t="t"/>
              <a:pathLst>
                <a:path extrusionOk="0" h="186" w="465">
                  <a:moveTo>
                    <a:pt x="233" y="0"/>
                  </a:moveTo>
                  <a:cubicBezTo>
                    <a:pt x="279" y="0"/>
                    <a:pt x="314" y="0"/>
                    <a:pt x="360" y="12"/>
                  </a:cubicBezTo>
                  <a:cubicBezTo>
                    <a:pt x="395" y="23"/>
                    <a:pt x="453" y="58"/>
                    <a:pt x="453" y="81"/>
                  </a:cubicBezTo>
                  <a:cubicBezTo>
                    <a:pt x="465" y="139"/>
                    <a:pt x="407" y="174"/>
                    <a:pt x="360" y="174"/>
                  </a:cubicBezTo>
                  <a:cubicBezTo>
                    <a:pt x="279" y="186"/>
                    <a:pt x="186" y="186"/>
                    <a:pt x="105" y="174"/>
                  </a:cubicBezTo>
                  <a:cubicBezTo>
                    <a:pt x="70" y="174"/>
                    <a:pt x="24" y="128"/>
                    <a:pt x="12" y="93"/>
                  </a:cubicBezTo>
                  <a:cubicBezTo>
                    <a:pt x="0" y="35"/>
                    <a:pt x="47" y="12"/>
                    <a:pt x="105"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41"/>
            <p:cNvSpPr/>
            <p:nvPr/>
          </p:nvSpPr>
          <p:spPr>
            <a:xfrm>
              <a:off x="2405850" y="3076475"/>
              <a:ext cx="10175" cy="6100"/>
            </a:xfrm>
            <a:custGeom>
              <a:rect b="b" l="l" r="r" t="t"/>
              <a:pathLst>
                <a:path extrusionOk="0" h="244" w="407">
                  <a:moveTo>
                    <a:pt x="407" y="186"/>
                  </a:moveTo>
                  <a:cubicBezTo>
                    <a:pt x="291" y="244"/>
                    <a:pt x="186" y="221"/>
                    <a:pt x="82" y="209"/>
                  </a:cubicBezTo>
                  <a:cubicBezTo>
                    <a:pt x="24" y="197"/>
                    <a:pt x="0" y="151"/>
                    <a:pt x="12" y="93"/>
                  </a:cubicBezTo>
                  <a:cubicBezTo>
                    <a:pt x="24" y="35"/>
                    <a:pt x="70" y="0"/>
                    <a:pt x="128" y="0"/>
                  </a:cubicBezTo>
                  <a:cubicBezTo>
                    <a:pt x="186" y="0"/>
                    <a:pt x="256" y="0"/>
                    <a:pt x="302" y="35"/>
                  </a:cubicBezTo>
                  <a:cubicBezTo>
                    <a:pt x="349" y="70"/>
                    <a:pt x="372" y="128"/>
                    <a:pt x="407" y="186"/>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41"/>
            <p:cNvSpPr/>
            <p:nvPr/>
          </p:nvSpPr>
          <p:spPr>
            <a:xfrm>
              <a:off x="2407600" y="3061375"/>
              <a:ext cx="9025" cy="6700"/>
            </a:xfrm>
            <a:custGeom>
              <a:rect b="b" l="l" r="r" t="t"/>
              <a:pathLst>
                <a:path extrusionOk="0" h="268" w="361">
                  <a:moveTo>
                    <a:pt x="163" y="0"/>
                  </a:moveTo>
                  <a:cubicBezTo>
                    <a:pt x="232" y="12"/>
                    <a:pt x="279" y="12"/>
                    <a:pt x="325" y="47"/>
                  </a:cubicBezTo>
                  <a:cubicBezTo>
                    <a:pt x="348" y="59"/>
                    <a:pt x="360" y="117"/>
                    <a:pt x="360" y="151"/>
                  </a:cubicBezTo>
                  <a:cubicBezTo>
                    <a:pt x="360" y="175"/>
                    <a:pt x="337" y="233"/>
                    <a:pt x="302" y="244"/>
                  </a:cubicBezTo>
                  <a:cubicBezTo>
                    <a:pt x="244" y="267"/>
                    <a:pt x="186" y="267"/>
                    <a:pt x="128" y="267"/>
                  </a:cubicBezTo>
                  <a:cubicBezTo>
                    <a:pt x="70" y="244"/>
                    <a:pt x="0" y="151"/>
                    <a:pt x="23" y="105"/>
                  </a:cubicBezTo>
                  <a:cubicBezTo>
                    <a:pt x="58" y="59"/>
                    <a:pt x="116" y="35"/>
                    <a:pt x="163"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41"/>
            <p:cNvSpPr/>
            <p:nvPr/>
          </p:nvSpPr>
          <p:spPr>
            <a:xfrm>
              <a:off x="2434000" y="3055000"/>
              <a:ext cx="15700" cy="74300"/>
            </a:xfrm>
            <a:custGeom>
              <a:rect b="b" l="l" r="r" t="t"/>
              <a:pathLst>
                <a:path extrusionOk="0" h="2972" w="628">
                  <a:moveTo>
                    <a:pt x="395" y="0"/>
                  </a:moveTo>
                  <a:lnTo>
                    <a:pt x="1" y="0"/>
                  </a:lnTo>
                  <a:lnTo>
                    <a:pt x="163" y="2972"/>
                  </a:lnTo>
                  <a:cubicBezTo>
                    <a:pt x="268" y="2972"/>
                    <a:pt x="360" y="2926"/>
                    <a:pt x="465" y="2879"/>
                  </a:cubicBezTo>
                  <a:cubicBezTo>
                    <a:pt x="511" y="2868"/>
                    <a:pt x="546" y="2856"/>
                    <a:pt x="581" y="2856"/>
                  </a:cubicBezTo>
                  <a:cubicBezTo>
                    <a:pt x="627" y="2612"/>
                    <a:pt x="616" y="255"/>
                    <a:pt x="569" y="23"/>
                  </a:cubicBezTo>
                  <a:cubicBezTo>
                    <a:pt x="511" y="23"/>
                    <a:pt x="453"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5" name="Google Shape;335;p41"/>
          <p:cNvGrpSpPr/>
          <p:nvPr/>
        </p:nvGrpSpPr>
        <p:grpSpPr>
          <a:xfrm rot="-1269491">
            <a:off x="930130" y="962295"/>
            <a:ext cx="815232" cy="791196"/>
            <a:chOff x="1428925" y="2779850"/>
            <a:chExt cx="216825" cy="210450"/>
          </a:xfrm>
        </p:grpSpPr>
        <p:sp>
          <p:nvSpPr>
            <p:cNvPr id="336" name="Google Shape;336;p41"/>
            <p:cNvSpPr/>
            <p:nvPr/>
          </p:nvSpPr>
          <p:spPr>
            <a:xfrm>
              <a:off x="1434150" y="2835000"/>
              <a:ext cx="200300" cy="149200"/>
            </a:xfrm>
            <a:custGeom>
              <a:rect b="b" l="l" r="r" t="t"/>
              <a:pathLst>
                <a:path extrusionOk="0" h="5968" w="8012">
                  <a:moveTo>
                    <a:pt x="860" y="0"/>
                  </a:moveTo>
                  <a:cubicBezTo>
                    <a:pt x="430" y="1451"/>
                    <a:pt x="372" y="2949"/>
                    <a:pt x="802" y="4365"/>
                  </a:cubicBezTo>
                  <a:cubicBezTo>
                    <a:pt x="918" y="4737"/>
                    <a:pt x="1243" y="4946"/>
                    <a:pt x="1614" y="5027"/>
                  </a:cubicBezTo>
                  <a:cubicBezTo>
                    <a:pt x="3356" y="5341"/>
                    <a:pt x="6119" y="5503"/>
                    <a:pt x="8011" y="5143"/>
                  </a:cubicBezTo>
                  <a:cubicBezTo>
                    <a:pt x="7837" y="5967"/>
                    <a:pt x="3008" y="5793"/>
                    <a:pt x="720" y="5329"/>
                  </a:cubicBezTo>
                  <a:cubicBezTo>
                    <a:pt x="407" y="4760"/>
                    <a:pt x="36" y="3924"/>
                    <a:pt x="36" y="3286"/>
                  </a:cubicBezTo>
                  <a:cubicBezTo>
                    <a:pt x="36" y="2496"/>
                    <a:pt x="1" y="1672"/>
                    <a:pt x="24" y="883"/>
                  </a:cubicBezTo>
                  <a:cubicBezTo>
                    <a:pt x="163" y="650"/>
                    <a:pt x="279" y="383"/>
                    <a:pt x="430" y="151"/>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41"/>
            <p:cNvSpPr/>
            <p:nvPr/>
          </p:nvSpPr>
          <p:spPr>
            <a:xfrm>
              <a:off x="1501500" y="2868375"/>
              <a:ext cx="68500" cy="70550"/>
            </a:xfrm>
            <a:custGeom>
              <a:rect b="b" l="l" r="r" t="t"/>
              <a:pathLst>
                <a:path extrusionOk="0" h="2822" w="2740">
                  <a:moveTo>
                    <a:pt x="894" y="1869"/>
                  </a:moveTo>
                  <a:cubicBezTo>
                    <a:pt x="604" y="1893"/>
                    <a:pt x="360" y="1916"/>
                    <a:pt x="93" y="1858"/>
                  </a:cubicBezTo>
                  <a:cubicBezTo>
                    <a:pt x="0" y="1660"/>
                    <a:pt x="12" y="1440"/>
                    <a:pt x="12" y="1219"/>
                  </a:cubicBezTo>
                  <a:cubicBezTo>
                    <a:pt x="279" y="1173"/>
                    <a:pt x="557" y="1161"/>
                    <a:pt x="836" y="1208"/>
                  </a:cubicBezTo>
                  <a:cubicBezTo>
                    <a:pt x="929" y="1138"/>
                    <a:pt x="940" y="1022"/>
                    <a:pt x="940" y="894"/>
                  </a:cubicBezTo>
                  <a:lnTo>
                    <a:pt x="940" y="407"/>
                  </a:lnTo>
                  <a:lnTo>
                    <a:pt x="940" y="93"/>
                  </a:lnTo>
                  <a:cubicBezTo>
                    <a:pt x="1138" y="0"/>
                    <a:pt x="1347" y="35"/>
                    <a:pt x="1544" y="58"/>
                  </a:cubicBezTo>
                  <a:cubicBezTo>
                    <a:pt x="1591" y="58"/>
                    <a:pt x="1649" y="128"/>
                    <a:pt x="1660" y="186"/>
                  </a:cubicBezTo>
                  <a:cubicBezTo>
                    <a:pt x="1707" y="349"/>
                    <a:pt x="1753" y="523"/>
                    <a:pt x="1776" y="697"/>
                  </a:cubicBezTo>
                  <a:cubicBezTo>
                    <a:pt x="1799" y="755"/>
                    <a:pt x="1799" y="813"/>
                    <a:pt x="1799" y="883"/>
                  </a:cubicBezTo>
                  <a:cubicBezTo>
                    <a:pt x="1823" y="1034"/>
                    <a:pt x="1881" y="1080"/>
                    <a:pt x="2032" y="1092"/>
                  </a:cubicBezTo>
                  <a:lnTo>
                    <a:pt x="2519" y="1092"/>
                  </a:lnTo>
                  <a:cubicBezTo>
                    <a:pt x="2693" y="1092"/>
                    <a:pt x="2717" y="1150"/>
                    <a:pt x="2740" y="1324"/>
                  </a:cubicBezTo>
                  <a:lnTo>
                    <a:pt x="2740" y="1695"/>
                  </a:lnTo>
                  <a:cubicBezTo>
                    <a:pt x="2670" y="1719"/>
                    <a:pt x="2612" y="1730"/>
                    <a:pt x="2542" y="1730"/>
                  </a:cubicBezTo>
                  <a:cubicBezTo>
                    <a:pt x="2392" y="1719"/>
                    <a:pt x="2241" y="1684"/>
                    <a:pt x="2101" y="1672"/>
                  </a:cubicBezTo>
                  <a:cubicBezTo>
                    <a:pt x="1985" y="1660"/>
                    <a:pt x="1927" y="1719"/>
                    <a:pt x="1927" y="1835"/>
                  </a:cubicBezTo>
                  <a:lnTo>
                    <a:pt x="1927" y="2473"/>
                  </a:lnTo>
                  <a:cubicBezTo>
                    <a:pt x="1927" y="2566"/>
                    <a:pt x="1939" y="2670"/>
                    <a:pt x="1881" y="2775"/>
                  </a:cubicBezTo>
                  <a:cubicBezTo>
                    <a:pt x="1649" y="2821"/>
                    <a:pt x="1416" y="2798"/>
                    <a:pt x="1184" y="2705"/>
                  </a:cubicBezTo>
                  <a:cubicBezTo>
                    <a:pt x="1126" y="2427"/>
                    <a:pt x="1045" y="2136"/>
                    <a:pt x="894" y="186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41"/>
            <p:cNvSpPr/>
            <p:nvPr/>
          </p:nvSpPr>
          <p:spPr>
            <a:xfrm>
              <a:off x="1428925" y="2779850"/>
              <a:ext cx="216825" cy="210450"/>
            </a:xfrm>
            <a:custGeom>
              <a:rect b="b" l="l" r="r" t="t"/>
              <a:pathLst>
                <a:path extrusionOk="0" h="8418" w="8673">
                  <a:moveTo>
                    <a:pt x="3228" y="7988"/>
                  </a:moveTo>
                  <a:cubicBezTo>
                    <a:pt x="3042" y="8301"/>
                    <a:pt x="3042" y="8301"/>
                    <a:pt x="2671" y="8301"/>
                  </a:cubicBezTo>
                  <a:lnTo>
                    <a:pt x="2032" y="8301"/>
                  </a:lnTo>
                  <a:cubicBezTo>
                    <a:pt x="1951" y="8301"/>
                    <a:pt x="1881" y="8301"/>
                    <a:pt x="1812" y="8290"/>
                  </a:cubicBezTo>
                  <a:cubicBezTo>
                    <a:pt x="1649" y="8255"/>
                    <a:pt x="1487" y="8139"/>
                    <a:pt x="1487" y="7964"/>
                  </a:cubicBezTo>
                  <a:cubicBezTo>
                    <a:pt x="1487" y="7918"/>
                    <a:pt x="1475" y="7883"/>
                    <a:pt x="1475" y="7837"/>
                  </a:cubicBezTo>
                  <a:cubicBezTo>
                    <a:pt x="1313" y="7814"/>
                    <a:pt x="1173" y="7779"/>
                    <a:pt x="1022" y="7755"/>
                  </a:cubicBezTo>
                  <a:cubicBezTo>
                    <a:pt x="790" y="7709"/>
                    <a:pt x="639" y="7581"/>
                    <a:pt x="558" y="7338"/>
                  </a:cubicBezTo>
                  <a:cubicBezTo>
                    <a:pt x="384" y="6792"/>
                    <a:pt x="210" y="6223"/>
                    <a:pt x="70" y="5677"/>
                  </a:cubicBezTo>
                  <a:cubicBezTo>
                    <a:pt x="24" y="5503"/>
                    <a:pt x="12" y="5306"/>
                    <a:pt x="12" y="5120"/>
                  </a:cubicBezTo>
                  <a:cubicBezTo>
                    <a:pt x="1" y="4586"/>
                    <a:pt x="1" y="4064"/>
                    <a:pt x="1" y="3530"/>
                  </a:cubicBezTo>
                  <a:cubicBezTo>
                    <a:pt x="1" y="3158"/>
                    <a:pt x="117" y="2833"/>
                    <a:pt x="314" y="2508"/>
                  </a:cubicBezTo>
                  <a:cubicBezTo>
                    <a:pt x="442" y="2288"/>
                    <a:pt x="674" y="2195"/>
                    <a:pt x="906" y="2113"/>
                  </a:cubicBezTo>
                  <a:cubicBezTo>
                    <a:pt x="1046" y="2079"/>
                    <a:pt x="1173" y="2044"/>
                    <a:pt x="1301" y="2032"/>
                  </a:cubicBezTo>
                  <a:cubicBezTo>
                    <a:pt x="1475" y="1997"/>
                    <a:pt x="1649" y="1986"/>
                    <a:pt x="1823" y="1986"/>
                  </a:cubicBezTo>
                  <a:cubicBezTo>
                    <a:pt x="1974" y="1974"/>
                    <a:pt x="2114" y="1997"/>
                    <a:pt x="2276" y="1974"/>
                  </a:cubicBezTo>
                  <a:lnTo>
                    <a:pt x="2276" y="1812"/>
                  </a:lnTo>
                  <a:cubicBezTo>
                    <a:pt x="2241" y="1440"/>
                    <a:pt x="2288" y="1057"/>
                    <a:pt x="2439" y="697"/>
                  </a:cubicBezTo>
                  <a:cubicBezTo>
                    <a:pt x="2555" y="395"/>
                    <a:pt x="2764" y="221"/>
                    <a:pt x="3077" y="128"/>
                  </a:cubicBezTo>
                  <a:cubicBezTo>
                    <a:pt x="3147" y="117"/>
                    <a:pt x="3217" y="82"/>
                    <a:pt x="3275" y="82"/>
                  </a:cubicBezTo>
                  <a:cubicBezTo>
                    <a:pt x="3727" y="59"/>
                    <a:pt x="4180" y="12"/>
                    <a:pt x="4621" y="1"/>
                  </a:cubicBezTo>
                  <a:cubicBezTo>
                    <a:pt x="4842" y="1"/>
                    <a:pt x="5074" y="47"/>
                    <a:pt x="5295" y="70"/>
                  </a:cubicBezTo>
                  <a:cubicBezTo>
                    <a:pt x="5353" y="82"/>
                    <a:pt x="5411" y="105"/>
                    <a:pt x="5469" y="128"/>
                  </a:cubicBezTo>
                  <a:cubicBezTo>
                    <a:pt x="5712" y="233"/>
                    <a:pt x="5875" y="418"/>
                    <a:pt x="5887" y="685"/>
                  </a:cubicBezTo>
                  <a:cubicBezTo>
                    <a:pt x="5898" y="1069"/>
                    <a:pt x="6003" y="1463"/>
                    <a:pt x="5921" y="1870"/>
                  </a:cubicBezTo>
                  <a:cubicBezTo>
                    <a:pt x="6049" y="1939"/>
                    <a:pt x="6165" y="1916"/>
                    <a:pt x="6293" y="1916"/>
                  </a:cubicBezTo>
                  <a:cubicBezTo>
                    <a:pt x="6734" y="1916"/>
                    <a:pt x="7152" y="1939"/>
                    <a:pt x="7570" y="2032"/>
                  </a:cubicBezTo>
                  <a:cubicBezTo>
                    <a:pt x="7686" y="2055"/>
                    <a:pt x="7814" y="2090"/>
                    <a:pt x="7918" y="2137"/>
                  </a:cubicBezTo>
                  <a:cubicBezTo>
                    <a:pt x="8127" y="2218"/>
                    <a:pt x="8267" y="2369"/>
                    <a:pt x="8359" y="2578"/>
                  </a:cubicBezTo>
                  <a:cubicBezTo>
                    <a:pt x="8452" y="2868"/>
                    <a:pt x="8499" y="3181"/>
                    <a:pt x="8534" y="3483"/>
                  </a:cubicBezTo>
                  <a:cubicBezTo>
                    <a:pt x="8568" y="4087"/>
                    <a:pt x="8626" y="4702"/>
                    <a:pt x="8673" y="5306"/>
                  </a:cubicBezTo>
                  <a:lnTo>
                    <a:pt x="8673" y="5527"/>
                  </a:lnTo>
                  <a:cubicBezTo>
                    <a:pt x="8650" y="5828"/>
                    <a:pt x="8626" y="6142"/>
                    <a:pt x="8592" y="6444"/>
                  </a:cubicBezTo>
                  <a:cubicBezTo>
                    <a:pt x="8557" y="6722"/>
                    <a:pt x="8510" y="6989"/>
                    <a:pt x="8441" y="7256"/>
                  </a:cubicBezTo>
                  <a:cubicBezTo>
                    <a:pt x="8359" y="7570"/>
                    <a:pt x="8127" y="7744"/>
                    <a:pt x="7814" y="7802"/>
                  </a:cubicBezTo>
                  <a:cubicBezTo>
                    <a:pt x="7674" y="7837"/>
                    <a:pt x="7547" y="7848"/>
                    <a:pt x="7384" y="7883"/>
                  </a:cubicBezTo>
                  <a:cubicBezTo>
                    <a:pt x="7384" y="7999"/>
                    <a:pt x="7384" y="8115"/>
                    <a:pt x="7373" y="8231"/>
                  </a:cubicBezTo>
                  <a:cubicBezTo>
                    <a:pt x="7349" y="8359"/>
                    <a:pt x="7315" y="8417"/>
                    <a:pt x="7175" y="8417"/>
                  </a:cubicBezTo>
                  <a:lnTo>
                    <a:pt x="6746" y="8417"/>
                  </a:lnTo>
                  <a:lnTo>
                    <a:pt x="6188" y="8417"/>
                  </a:lnTo>
                  <a:cubicBezTo>
                    <a:pt x="5991" y="8417"/>
                    <a:pt x="5933" y="8359"/>
                    <a:pt x="5875" y="8150"/>
                  </a:cubicBezTo>
                  <a:cubicBezTo>
                    <a:pt x="5863" y="8115"/>
                    <a:pt x="5840" y="8057"/>
                    <a:pt x="5817" y="8011"/>
                  </a:cubicBezTo>
                  <a:cubicBezTo>
                    <a:pt x="5527" y="7953"/>
                    <a:pt x="5248" y="7999"/>
                    <a:pt x="4958" y="7964"/>
                  </a:cubicBezTo>
                  <a:cubicBezTo>
                    <a:pt x="4668" y="7953"/>
                    <a:pt x="4366" y="7953"/>
                    <a:pt x="4076" y="7953"/>
                  </a:cubicBezTo>
                  <a:cubicBezTo>
                    <a:pt x="3785" y="7988"/>
                    <a:pt x="3507" y="7964"/>
                    <a:pt x="3228" y="7988"/>
                  </a:cubicBezTo>
                  <a:close/>
                  <a:moveTo>
                    <a:pt x="4424" y="2218"/>
                  </a:moveTo>
                  <a:cubicBezTo>
                    <a:pt x="4424" y="2241"/>
                    <a:pt x="4424" y="2241"/>
                    <a:pt x="4424" y="2218"/>
                  </a:cubicBezTo>
                  <a:cubicBezTo>
                    <a:pt x="3983" y="2241"/>
                    <a:pt x="3542" y="2241"/>
                    <a:pt x="3100" y="2241"/>
                  </a:cubicBezTo>
                  <a:cubicBezTo>
                    <a:pt x="2741" y="2241"/>
                    <a:pt x="2392" y="2218"/>
                    <a:pt x="2032" y="2241"/>
                  </a:cubicBezTo>
                  <a:cubicBezTo>
                    <a:pt x="1823" y="2241"/>
                    <a:pt x="1626" y="2264"/>
                    <a:pt x="1417" y="2311"/>
                  </a:cubicBezTo>
                  <a:cubicBezTo>
                    <a:pt x="1289" y="2334"/>
                    <a:pt x="1173" y="2392"/>
                    <a:pt x="1046" y="2415"/>
                  </a:cubicBezTo>
                  <a:cubicBezTo>
                    <a:pt x="802" y="2438"/>
                    <a:pt x="616" y="2566"/>
                    <a:pt x="512" y="2787"/>
                  </a:cubicBezTo>
                  <a:cubicBezTo>
                    <a:pt x="395" y="3019"/>
                    <a:pt x="326" y="3251"/>
                    <a:pt x="326" y="3530"/>
                  </a:cubicBezTo>
                  <a:cubicBezTo>
                    <a:pt x="349" y="4075"/>
                    <a:pt x="349" y="4633"/>
                    <a:pt x="349" y="5178"/>
                  </a:cubicBezTo>
                  <a:cubicBezTo>
                    <a:pt x="349" y="5318"/>
                    <a:pt x="349" y="5457"/>
                    <a:pt x="384" y="5573"/>
                  </a:cubicBezTo>
                  <a:lnTo>
                    <a:pt x="871" y="7187"/>
                  </a:lnTo>
                  <a:cubicBezTo>
                    <a:pt x="906" y="7314"/>
                    <a:pt x="999" y="7384"/>
                    <a:pt x="1127" y="7419"/>
                  </a:cubicBezTo>
                  <a:lnTo>
                    <a:pt x="1347" y="7465"/>
                  </a:lnTo>
                  <a:cubicBezTo>
                    <a:pt x="1568" y="7488"/>
                    <a:pt x="1777" y="7488"/>
                    <a:pt x="1986" y="7535"/>
                  </a:cubicBezTo>
                  <a:cubicBezTo>
                    <a:pt x="2508" y="7616"/>
                    <a:pt x="3042" y="7663"/>
                    <a:pt x="3565" y="7639"/>
                  </a:cubicBezTo>
                  <a:lnTo>
                    <a:pt x="4273" y="7639"/>
                  </a:lnTo>
                  <a:cubicBezTo>
                    <a:pt x="4668" y="7651"/>
                    <a:pt x="5062" y="7651"/>
                    <a:pt x="5434" y="7663"/>
                  </a:cubicBezTo>
                  <a:cubicBezTo>
                    <a:pt x="6177" y="7697"/>
                    <a:pt x="6931" y="7697"/>
                    <a:pt x="7674" y="7558"/>
                  </a:cubicBezTo>
                  <a:cubicBezTo>
                    <a:pt x="7965" y="7523"/>
                    <a:pt x="8139" y="7372"/>
                    <a:pt x="8208" y="7082"/>
                  </a:cubicBezTo>
                  <a:cubicBezTo>
                    <a:pt x="8220" y="7036"/>
                    <a:pt x="8232" y="6978"/>
                    <a:pt x="8232" y="6943"/>
                  </a:cubicBezTo>
                  <a:cubicBezTo>
                    <a:pt x="8278" y="6595"/>
                    <a:pt x="8313" y="6246"/>
                    <a:pt x="8348" y="5910"/>
                  </a:cubicBezTo>
                  <a:cubicBezTo>
                    <a:pt x="8383" y="5619"/>
                    <a:pt x="8371" y="5341"/>
                    <a:pt x="8325" y="5051"/>
                  </a:cubicBezTo>
                  <a:cubicBezTo>
                    <a:pt x="8278" y="4795"/>
                    <a:pt x="8255" y="4528"/>
                    <a:pt x="8220" y="4273"/>
                  </a:cubicBezTo>
                  <a:cubicBezTo>
                    <a:pt x="8197" y="3890"/>
                    <a:pt x="8174" y="3518"/>
                    <a:pt x="8162" y="3135"/>
                  </a:cubicBezTo>
                  <a:cubicBezTo>
                    <a:pt x="8162" y="2972"/>
                    <a:pt x="8104" y="2833"/>
                    <a:pt x="8058" y="2682"/>
                  </a:cubicBezTo>
                  <a:cubicBezTo>
                    <a:pt x="8023" y="2543"/>
                    <a:pt x="7918" y="2473"/>
                    <a:pt x="7802" y="2415"/>
                  </a:cubicBezTo>
                  <a:cubicBezTo>
                    <a:pt x="7732" y="2380"/>
                    <a:pt x="7640" y="2357"/>
                    <a:pt x="7570" y="2334"/>
                  </a:cubicBezTo>
                  <a:cubicBezTo>
                    <a:pt x="7175" y="2241"/>
                    <a:pt x="6781" y="2218"/>
                    <a:pt x="6374" y="2218"/>
                  </a:cubicBezTo>
                  <a:close/>
                  <a:moveTo>
                    <a:pt x="2868" y="1962"/>
                  </a:moveTo>
                  <a:cubicBezTo>
                    <a:pt x="2868" y="1870"/>
                    <a:pt x="2857" y="1812"/>
                    <a:pt x="2857" y="1777"/>
                  </a:cubicBezTo>
                  <a:cubicBezTo>
                    <a:pt x="2857" y="1614"/>
                    <a:pt x="2857" y="1440"/>
                    <a:pt x="2868" y="1278"/>
                  </a:cubicBezTo>
                  <a:cubicBezTo>
                    <a:pt x="2903" y="1092"/>
                    <a:pt x="2996" y="964"/>
                    <a:pt x="3205" y="929"/>
                  </a:cubicBezTo>
                  <a:cubicBezTo>
                    <a:pt x="3286" y="918"/>
                    <a:pt x="3379" y="883"/>
                    <a:pt x="3484" y="883"/>
                  </a:cubicBezTo>
                  <a:cubicBezTo>
                    <a:pt x="3843" y="883"/>
                    <a:pt x="4192" y="871"/>
                    <a:pt x="4552" y="883"/>
                  </a:cubicBezTo>
                  <a:cubicBezTo>
                    <a:pt x="4830" y="883"/>
                    <a:pt x="5039" y="1022"/>
                    <a:pt x="5109" y="1347"/>
                  </a:cubicBezTo>
                  <a:cubicBezTo>
                    <a:pt x="5132" y="1545"/>
                    <a:pt x="5178" y="1730"/>
                    <a:pt x="5225" y="1928"/>
                  </a:cubicBezTo>
                  <a:cubicBezTo>
                    <a:pt x="5364" y="1951"/>
                    <a:pt x="5480" y="1962"/>
                    <a:pt x="5631" y="1916"/>
                  </a:cubicBezTo>
                  <a:lnTo>
                    <a:pt x="5631" y="1370"/>
                  </a:lnTo>
                  <a:cubicBezTo>
                    <a:pt x="5608" y="1173"/>
                    <a:pt x="5596" y="976"/>
                    <a:pt x="5585" y="790"/>
                  </a:cubicBezTo>
                  <a:cubicBezTo>
                    <a:pt x="5573" y="581"/>
                    <a:pt x="5469" y="465"/>
                    <a:pt x="5283" y="407"/>
                  </a:cubicBezTo>
                  <a:cubicBezTo>
                    <a:pt x="5178" y="372"/>
                    <a:pt x="5074" y="349"/>
                    <a:pt x="4969" y="337"/>
                  </a:cubicBezTo>
                  <a:cubicBezTo>
                    <a:pt x="4366" y="244"/>
                    <a:pt x="3751" y="314"/>
                    <a:pt x="3147" y="407"/>
                  </a:cubicBezTo>
                  <a:cubicBezTo>
                    <a:pt x="2915" y="430"/>
                    <a:pt x="2752" y="593"/>
                    <a:pt x="2648" y="813"/>
                  </a:cubicBezTo>
                  <a:cubicBezTo>
                    <a:pt x="2532" y="1057"/>
                    <a:pt x="2543" y="1324"/>
                    <a:pt x="2520" y="1579"/>
                  </a:cubicBezTo>
                  <a:cubicBezTo>
                    <a:pt x="2508" y="1684"/>
                    <a:pt x="2508" y="1788"/>
                    <a:pt x="2508" y="1893"/>
                  </a:cubicBezTo>
                  <a:cubicBezTo>
                    <a:pt x="2508" y="1904"/>
                    <a:pt x="2520" y="1916"/>
                    <a:pt x="2532" y="1962"/>
                  </a:cubicBezTo>
                  <a:close/>
                  <a:moveTo>
                    <a:pt x="3135" y="1951"/>
                  </a:moveTo>
                  <a:cubicBezTo>
                    <a:pt x="3193" y="1962"/>
                    <a:pt x="3217" y="1974"/>
                    <a:pt x="3251" y="1974"/>
                  </a:cubicBezTo>
                  <a:lnTo>
                    <a:pt x="4795" y="1974"/>
                  </a:lnTo>
                  <a:cubicBezTo>
                    <a:pt x="4830" y="1974"/>
                    <a:pt x="4877" y="1951"/>
                    <a:pt x="4911" y="1928"/>
                  </a:cubicBezTo>
                  <a:cubicBezTo>
                    <a:pt x="4877" y="1730"/>
                    <a:pt x="4842" y="1545"/>
                    <a:pt x="4795" y="1347"/>
                  </a:cubicBezTo>
                  <a:cubicBezTo>
                    <a:pt x="4784" y="1254"/>
                    <a:pt x="4714" y="1196"/>
                    <a:pt x="4610" y="1173"/>
                  </a:cubicBezTo>
                  <a:cubicBezTo>
                    <a:pt x="4528" y="1161"/>
                    <a:pt x="4447" y="1161"/>
                    <a:pt x="4366" y="1161"/>
                  </a:cubicBezTo>
                  <a:lnTo>
                    <a:pt x="3542" y="1161"/>
                  </a:lnTo>
                  <a:cubicBezTo>
                    <a:pt x="3460" y="1161"/>
                    <a:pt x="3391" y="1161"/>
                    <a:pt x="3321" y="1173"/>
                  </a:cubicBezTo>
                  <a:cubicBezTo>
                    <a:pt x="3170" y="1196"/>
                    <a:pt x="3112" y="1254"/>
                    <a:pt x="3100" y="1394"/>
                  </a:cubicBezTo>
                  <a:cubicBezTo>
                    <a:pt x="3112" y="1568"/>
                    <a:pt x="3135" y="1742"/>
                    <a:pt x="3135" y="1951"/>
                  </a:cubicBezTo>
                  <a:close/>
                  <a:moveTo>
                    <a:pt x="7094" y="8022"/>
                  </a:moveTo>
                  <a:cubicBezTo>
                    <a:pt x="6699" y="7988"/>
                    <a:pt x="6281" y="7988"/>
                    <a:pt x="6096" y="8057"/>
                  </a:cubicBezTo>
                  <a:cubicBezTo>
                    <a:pt x="6096" y="8139"/>
                    <a:pt x="6154" y="8185"/>
                    <a:pt x="6223" y="8185"/>
                  </a:cubicBezTo>
                  <a:lnTo>
                    <a:pt x="7024" y="8185"/>
                  </a:lnTo>
                  <a:cubicBezTo>
                    <a:pt x="7106" y="8173"/>
                    <a:pt x="7117" y="8115"/>
                    <a:pt x="7094" y="8022"/>
                  </a:cubicBezTo>
                  <a:close/>
                  <a:moveTo>
                    <a:pt x="2810" y="8022"/>
                  </a:moveTo>
                  <a:cubicBezTo>
                    <a:pt x="2799" y="7964"/>
                    <a:pt x="2752" y="7964"/>
                    <a:pt x="2729" y="7953"/>
                  </a:cubicBezTo>
                  <a:cubicBezTo>
                    <a:pt x="2474" y="7930"/>
                    <a:pt x="2218" y="7895"/>
                    <a:pt x="1974" y="7872"/>
                  </a:cubicBezTo>
                  <a:cubicBezTo>
                    <a:pt x="1928" y="7872"/>
                    <a:pt x="1870" y="7848"/>
                    <a:pt x="1823" y="7872"/>
                  </a:cubicBezTo>
                  <a:cubicBezTo>
                    <a:pt x="1800" y="7872"/>
                    <a:pt x="1765" y="7895"/>
                    <a:pt x="1765" y="7918"/>
                  </a:cubicBezTo>
                  <a:cubicBezTo>
                    <a:pt x="1765" y="7953"/>
                    <a:pt x="1777" y="7999"/>
                    <a:pt x="1800" y="7999"/>
                  </a:cubicBezTo>
                  <a:cubicBezTo>
                    <a:pt x="1858" y="8022"/>
                    <a:pt x="1928" y="8057"/>
                    <a:pt x="1998" y="8057"/>
                  </a:cubicBezTo>
                  <a:lnTo>
                    <a:pt x="2752" y="8057"/>
                  </a:lnTo>
                  <a:cubicBezTo>
                    <a:pt x="2764" y="8057"/>
                    <a:pt x="2799" y="8046"/>
                    <a:pt x="2810" y="8022"/>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41"/>
            <p:cNvSpPr/>
            <p:nvPr/>
          </p:nvSpPr>
          <p:spPr>
            <a:xfrm>
              <a:off x="1494525" y="2863725"/>
              <a:ext cx="82150" cy="81300"/>
            </a:xfrm>
            <a:custGeom>
              <a:rect b="b" l="l" r="r" t="t"/>
              <a:pathLst>
                <a:path extrusionOk="0" h="3252" w="3286">
                  <a:moveTo>
                    <a:pt x="2485" y="2148"/>
                  </a:moveTo>
                  <a:cubicBezTo>
                    <a:pt x="2462" y="2230"/>
                    <a:pt x="2462" y="2322"/>
                    <a:pt x="2462" y="2392"/>
                  </a:cubicBezTo>
                  <a:lnTo>
                    <a:pt x="2462" y="2973"/>
                  </a:lnTo>
                  <a:cubicBezTo>
                    <a:pt x="2462" y="3147"/>
                    <a:pt x="2392" y="3216"/>
                    <a:pt x="2229" y="3240"/>
                  </a:cubicBezTo>
                  <a:cubicBezTo>
                    <a:pt x="1974" y="3251"/>
                    <a:pt x="1707" y="3251"/>
                    <a:pt x="1452" y="3182"/>
                  </a:cubicBezTo>
                  <a:cubicBezTo>
                    <a:pt x="1289" y="3135"/>
                    <a:pt x="1208" y="3042"/>
                    <a:pt x="1185" y="2891"/>
                  </a:cubicBezTo>
                  <a:cubicBezTo>
                    <a:pt x="1185" y="2729"/>
                    <a:pt x="1138" y="2578"/>
                    <a:pt x="1068" y="2450"/>
                  </a:cubicBezTo>
                  <a:cubicBezTo>
                    <a:pt x="1057" y="2427"/>
                    <a:pt x="1045" y="2392"/>
                    <a:pt x="1010" y="2346"/>
                  </a:cubicBezTo>
                  <a:lnTo>
                    <a:pt x="662" y="2346"/>
                  </a:lnTo>
                  <a:lnTo>
                    <a:pt x="453" y="2346"/>
                  </a:lnTo>
                  <a:cubicBezTo>
                    <a:pt x="209" y="2322"/>
                    <a:pt x="117" y="2253"/>
                    <a:pt x="70" y="2021"/>
                  </a:cubicBezTo>
                  <a:cubicBezTo>
                    <a:pt x="47" y="1800"/>
                    <a:pt x="24" y="1591"/>
                    <a:pt x="12" y="1382"/>
                  </a:cubicBezTo>
                  <a:cubicBezTo>
                    <a:pt x="0" y="1173"/>
                    <a:pt x="58" y="1127"/>
                    <a:pt x="279" y="1127"/>
                  </a:cubicBezTo>
                  <a:lnTo>
                    <a:pt x="976" y="1127"/>
                  </a:lnTo>
                  <a:cubicBezTo>
                    <a:pt x="987" y="1069"/>
                    <a:pt x="999" y="999"/>
                    <a:pt x="999" y="929"/>
                  </a:cubicBezTo>
                  <a:lnTo>
                    <a:pt x="999" y="291"/>
                  </a:lnTo>
                  <a:cubicBezTo>
                    <a:pt x="999" y="82"/>
                    <a:pt x="1045" y="24"/>
                    <a:pt x="1243" y="12"/>
                  </a:cubicBezTo>
                  <a:cubicBezTo>
                    <a:pt x="1440" y="1"/>
                    <a:pt x="1637" y="12"/>
                    <a:pt x="1823" y="12"/>
                  </a:cubicBezTo>
                  <a:cubicBezTo>
                    <a:pt x="2020" y="12"/>
                    <a:pt x="2148" y="105"/>
                    <a:pt x="2195" y="279"/>
                  </a:cubicBezTo>
                  <a:cubicBezTo>
                    <a:pt x="2241" y="465"/>
                    <a:pt x="2287" y="651"/>
                    <a:pt x="2334" y="836"/>
                  </a:cubicBezTo>
                  <a:cubicBezTo>
                    <a:pt x="2345" y="895"/>
                    <a:pt x="2369" y="953"/>
                    <a:pt x="2369" y="1011"/>
                  </a:cubicBezTo>
                  <a:cubicBezTo>
                    <a:pt x="2520" y="1057"/>
                    <a:pt x="2682" y="1034"/>
                    <a:pt x="2821" y="1045"/>
                  </a:cubicBezTo>
                  <a:cubicBezTo>
                    <a:pt x="2914" y="1057"/>
                    <a:pt x="3019" y="1069"/>
                    <a:pt x="3088" y="1103"/>
                  </a:cubicBezTo>
                  <a:cubicBezTo>
                    <a:pt x="3216" y="1162"/>
                    <a:pt x="3286" y="1278"/>
                    <a:pt x="3286" y="1417"/>
                  </a:cubicBezTo>
                  <a:lnTo>
                    <a:pt x="3286" y="1974"/>
                  </a:lnTo>
                  <a:cubicBezTo>
                    <a:pt x="3286" y="2148"/>
                    <a:pt x="3239" y="2195"/>
                    <a:pt x="3077" y="2206"/>
                  </a:cubicBezTo>
                  <a:cubicBezTo>
                    <a:pt x="2961" y="2206"/>
                    <a:pt x="2821" y="2195"/>
                    <a:pt x="2705" y="2195"/>
                  </a:cubicBezTo>
                  <a:cubicBezTo>
                    <a:pt x="2636" y="2160"/>
                    <a:pt x="2566" y="2148"/>
                    <a:pt x="2485" y="2148"/>
                  </a:cubicBezTo>
                  <a:close/>
                  <a:moveTo>
                    <a:pt x="1173" y="2055"/>
                  </a:moveTo>
                  <a:cubicBezTo>
                    <a:pt x="1324" y="2334"/>
                    <a:pt x="1405" y="2613"/>
                    <a:pt x="1463" y="2903"/>
                  </a:cubicBezTo>
                  <a:cubicBezTo>
                    <a:pt x="1695" y="3007"/>
                    <a:pt x="1928" y="3019"/>
                    <a:pt x="2160" y="2973"/>
                  </a:cubicBezTo>
                  <a:cubicBezTo>
                    <a:pt x="2218" y="2868"/>
                    <a:pt x="2195" y="2775"/>
                    <a:pt x="2206" y="2671"/>
                  </a:cubicBezTo>
                  <a:lnTo>
                    <a:pt x="2206" y="2032"/>
                  </a:lnTo>
                  <a:cubicBezTo>
                    <a:pt x="2206" y="1916"/>
                    <a:pt x="2276" y="1858"/>
                    <a:pt x="2380" y="1870"/>
                  </a:cubicBezTo>
                  <a:cubicBezTo>
                    <a:pt x="2543" y="1881"/>
                    <a:pt x="2682" y="1916"/>
                    <a:pt x="2833" y="1928"/>
                  </a:cubicBezTo>
                  <a:cubicBezTo>
                    <a:pt x="2891" y="1928"/>
                    <a:pt x="2949" y="1916"/>
                    <a:pt x="3019" y="1905"/>
                  </a:cubicBezTo>
                  <a:lnTo>
                    <a:pt x="3019" y="1521"/>
                  </a:lnTo>
                  <a:cubicBezTo>
                    <a:pt x="3019" y="1347"/>
                    <a:pt x="2972" y="1301"/>
                    <a:pt x="2798" y="1289"/>
                  </a:cubicBezTo>
                  <a:lnTo>
                    <a:pt x="2311" y="1289"/>
                  </a:lnTo>
                  <a:cubicBezTo>
                    <a:pt x="2160" y="1289"/>
                    <a:pt x="2102" y="1231"/>
                    <a:pt x="2078" y="1080"/>
                  </a:cubicBezTo>
                  <a:cubicBezTo>
                    <a:pt x="2055" y="1034"/>
                    <a:pt x="2055" y="964"/>
                    <a:pt x="2055" y="895"/>
                  </a:cubicBezTo>
                  <a:cubicBezTo>
                    <a:pt x="2020" y="720"/>
                    <a:pt x="1986" y="558"/>
                    <a:pt x="1939" y="384"/>
                  </a:cubicBezTo>
                  <a:cubicBezTo>
                    <a:pt x="1928" y="337"/>
                    <a:pt x="1870" y="268"/>
                    <a:pt x="1823" y="256"/>
                  </a:cubicBezTo>
                  <a:cubicBezTo>
                    <a:pt x="1626" y="233"/>
                    <a:pt x="1417" y="198"/>
                    <a:pt x="1219" y="291"/>
                  </a:cubicBezTo>
                  <a:lnTo>
                    <a:pt x="1219" y="604"/>
                  </a:lnTo>
                  <a:lnTo>
                    <a:pt x="1219" y="1103"/>
                  </a:lnTo>
                  <a:cubicBezTo>
                    <a:pt x="1219" y="1220"/>
                    <a:pt x="1208" y="1312"/>
                    <a:pt x="1115" y="1405"/>
                  </a:cubicBezTo>
                  <a:cubicBezTo>
                    <a:pt x="836" y="1359"/>
                    <a:pt x="569" y="1359"/>
                    <a:pt x="291" y="1417"/>
                  </a:cubicBezTo>
                  <a:cubicBezTo>
                    <a:pt x="279" y="1649"/>
                    <a:pt x="279" y="1858"/>
                    <a:pt x="372" y="2055"/>
                  </a:cubicBezTo>
                  <a:cubicBezTo>
                    <a:pt x="639" y="2102"/>
                    <a:pt x="894" y="2079"/>
                    <a:pt x="1173" y="205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0" name="Google Shape;340;p41"/>
          <p:cNvGrpSpPr/>
          <p:nvPr/>
        </p:nvGrpSpPr>
        <p:grpSpPr>
          <a:xfrm rot="-4132237">
            <a:off x="6834586" y="4145005"/>
            <a:ext cx="700435" cy="290105"/>
            <a:chOff x="2333000" y="3750375"/>
            <a:chExt cx="157050" cy="65050"/>
          </a:xfrm>
        </p:grpSpPr>
        <p:sp>
          <p:nvSpPr>
            <p:cNvPr id="341" name="Google Shape;341;p41"/>
            <p:cNvSpPr/>
            <p:nvPr/>
          </p:nvSpPr>
          <p:spPr>
            <a:xfrm>
              <a:off x="2337650" y="3767800"/>
              <a:ext cx="81875" cy="45300"/>
            </a:xfrm>
            <a:custGeom>
              <a:rect b="b" l="l" r="r" t="t"/>
              <a:pathLst>
                <a:path extrusionOk="0" h="1812" w="3275">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41"/>
            <p:cNvSpPr/>
            <p:nvPr/>
          </p:nvSpPr>
          <p:spPr>
            <a:xfrm>
              <a:off x="2420950" y="3757625"/>
              <a:ext cx="60975" cy="47050"/>
            </a:xfrm>
            <a:custGeom>
              <a:rect b="b" l="l" r="r" t="t"/>
              <a:pathLst>
                <a:path extrusionOk="0" h="1882" w="2439">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41"/>
            <p:cNvSpPr/>
            <p:nvPr/>
          </p:nvSpPr>
          <p:spPr>
            <a:xfrm>
              <a:off x="2333000" y="3750375"/>
              <a:ext cx="157050" cy="65050"/>
            </a:xfrm>
            <a:custGeom>
              <a:rect b="b" l="l" r="r" t="t"/>
              <a:pathLst>
                <a:path extrusionOk="0" h="2602" w="6282">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41"/>
            <p:cNvSpPr/>
            <p:nvPr/>
          </p:nvSpPr>
          <p:spPr>
            <a:xfrm>
              <a:off x="2361150" y="3766925"/>
              <a:ext cx="45600" cy="9025"/>
            </a:xfrm>
            <a:custGeom>
              <a:rect b="b" l="l" r="r" t="t"/>
              <a:pathLst>
                <a:path extrusionOk="0" h="361" w="1824">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41"/>
            <p:cNvSpPr/>
            <p:nvPr/>
          </p:nvSpPr>
          <p:spPr>
            <a:xfrm>
              <a:off x="2439225" y="3764600"/>
              <a:ext cx="30500" cy="6400"/>
            </a:xfrm>
            <a:custGeom>
              <a:rect b="b" l="l" r="r" t="t"/>
              <a:pathLst>
                <a:path extrusionOk="0" h="256" w="122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AND_TWO_COLUMNS_1_1">
    <p:bg>
      <p:bgPr>
        <a:solidFill>
          <a:schemeClr val="accent1"/>
        </a:solidFill>
      </p:bgPr>
    </p:bg>
    <p:spTree>
      <p:nvGrpSpPr>
        <p:cNvPr id="2501" name="Shape 2501"/>
        <p:cNvGrpSpPr/>
        <p:nvPr/>
      </p:nvGrpSpPr>
      <p:grpSpPr>
        <a:xfrm>
          <a:off x="0" y="0"/>
          <a:ext cx="0" cy="0"/>
          <a:chOff x="0" y="0"/>
          <a:chExt cx="0" cy="0"/>
        </a:xfrm>
      </p:grpSpPr>
      <p:sp>
        <p:nvSpPr>
          <p:cNvPr id="2502" name="Google Shape;2502;g123dee3dcf1_0_2783"/>
          <p:cNvSpPr txBox="1"/>
          <p:nvPr>
            <p:ph type="ctrTitle"/>
          </p:nvPr>
        </p:nvSpPr>
        <p:spPr>
          <a:xfrm>
            <a:off x="2377500" y="422850"/>
            <a:ext cx="4389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grpSp>
        <p:nvGrpSpPr>
          <p:cNvPr id="2503" name="Google Shape;2503;g123dee3dcf1_0_2783"/>
          <p:cNvGrpSpPr/>
          <p:nvPr/>
        </p:nvGrpSpPr>
        <p:grpSpPr>
          <a:xfrm flipH="1" rot="2918387">
            <a:off x="8800112" y="-91163"/>
            <a:ext cx="569392" cy="950313"/>
            <a:chOff x="1980950" y="3649100"/>
            <a:chExt cx="146600" cy="244675"/>
          </a:xfrm>
        </p:grpSpPr>
        <p:sp>
          <p:nvSpPr>
            <p:cNvPr id="2504" name="Google Shape;2504;g123dee3dcf1_0_2783"/>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5" name="Google Shape;2505;g123dee3dcf1_0_2783"/>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6" name="Google Shape;2506;g123dee3dcf1_0_2783"/>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7" name="Google Shape;2507;g123dee3dcf1_0_2783"/>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8" name="Google Shape;2508;g123dee3dcf1_0_2783"/>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9" name="Google Shape;2509;g123dee3dcf1_0_2783"/>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0" name="Google Shape;2510;g123dee3dcf1_0_2783"/>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1" name="Google Shape;2511;g123dee3dcf1_0_2783"/>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2" name="Google Shape;2512;g123dee3dcf1_0_2783"/>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3" name="Google Shape;2513;g123dee3dcf1_0_2783"/>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4" name="Google Shape;2514;g123dee3dcf1_0_2783"/>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15" name="Google Shape;2515;g123dee3dcf1_0_2783"/>
          <p:cNvGrpSpPr/>
          <p:nvPr/>
        </p:nvGrpSpPr>
        <p:grpSpPr>
          <a:xfrm flipH="1" rot="2013131">
            <a:off x="-147535" y="615948"/>
            <a:ext cx="623487" cy="1156670"/>
            <a:chOff x="2369275" y="3344925"/>
            <a:chExt cx="160525" cy="297800"/>
          </a:xfrm>
        </p:grpSpPr>
        <p:sp>
          <p:nvSpPr>
            <p:cNvPr id="2516" name="Google Shape;2516;g123dee3dcf1_0_2783"/>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7" name="Google Shape;2517;g123dee3dcf1_0_2783"/>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8" name="Google Shape;2518;g123dee3dcf1_0_2783"/>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9" name="Google Shape;2519;g123dee3dcf1_0_2783"/>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0" name="Google Shape;2520;g123dee3dcf1_0_2783"/>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1" name="Google Shape;2521;g123dee3dcf1_0_2783"/>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2" name="Google Shape;2522;g123dee3dcf1_0_2783"/>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3" name="Google Shape;2523;g123dee3dcf1_0_2783"/>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4" name="Google Shape;2524;g123dee3dcf1_0_2783"/>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5" name="Google Shape;2525;g123dee3dcf1_0_2783"/>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6" name="Google Shape;2526;g123dee3dcf1_0_2783"/>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7" name="Google Shape;2527;g123dee3dcf1_0_2783"/>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8" name="Google Shape;2528;g123dee3dcf1_0_2783"/>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9" name="Google Shape;2529;g123dee3dcf1_0_2783"/>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0" name="Google Shape;2530;g123dee3dcf1_0_2783"/>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31" name="Google Shape;2531;g123dee3dcf1_0_2783"/>
          <p:cNvGrpSpPr/>
          <p:nvPr/>
        </p:nvGrpSpPr>
        <p:grpSpPr>
          <a:xfrm flipH="1" rot="-6235069">
            <a:off x="7577072" y="-221039"/>
            <a:ext cx="817372" cy="843276"/>
            <a:chOff x="2894600" y="3171950"/>
            <a:chExt cx="210450" cy="217125"/>
          </a:xfrm>
        </p:grpSpPr>
        <p:sp>
          <p:nvSpPr>
            <p:cNvPr id="2532" name="Google Shape;2532;g123dee3dcf1_0_2783"/>
            <p:cNvSpPr/>
            <p:nvPr/>
          </p:nvSpPr>
          <p:spPr>
            <a:xfrm>
              <a:off x="2894600" y="3171950"/>
              <a:ext cx="210450" cy="217125"/>
            </a:xfrm>
            <a:custGeom>
              <a:rect b="b" l="l" r="r" t="t"/>
              <a:pathLst>
                <a:path extrusionOk="0" h="8685" w="8418">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3" name="Google Shape;2533;g123dee3dcf1_0_2783"/>
            <p:cNvSpPr/>
            <p:nvPr/>
          </p:nvSpPr>
          <p:spPr>
            <a:xfrm>
              <a:off x="2978175" y="3240450"/>
              <a:ext cx="81300" cy="82450"/>
            </a:xfrm>
            <a:custGeom>
              <a:rect b="b" l="l" r="r" t="t"/>
              <a:pathLst>
                <a:path extrusionOk="0" h="3298" w="3252">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34" name="Google Shape;2534;g123dee3dcf1_0_2783"/>
          <p:cNvGrpSpPr/>
          <p:nvPr/>
        </p:nvGrpSpPr>
        <p:grpSpPr>
          <a:xfrm flipH="1" rot="-6698716">
            <a:off x="8427738" y="845983"/>
            <a:ext cx="1139236" cy="832555"/>
            <a:chOff x="3261275" y="2943825"/>
            <a:chExt cx="293325" cy="214350"/>
          </a:xfrm>
        </p:grpSpPr>
        <p:sp>
          <p:nvSpPr>
            <p:cNvPr id="2535" name="Google Shape;2535;g123dee3dcf1_0_2783"/>
            <p:cNvSpPr/>
            <p:nvPr/>
          </p:nvSpPr>
          <p:spPr>
            <a:xfrm>
              <a:off x="3432400" y="3092650"/>
              <a:ext cx="43550" cy="51800"/>
            </a:xfrm>
            <a:custGeom>
              <a:rect b="b" l="l" r="r" t="t"/>
              <a:pathLst>
                <a:path extrusionOk="0" h="2072" w="1742">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6" name="Google Shape;2536;g123dee3dcf1_0_2783"/>
            <p:cNvSpPr/>
            <p:nvPr/>
          </p:nvSpPr>
          <p:spPr>
            <a:xfrm>
              <a:off x="3261275" y="2943825"/>
              <a:ext cx="293325" cy="214350"/>
            </a:xfrm>
            <a:custGeom>
              <a:rect b="b" l="l" r="r" t="t"/>
              <a:pathLst>
                <a:path extrusionOk="0" h="8574" w="11733">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7" name="Google Shape;2537;g123dee3dcf1_0_2783"/>
            <p:cNvSpPr/>
            <p:nvPr/>
          </p:nvSpPr>
          <p:spPr>
            <a:xfrm>
              <a:off x="3476500" y="3005250"/>
              <a:ext cx="55750" cy="36425"/>
            </a:xfrm>
            <a:custGeom>
              <a:rect b="b" l="l" r="r" t="t"/>
              <a:pathLst>
                <a:path extrusionOk="0" h="1457" w="223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8" name="Google Shape;2538;g123dee3dcf1_0_2783"/>
            <p:cNvSpPr/>
            <p:nvPr/>
          </p:nvSpPr>
          <p:spPr>
            <a:xfrm>
              <a:off x="3352000" y="2998975"/>
              <a:ext cx="11625" cy="11050"/>
            </a:xfrm>
            <a:custGeom>
              <a:rect b="b" l="l" r="r" t="t"/>
              <a:pathLst>
                <a:path extrusionOk="0" h="442" w="465">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39" name="Google Shape;2539;g123dee3dcf1_0_2783"/>
          <p:cNvSpPr/>
          <p:nvPr/>
        </p:nvSpPr>
        <p:spPr>
          <a:xfrm flipH="1" rot="-1720377">
            <a:off x="743053" y="-323485"/>
            <a:ext cx="927086" cy="845542"/>
          </a:xfrm>
          <a:custGeom>
            <a:rect b="b" l="l" r="r" t="t"/>
            <a:pathLst>
              <a:path extrusionOk="0" h="8624" w="9977">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0" name="Google Shape;2540;g123dee3dcf1_0_2783"/>
          <p:cNvSpPr/>
          <p:nvPr/>
        </p:nvSpPr>
        <p:spPr>
          <a:xfrm flipH="1" rot="-842110">
            <a:off x="123691" y="52957"/>
            <a:ext cx="497132" cy="491124"/>
          </a:xfrm>
          <a:custGeom>
            <a:rect b="b" l="l" r="r" t="t"/>
            <a:pathLst>
              <a:path extrusionOk="0" h="5058" w="512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41" name="Google Shape;2541;g123dee3dcf1_0_2783"/>
          <p:cNvGrpSpPr/>
          <p:nvPr/>
        </p:nvGrpSpPr>
        <p:grpSpPr>
          <a:xfrm flipH="1" rot="6757396">
            <a:off x="7704583" y="323615"/>
            <a:ext cx="414892" cy="1399042"/>
            <a:chOff x="954700" y="3672025"/>
            <a:chExt cx="106825" cy="360200"/>
          </a:xfrm>
        </p:grpSpPr>
        <p:sp>
          <p:nvSpPr>
            <p:cNvPr id="2542" name="Google Shape;2542;g123dee3dcf1_0_2783"/>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3" name="Google Shape;2543;g123dee3dcf1_0_2783"/>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4" name="Google Shape;2544;g123dee3dcf1_0_2783"/>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5" name="Google Shape;2545;g123dee3dcf1_0_2783"/>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6" name="Google Shape;2546;g123dee3dcf1_0_2783"/>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7" name="Google Shape;2547;g123dee3dcf1_0_2783"/>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8" name="Google Shape;2548;g123dee3dcf1_0_2783"/>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9" name="Google Shape;2549;g123dee3dcf1_0_2783"/>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0" name="Google Shape;2550;g123dee3dcf1_0_2783"/>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51" name="Google Shape;2551;g123dee3dcf1_0_2783"/>
          <p:cNvGrpSpPr/>
          <p:nvPr/>
        </p:nvGrpSpPr>
        <p:grpSpPr>
          <a:xfrm rot="4839262">
            <a:off x="727831" y="491520"/>
            <a:ext cx="735585" cy="735614"/>
            <a:chOff x="2894600" y="3171950"/>
            <a:chExt cx="210450" cy="217125"/>
          </a:xfrm>
        </p:grpSpPr>
        <p:sp>
          <p:nvSpPr>
            <p:cNvPr id="2552" name="Google Shape;2552;g123dee3dcf1_0_2783"/>
            <p:cNvSpPr/>
            <p:nvPr/>
          </p:nvSpPr>
          <p:spPr>
            <a:xfrm>
              <a:off x="2894600" y="3171950"/>
              <a:ext cx="210450" cy="217125"/>
            </a:xfrm>
            <a:custGeom>
              <a:rect b="b" l="l" r="r" t="t"/>
              <a:pathLst>
                <a:path extrusionOk="0" h="8685" w="8418">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3" name="Google Shape;2553;g123dee3dcf1_0_2783"/>
            <p:cNvSpPr/>
            <p:nvPr/>
          </p:nvSpPr>
          <p:spPr>
            <a:xfrm>
              <a:off x="2978175" y="3240450"/>
              <a:ext cx="81300" cy="82450"/>
            </a:xfrm>
            <a:custGeom>
              <a:rect b="b" l="l" r="r" t="t"/>
              <a:pathLst>
                <a:path extrusionOk="0" h="3298" w="3252">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numbers">
  <p:cSld name="SECTION_HEADER_1">
    <p:bg>
      <p:bgPr>
        <a:solidFill>
          <a:schemeClr val="accent1"/>
        </a:solidFill>
      </p:bgPr>
    </p:bg>
    <p:spTree>
      <p:nvGrpSpPr>
        <p:cNvPr id="2554" name="Shape 2554"/>
        <p:cNvGrpSpPr/>
        <p:nvPr/>
      </p:nvGrpSpPr>
      <p:grpSpPr>
        <a:xfrm>
          <a:off x="0" y="0"/>
          <a:ext cx="0" cy="0"/>
          <a:chOff x="0" y="0"/>
          <a:chExt cx="0" cy="0"/>
        </a:xfrm>
      </p:grpSpPr>
      <p:sp>
        <p:nvSpPr>
          <p:cNvPr id="2555" name="Google Shape;2555;g123dee3dcf1_0_2836"/>
          <p:cNvSpPr txBox="1"/>
          <p:nvPr>
            <p:ph type="title"/>
          </p:nvPr>
        </p:nvSpPr>
        <p:spPr>
          <a:xfrm>
            <a:off x="920046" y="1707038"/>
            <a:ext cx="1593900" cy="601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SzPts val="4000"/>
              <a:buFont typeface="Neucha"/>
              <a:buNone/>
              <a:defRPr b="1" sz="4000">
                <a:latin typeface="Neucha"/>
                <a:ea typeface="Neucha"/>
                <a:cs typeface="Neucha"/>
                <a:sym typeface="Neucha"/>
              </a:defRPr>
            </a:lvl2pPr>
            <a:lvl3pPr lvl="2" algn="ctr">
              <a:lnSpc>
                <a:spcPct val="100000"/>
              </a:lnSpc>
              <a:spcBef>
                <a:spcPts val="0"/>
              </a:spcBef>
              <a:spcAft>
                <a:spcPts val="0"/>
              </a:spcAft>
              <a:buSzPts val="4000"/>
              <a:buFont typeface="Neucha"/>
              <a:buNone/>
              <a:defRPr b="1" sz="4000">
                <a:latin typeface="Neucha"/>
                <a:ea typeface="Neucha"/>
                <a:cs typeface="Neucha"/>
                <a:sym typeface="Neucha"/>
              </a:defRPr>
            </a:lvl3pPr>
            <a:lvl4pPr lvl="3" algn="ctr">
              <a:lnSpc>
                <a:spcPct val="100000"/>
              </a:lnSpc>
              <a:spcBef>
                <a:spcPts val="0"/>
              </a:spcBef>
              <a:spcAft>
                <a:spcPts val="0"/>
              </a:spcAft>
              <a:buSzPts val="4000"/>
              <a:buFont typeface="Neucha"/>
              <a:buNone/>
              <a:defRPr b="1" sz="4000">
                <a:latin typeface="Neucha"/>
                <a:ea typeface="Neucha"/>
                <a:cs typeface="Neucha"/>
                <a:sym typeface="Neucha"/>
              </a:defRPr>
            </a:lvl4pPr>
            <a:lvl5pPr lvl="4" algn="ctr">
              <a:lnSpc>
                <a:spcPct val="100000"/>
              </a:lnSpc>
              <a:spcBef>
                <a:spcPts val="0"/>
              </a:spcBef>
              <a:spcAft>
                <a:spcPts val="0"/>
              </a:spcAft>
              <a:buSzPts val="4000"/>
              <a:buFont typeface="Neucha"/>
              <a:buNone/>
              <a:defRPr b="1" sz="4000">
                <a:latin typeface="Neucha"/>
                <a:ea typeface="Neucha"/>
                <a:cs typeface="Neucha"/>
                <a:sym typeface="Neucha"/>
              </a:defRPr>
            </a:lvl5pPr>
            <a:lvl6pPr lvl="5" algn="ctr">
              <a:lnSpc>
                <a:spcPct val="100000"/>
              </a:lnSpc>
              <a:spcBef>
                <a:spcPts val="0"/>
              </a:spcBef>
              <a:spcAft>
                <a:spcPts val="0"/>
              </a:spcAft>
              <a:buSzPts val="4000"/>
              <a:buFont typeface="Neucha"/>
              <a:buNone/>
              <a:defRPr b="1" sz="4000">
                <a:latin typeface="Neucha"/>
                <a:ea typeface="Neucha"/>
                <a:cs typeface="Neucha"/>
                <a:sym typeface="Neucha"/>
              </a:defRPr>
            </a:lvl6pPr>
            <a:lvl7pPr lvl="6" algn="ctr">
              <a:lnSpc>
                <a:spcPct val="100000"/>
              </a:lnSpc>
              <a:spcBef>
                <a:spcPts val="0"/>
              </a:spcBef>
              <a:spcAft>
                <a:spcPts val="0"/>
              </a:spcAft>
              <a:buSzPts val="4000"/>
              <a:buFont typeface="Neucha"/>
              <a:buNone/>
              <a:defRPr b="1" sz="4000">
                <a:latin typeface="Neucha"/>
                <a:ea typeface="Neucha"/>
                <a:cs typeface="Neucha"/>
                <a:sym typeface="Neucha"/>
              </a:defRPr>
            </a:lvl7pPr>
            <a:lvl8pPr lvl="7" algn="ctr">
              <a:lnSpc>
                <a:spcPct val="100000"/>
              </a:lnSpc>
              <a:spcBef>
                <a:spcPts val="0"/>
              </a:spcBef>
              <a:spcAft>
                <a:spcPts val="0"/>
              </a:spcAft>
              <a:buSzPts val="4000"/>
              <a:buFont typeface="Neucha"/>
              <a:buNone/>
              <a:defRPr b="1" sz="4000">
                <a:latin typeface="Neucha"/>
                <a:ea typeface="Neucha"/>
                <a:cs typeface="Neucha"/>
                <a:sym typeface="Neucha"/>
              </a:defRPr>
            </a:lvl8pPr>
            <a:lvl9pPr lvl="8" algn="ctr">
              <a:lnSpc>
                <a:spcPct val="100000"/>
              </a:lnSpc>
              <a:spcBef>
                <a:spcPts val="0"/>
              </a:spcBef>
              <a:spcAft>
                <a:spcPts val="0"/>
              </a:spcAft>
              <a:buSzPts val="4000"/>
              <a:buFont typeface="Neucha"/>
              <a:buNone/>
              <a:defRPr b="1" sz="4000">
                <a:latin typeface="Neucha"/>
                <a:ea typeface="Neucha"/>
                <a:cs typeface="Neucha"/>
                <a:sym typeface="Neucha"/>
              </a:defRPr>
            </a:lvl9pPr>
          </a:lstStyle>
          <a:p/>
        </p:txBody>
      </p:sp>
      <p:sp>
        <p:nvSpPr>
          <p:cNvPr id="2556" name="Google Shape;2556;g123dee3dcf1_0_2836"/>
          <p:cNvSpPr txBox="1"/>
          <p:nvPr>
            <p:ph idx="1" type="subTitle"/>
          </p:nvPr>
        </p:nvSpPr>
        <p:spPr>
          <a:xfrm>
            <a:off x="2791146" y="1707038"/>
            <a:ext cx="2725200" cy="601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557" name="Google Shape;2557;g123dee3dcf1_0_2836"/>
          <p:cNvSpPr txBox="1"/>
          <p:nvPr>
            <p:ph idx="2" type="title"/>
          </p:nvPr>
        </p:nvSpPr>
        <p:spPr>
          <a:xfrm>
            <a:off x="920046" y="2517888"/>
            <a:ext cx="1593900" cy="601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SzPts val="4000"/>
              <a:buFont typeface="Neucha"/>
              <a:buNone/>
              <a:defRPr b="1" sz="4000">
                <a:latin typeface="Neucha"/>
                <a:ea typeface="Neucha"/>
                <a:cs typeface="Neucha"/>
                <a:sym typeface="Neucha"/>
              </a:defRPr>
            </a:lvl2pPr>
            <a:lvl3pPr lvl="2" algn="ctr">
              <a:lnSpc>
                <a:spcPct val="100000"/>
              </a:lnSpc>
              <a:spcBef>
                <a:spcPts val="0"/>
              </a:spcBef>
              <a:spcAft>
                <a:spcPts val="0"/>
              </a:spcAft>
              <a:buSzPts val="4000"/>
              <a:buFont typeface="Neucha"/>
              <a:buNone/>
              <a:defRPr b="1" sz="4000">
                <a:latin typeface="Neucha"/>
                <a:ea typeface="Neucha"/>
                <a:cs typeface="Neucha"/>
                <a:sym typeface="Neucha"/>
              </a:defRPr>
            </a:lvl3pPr>
            <a:lvl4pPr lvl="3" algn="ctr">
              <a:lnSpc>
                <a:spcPct val="100000"/>
              </a:lnSpc>
              <a:spcBef>
                <a:spcPts val="0"/>
              </a:spcBef>
              <a:spcAft>
                <a:spcPts val="0"/>
              </a:spcAft>
              <a:buSzPts val="4000"/>
              <a:buFont typeface="Neucha"/>
              <a:buNone/>
              <a:defRPr b="1" sz="4000">
                <a:latin typeface="Neucha"/>
                <a:ea typeface="Neucha"/>
                <a:cs typeface="Neucha"/>
                <a:sym typeface="Neucha"/>
              </a:defRPr>
            </a:lvl4pPr>
            <a:lvl5pPr lvl="4" algn="ctr">
              <a:lnSpc>
                <a:spcPct val="100000"/>
              </a:lnSpc>
              <a:spcBef>
                <a:spcPts val="0"/>
              </a:spcBef>
              <a:spcAft>
                <a:spcPts val="0"/>
              </a:spcAft>
              <a:buSzPts val="4000"/>
              <a:buFont typeface="Neucha"/>
              <a:buNone/>
              <a:defRPr b="1" sz="4000">
                <a:latin typeface="Neucha"/>
                <a:ea typeface="Neucha"/>
                <a:cs typeface="Neucha"/>
                <a:sym typeface="Neucha"/>
              </a:defRPr>
            </a:lvl5pPr>
            <a:lvl6pPr lvl="5" algn="ctr">
              <a:lnSpc>
                <a:spcPct val="100000"/>
              </a:lnSpc>
              <a:spcBef>
                <a:spcPts val="0"/>
              </a:spcBef>
              <a:spcAft>
                <a:spcPts val="0"/>
              </a:spcAft>
              <a:buSzPts val="4000"/>
              <a:buFont typeface="Neucha"/>
              <a:buNone/>
              <a:defRPr b="1" sz="4000">
                <a:latin typeface="Neucha"/>
                <a:ea typeface="Neucha"/>
                <a:cs typeface="Neucha"/>
                <a:sym typeface="Neucha"/>
              </a:defRPr>
            </a:lvl6pPr>
            <a:lvl7pPr lvl="6" algn="ctr">
              <a:lnSpc>
                <a:spcPct val="100000"/>
              </a:lnSpc>
              <a:spcBef>
                <a:spcPts val="0"/>
              </a:spcBef>
              <a:spcAft>
                <a:spcPts val="0"/>
              </a:spcAft>
              <a:buSzPts val="4000"/>
              <a:buFont typeface="Neucha"/>
              <a:buNone/>
              <a:defRPr b="1" sz="4000">
                <a:latin typeface="Neucha"/>
                <a:ea typeface="Neucha"/>
                <a:cs typeface="Neucha"/>
                <a:sym typeface="Neucha"/>
              </a:defRPr>
            </a:lvl7pPr>
            <a:lvl8pPr lvl="7" algn="ctr">
              <a:lnSpc>
                <a:spcPct val="100000"/>
              </a:lnSpc>
              <a:spcBef>
                <a:spcPts val="0"/>
              </a:spcBef>
              <a:spcAft>
                <a:spcPts val="0"/>
              </a:spcAft>
              <a:buSzPts val="4000"/>
              <a:buFont typeface="Neucha"/>
              <a:buNone/>
              <a:defRPr b="1" sz="4000">
                <a:latin typeface="Neucha"/>
                <a:ea typeface="Neucha"/>
                <a:cs typeface="Neucha"/>
                <a:sym typeface="Neucha"/>
              </a:defRPr>
            </a:lvl8pPr>
            <a:lvl9pPr lvl="8" algn="ctr">
              <a:lnSpc>
                <a:spcPct val="100000"/>
              </a:lnSpc>
              <a:spcBef>
                <a:spcPts val="0"/>
              </a:spcBef>
              <a:spcAft>
                <a:spcPts val="0"/>
              </a:spcAft>
              <a:buSzPts val="4000"/>
              <a:buFont typeface="Neucha"/>
              <a:buNone/>
              <a:defRPr b="1" sz="4000">
                <a:latin typeface="Neucha"/>
                <a:ea typeface="Neucha"/>
                <a:cs typeface="Neucha"/>
                <a:sym typeface="Neucha"/>
              </a:defRPr>
            </a:lvl9pPr>
          </a:lstStyle>
          <a:p/>
        </p:txBody>
      </p:sp>
      <p:sp>
        <p:nvSpPr>
          <p:cNvPr id="2558" name="Google Shape;2558;g123dee3dcf1_0_2836"/>
          <p:cNvSpPr txBox="1"/>
          <p:nvPr>
            <p:ph idx="3" type="subTitle"/>
          </p:nvPr>
        </p:nvSpPr>
        <p:spPr>
          <a:xfrm>
            <a:off x="2791146" y="2517888"/>
            <a:ext cx="2725200" cy="601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559" name="Google Shape;2559;g123dee3dcf1_0_2836"/>
          <p:cNvSpPr txBox="1"/>
          <p:nvPr>
            <p:ph idx="4" type="title"/>
          </p:nvPr>
        </p:nvSpPr>
        <p:spPr>
          <a:xfrm>
            <a:off x="920046" y="3328738"/>
            <a:ext cx="1593900" cy="601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SzPts val="4000"/>
              <a:buFont typeface="Neucha"/>
              <a:buNone/>
              <a:defRPr b="1" sz="4000">
                <a:latin typeface="Neucha"/>
                <a:ea typeface="Neucha"/>
                <a:cs typeface="Neucha"/>
                <a:sym typeface="Neucha"/>
              </a:defRPr>
            </a:lvl2pPr>
            <a:lvl3pPr lvl="2" algn="ctr">
              <a:lnSpc>
                <a:spcPct val="100000"/>
              </a:lnSpc>
              <a:spcBef>
                <a:spcPts val="0"/>
              </a:spcBef>
              <a:spcAft>
                <a:spcPts val="0"/>
              </a:spcAft>
              <a:buSzPts val="4000"/>
              <a:buFont typeface="Neucha"/>
              <a:buNone/>
              <a:defRPr b="1" sz="4000">
                <a:latin typeface="Neucha"/>
                <a:ea typeface="Neucha"/>
                <a:cs typeface="Neucha"/>
                <a:sym typeface="Neucha"/>
              </a:defRPr>
            </a:lvl3pPr>
            <a:lvl4pPr lvl="3" algn="ctr">
              <a:lnSpc>
                <a:spcPct val="100000"/>
              </a:lnSpc>
              <a:spcBef>
                <a:spcPts val="0"/>
              </a:spcBef>
              <a:spcAft>
                <a:spcPts val="0"/>
              </a:spcAft>
              <a:buSzPts val="4000"/>
              <a:buFont typeface="Neucha"/>
              <a:buNone/>
              <a:defRPr b="1" sz="4000">
                <a:latin typeface="Neucha"/>
                <a:ea typeface="Neucha"/>
                <a:cs typeface="Neucha"/>
                <a:sym typeface="Neucha"/>
              </a:defRPr>
            </a:lvl4pPr>
            <a:lvl5pPr lvl="4" algn="ctr">
              <a:lnSpc>
                <a:spcPct val="100000"/>
              </a:lnSpc>
              <a:spcBef>
                <a:spcPts val="0"/>
              </a:spcBef>
              <a:spcAft>
                <a:spcPts val="0"/>
              </a:spcAft>
              <a:buSzPts val="4000"/>
              <a:buFont typeface="Neucha"/>
              <a:buNone/>
              <a:defRPr b="1" sz="4000">
                <a:latin typeface="Neucha"/>
                <a:ea typeface="Neucha"/>
                <a:cs typeface="Neucha"/>
                <a:sym typeface="Neucha"/>
              </a:defRPr>
            </a:lvl5pPr>
            <a:lvl6pPr lvl="5" algn="ctr">
              <a:lnSpc>
                <a:spcPct val="100000"/>
              </a:lnSpc>
              <a:spcBef>
                <a:spcPts val="0"/>
              </a:spcBef>
              <a:spcAft>
                <a:spcPts val="0"/>
              </a:spcAft>
              <a:buSzPts val="4000"/>
              <a:buFont typeface="Neucha"/>
              <a:buNone/>
              <a:defRPr b="1" sz="4000">
                <a:latin typeface="Neucha"/>
                <a:ea typeface="Neucha"/>
                <a:cs typeface="Neucha"/>
                <a:sym typeface="Neucha"/>
              </a:defRPr>
            </a:lvl6pPr>
            <a:lvl7pPr lvl="6" algn="ctr">
              <a:lnSpc>
                <a:spcPct val="100000"/>
              </a:lnSpc>
              <a:spcBef>
                <a:spcPts val="0"/>
              </a:spcBef>
              <a:spcAft>
                <a:spcPts val="0"/>
              </a:spcAft>
              <a:buSzPts val="4000"/>
              <a:buFont typeface="Neucha"/>
              <a:buNone/>
              <a:defRPr b="1" sz="4000">
                <a:latin typeface="Neucha"/>
                <a:ea typeface="Neucha"/>
                <a:cs typeface="Neucha"/>
                <a:sym typeface="Neucha"/>
              </a:defRPr>
            </a:lvl7pPr>
            <a:lvl8pPr lvl="7" algn="ctr">
              <a:lnSpc>
                <a:spcPct val="100000"/>
              </a:lnSpc>
              <a:spcBef>
                <a:spcPts val="0"/>
              </a:spcBef>
              <a:spcAft>
                <a:spcPts val="0"/>
              </a:spcAft>
              <a:buSzPts val="4000"/>
              <a:buFont typeface="Neucha"/>
              <a:buNone/>
              <a:defRPr b="1" sz="4000">
                <a:latin typeface="Neucha"/>
                <a:ea typeface="Neucha"/>
                <a:cs typeface="Neucha"/>
                <a:sym typeface="Neucha"/>
              </a:defRPr>
            </a:lvl8pPr>
            <a:lvl9pPr lvl="8" algn="ctr">
              <a:lnSpc>
                <a:spcPct val="100000"/>
              </a:lnSpc>
              <a:spcBef>
                <a:spcPts val="0"/>
              </a:spcBef>
              <a:spcAft>
                <a:spcPts val="0"/>
              </a:spcAft>
              <a:buSzPts val="4000"/>
              <a:buFont typeface="Neucha"/>
              <a:buNone/>
              <a:defRPr b="1" sz="4000">
                <a:latin typeface="Neucha"/>
                <a:ea typeface="Neucha"/>
                <a:cs typeface="Neucha"/>
                <a:sym typeface="Neucha"/>
              </a:defRPr>
            </a:lvl9pPr>
          </a:lstStyle>
          <a:p/>
        </p:txBody>
      </p:sp>
      <p:sp>
        <p:nvSpPr>
          <p:cNvPr id="2560" name="Google Shape;2560;g123dee3dcf1_0_2836"/>
          <p:cNvSpPr txBox="1"/>
          <p:nvPr>
            <p:ph idx="5" type="subTitle"/>
          </p:nvPr>
        </p:nvSpPr>
        <p:spPr>
          <a:xfrm>
            <a:off x="2791146" y="3328738"/>
            <a:ext cx="2725200" cy="601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561" name="Google Shape;2561;g123dee3dcf1_0_2836"/>
          <p:cNvSpPr txBox="1"/>
          <p:nvPr>
            <p:ph idx="6" type="ctrTitle"/>
          </p:nvPr>
        </p:nvSpPr>
        <p:spPr>
          <a:xfrm>
            <a:off x="720000" y="422850"/>
            <a:ext cx="7704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
        <p:nvSpPr>
          <p:cNvPr id="2562" name="Google Shape;2562;g123dee3dcf1_0_2836"/>
          <p:cNvSpPr/>
          <p:nvPr/>
        </p:nvSpPr>
        <p:spPr>
          <a:xfrm rot="-955344">
            <a:off x="7599432" y="1501397"/>
            <a:ext cx="494404" cy="897106"/>
          </a:xfrm>
          <a:custGeom>
            <a:rect b="b" l="l" r="r" t="t"/>
            <a:pathLst>
              <a:path extrusionOk="0" h="9988" w="5504">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63" name="Google Shape;2563;g123dee3dcf1_0_2836"/>
          <p:cNvGrpSpPr/>
          <p:nvPr/>
        </p:nvGrpSpPr>
        <p:grpSpPr>
          <a:xfrm rot="-3934734">
            <a:off x="7006684" y="2802457"/>
            <a:ext cx="1713225" cy="1227663"/>
            <a:chOff x="692625" y="2569725"/>
            <a:chExt cx="463800" cy="332350"/>
          </a:xfrm>
        </p:grpSpPr>
        <p:sp>
          <p:nvSpPr>
            <p:cNvPr id="2564" name="Google Shape;2564;g123dee3dcf1_0_2836"/>
            <p:cNvSpPr/>
            <p:nvPr/>
          </p:nvSpPr>
          <p:spPr>
            <a:xfrm>
              <a:off x="692625" y="2569725"/>
              <a:ext cx="463800" cy="332350"/>
            </a:xfrm>
            <a:custGeom>
              <a:rect b="b" l="l" r="r" t="t"/>
              <a:pathLst>
                <a:path extrusionOk="0" h="13294" w="18552">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5" name="Google Shape;2565;g123dee3dcf1_0_2836"/>
            <p:cNvSpPr/>
            <p:nvPr/>
          </p:nvSpPr>
          <p:spPr>
            <a:xfrm>
              <a:off x="1086750" y="2833825"/>
              <a:ext cx="45300" cy="43000"/>
            </a:xfrm>
            <a:custGeom>
              <a:rect b="b" l="l" r="r" t="t"/>
              <a:pathLst>
                <a:path extrusionOk="0" h="1720" w="1812">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66" name="Google Shape;2566;g123dee3dcf1_0_2836"/>
          <p:cNvGrpSpPr/>
          <p:nvPr/>
        </p:nvGrpSpPr>
        <p:grpSpPr>
          <a:xfrm rot="-4458744">
            <a:off x="6837596" y="3805669"/>
            <a:ext cx="394600" cy="1330542"/>
            <a:chOff x="954700" y="3672025"/>
            <a:chExt cx="106825" cy="360200"/>
          </a:xfrm>
        </p:grpSpPr>
        <p:sp>
          <p:nvSpPr>
            <p:cNvPr id="2567" name="Google Shape;2567;g123dee3dcf1_0_2836"/>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8" name="Google Shape;2568;g123dee3dcf1_0_2836"/>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9" name="Google Shape;2569;g123dee3dcf1_0_2836"/>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0" name="Google Shape;2570;g123dee3dcf1_0_2836"/>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1" name="Google Shape;2571;g123dee3dcf1_0_2836"/>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2" name="Google Shape;2572;g123dee3dcf1_0_2836"/>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3" name="Google Shape;2573;g123dee3dcf1_0_2836"/>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4" name="Google Shape;2574;g123dee3dcf1_0_2836"/>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5" name="Google Shape;2575;g123dee3dcf1_0_2836"/>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76" name="Google Shape;2576;g123dee3dcf1_0_2836"/>
          <p:cNvGrpSpPr/>
          <p:nvPr/>
        </p:nvGrpSpPr>
        <p:grpSpPr>
          <a:xfrm rot="384839">
            <a:off x="8453422" y="1772698"/>
            <a:ext cx="883127" cy="855940"/>
            <a:chOff x="852825" y="3133350"/>
            <a:chExt cx="216825" cy="210150"/>
          </a:xfrm>
        </p:grpSpPr>
        <p:sp>
          <p:nvSpPr>
            <p:cNvPr id="2577" name="Google Shape;2577;g123dee3dcf1_0_2836"/>
            <p:cNvSpPr/>
            <p:nvPr/>
          </p:nvSpPr>
          <p:spPr>
            <a:xfrm>
              <a:off x="852825" y="3133350"/>
              <a:ext cx="216825" cy="210150"/>
            </a:xfrm>
            <a:custGeom>
              <a:rect b="b" l="l" r="r" t="t"/>
              <a:pathLst>
                <a:path extrusionOk="0" h="8406" w="8673">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8" name="Google Shape;2578;g123dee3dcf1_0_2836"/>
            <p:cNvSpPr/>
            <p:nvPr/>
          </p:nvSpPr>
          <p:spPr>
            <a:xfrm>
              <a:off x="918700" y="3216650"/>
              <a:ext cx="82450" cy="81275"/>
            </a:xfrm>
            <a:custGeom>
              <a:rect b="b" l="l" r="r" t="t"/>
              <a:pathLst>
                <a:path extrusionOk="0" h="3251" w="3298">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79" name="Google Shape;2579;g123dee3dcf1_0_2836"/>
          <p:cNvGrpSpPr/>
          <p:nvPr/>
        </p:nvGrpSpPr>
        <p:grpSpPr>
          <a:xfrm rot="-2700000">
            <a:off x="8329300" y="3793817"/>
            <a:ext cx="388232" cy="608020"/>
            <a:chOff x="683900" y="3612800"/>
            <a:chExt cx="105100" cy="164600"/>
          </a:xfrm>
        </p:grpSpPr>
        <p:sp>
          <p:nvSpPr>
            <p:cNvPr id="2580" name="Google Shape;2580;g123dee3dcf1_0_2836"/>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1" name="Google Shape;2581;g123dee3dcf1_0_2836"/>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82" name="Google Shape;2582;g123dee3dcf1_0_2836"/>
          <p:cNvGrpSpPr/>
          <p:nvPr/>
        </p:nvGrpSpPr>
        <p:grpSpPr>
          <a:xfrm rot="9820777">
            <a:off x="6915362" y="3622320"/>
            <a:ext cx="239084" cy="580026"/>
            <a:chOff x="1282375" y="3450000"/>
            <a:chExt cx="64725" cy="157025"/>
          </a:xfrm>
        </p:grpSpPr>
        <p:sp>
          <p:nvSpPr>
            <p:cNvPr id="2583" name="Google Shape;2583;g123dee3dcf1_0_2836"/>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4" name="Google Shape;2584;g123dee3dcf1_0_2836"/>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5" name="Google Shape;2585;g123dee3dcf1_0_2836"/>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86" name="Google Shape;2586;g123dee3dcf1_0_2836"/>
          <p:cNvGrpSpPr/>
          <p:nvPr/>
        </p:nvGrpSpPr>
        <p:grpSpPr>
          <a:xfrm rot="3303917">
            <a:off x="7811562" y="4352125"/>
            <a:ext cx="360250" cy="1149365"/>
            <a:chOff x="616875" y="3027700"/>
            <a:chExt cx="97525" cy="311150"/>
          </a:xfrm>
        </p:grpSpPr>
        <p:sp>
          <p:nvSpPr>
            <p:cNvPr id="2587" name="Google Shape;2587;g123dee3dcf1_0_2836"/>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8" name="Google Shape;2588;g123dee3dcf1_0_2836"/>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9" name="Google Shape;2589;g123dee3dcf1_0_2836"/>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0" name="Google Shape;2590;g123dee3dcf1_0_2836"/>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1" name="Google Shape;2591;g123dee3dcf1_0_2836"/>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92" name="Google Shape;2592;g123dee3dcf1_0_2836"/>
          <p:cNvGrpSpPr/>
          <p:nvPr/>
        </p:nvGrpSpPr>
        <p:grpSpPr>
          <a:xfrm rot="-9804196">
            <a:off x="8304465" y="1230047"/>
            <a:ext cx="239087" cy="580033"/>
            <a:chOff x="1282375" y="3450000"/>
            <a:chExt cx="64725" cy="157025"/>
          </a:xfrm>
        </p:grpSpPr>
        <p:sp>
          <p:nvSpPr>
            <p:cNvPr id="2593" name="Google Shape;2593;g123dee3dcf1_0_2836"/>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4" name="Google Shape;2594;g123dee3dcf1_0_2836"/>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5" name="Google Shape;2595;g123dee3dcf1_0_2836"/>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96" name="Google Shape;2596;g123dee3dcf1_0_2836"/>
          <p:cNvSpPr/>
          <p:nvPr/>
        </p:nvSpPr>
        <p:spPr>
          <a:xfrm rot="1965861">
            <a:off x="8769358" y="2967745"/>
            <a:ext cx="494402" cy="897092"/>
          </a:xfrm>
          <a:custGeom>
            <a:rect b="b" l="l" r="r" t="t"/>
            <a:pathLst>
              <a:path extrusionOk="0" h="9988" w="5504">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7" name="Google Shape;2597;g123dee3dcf1_0_2836"/>
          <p:cNvSpPr/>
          <p:nvPr/>
        </p:nvSpPr>
        <p:spPr>
          <a:xfrm rot="2153135">
            <a:off x="8561175" y="4655913"/>
            <a:ext cx="526615" cy="541771"/>
          </a:xfrm>
          <a:custGeom>
            <a:rect b="b" l="l" r="r" t="t"/>
            <a:pathLst>
              <a:path extrusionOk="0" h="4969" w="483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98" name="Google Shape;2598;g123dee3dcf1_0_2836"/>
          <p:cNvGrpSpPr/>
          <p:nvPr/>
        </p:nvGrpSpPr>
        <p:grpSpPr>
          <a:xfrm rot="-714897">
            <a:off x="6205881" y="4634923"/>
            <a:ext cx="883118" cy="855931"/>
            <a:chOff x="852825" y="3133350"/>
            <a:chExt cx="216825" cy="210150"/>
          </a:xfrm>
        </p:grpSpPr>
        <p:sp>
          <p:nvSpPr>
            <p:cNvPr id="2599" name="Google Shape;2599;g123dee3dcf1_0_2836"/>
            <p:cNvSpPr/>
            <p:nvPr/>
          </p:nvSpPr>
          <p:spPr>
            <a:xfrm>
              <a:off x="852825" y="3133350"/>
              <a:ext cx="216825" cy="210150"/>
            </a:xfrm>
            <a:custGeom>
              <a:rect b="b" l="l" r="r" t="t"/>
              <a:pathLst>
                <a:path extrusionOk="0" h="8406" w="8673">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0" name="Google Shape;2600;g123dee3dcf1_0_2836"/>
            <p:cNvSpPr/>
            <p:nvPr/>
          </p:nvSpPr>
          <p:spPr>
            <a:xfrm>
              <a:off x="918700" y="3216650"/>
              <a:ext cx="82450" cy="81275"/>
            </a:xfrm>
            <a:custGeom>
              <a:rect b="b" l="l" r="r" t="t"/>
              <a:pathLst>
                <a:path extrusionOk="0" h="3251" w="3298">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ONE_COLUMN_TEXT_1_1_2">
    <p:bg>
      <p:bgPr>
        <a:solidFill>
          <a:schemeClr val="accent1"/>
        </a:solidFill>
      </p:bgPr>
    </p:bg>
    <p:spTree>
      <p:nvGrpSpPr>
        <p:cNvPr id="2601" name="Shape 2601"/>
        <p:cNvGrpSpPr/>
        <p:nvPr/>
      </p:nvGrpSpPr>
      <p:grpSpPr>
        <a:xfrm>
          <a:off x="0" y="0"/>
          <a:ext cx="0" cy="0"/>
          <a:chOff x="0" y="0"/>
          <a:chExt cx="0" cy="0"/>
        </a:xfrm>
      </p:grpSpPr>
      <p:sp>
        <p:nvSpPr>
          <p:cNvPr id="2602" name="Google Shape;2602;g123dee3dcf1_0_2883"/>
          <p:cNvSpPr txBox="1"/>
          <p:nvPr>
            <p:ph idx="1" type="subTitle"/>
          </p:nvPr>
        </p:nvSpPr>
        <p:spPr>
          <a:xfrm>
            <a:off x="1988886" y="3456857"/>
            <a:ext cx="2313300" cy="119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603" name="Google Shape;2603;g123dee3dcf1_0_2883"/>
          <p:cNvSpPr txBox="1"/>
          <p:nvPr>
            <p:ph idx="2" type="subTitle"/>
          </p:nvPr>
        </p:nvSpPr>
        <p:spPr>
          <a:xfrm>
            <a:off x="2269535" y="3188100"/>
            <a:ext cx="1752000" cy="416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9pPr>
          </a:lstStyle>
          <a:p/>
        </p:txBody>
      </p:sp>
      <p:sp>
        <p:nvSpPr>
          <p:cNvPr id="2604" name="Google Shape;2604;g123dee3dcf1_0_2883"/>
          <p:cNvSpPr txBox="1"/>
          <p:nvPr>
            <p:ph type="ctrTitle"/>
          </p:nvPr>
        </p:nvSpPr>
        <p:spPr>
          <a:xfrm>
            <a:off x="2377500" y="422850"/>
            <a:ext cx="4389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
        <p:nvSpPr>
          <p:cNvPr id="2605" name="Google Shape;2605;g123dee3dcf1_0_2883"/>
          <p:cNvSpPr txBox="1"/>
          <p:nvPr>
            <p:ph idx="3" type="subTitle"/>
          </p:nvPr>
        </p:nvSpPr>
        <p:spPr>
          <a:xfrm>
            <a:off x="4841814" y="3456857"/>
            <a:ext cx="2313300" cy="119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606" name="Google Shape;2606;g123dee3dcf1_0_2883"/>
          <p:cNvSpPr txBox="1"/>
          <p:nvPr>
            <p:ph idx="4" type="subTitle"/>
          </p:nvPr>
        </p:nvSpPr>
        <p:spPr>
          <a:xfrm>
            <a:off x="5122464" y="3186660"/>
            <a:ext cx="1752000" cy="416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9pPr>
          </a:lstStyle>
          <a:p/>
        </p:txBody>
      </p:sp>
      <p:grpSp>
        <p:nvGrpSpPr>
          <p:cNvPr id="2607" name="Google Shape;2607;g123dee3dcf1_0_2883"/>
          <p:cNvGrpSpPr/>
          <p:nvPr/>
        </p:nvGrpSpPr>
        <p:grpSpPr>
          <a:xfrm rot="-2700065">
            <a:off x="-105039" y="747949"/>
            <a:ext cx="598768" cy="1110854"/>
            <a:chOff x="2369275" y="3344925"/>
            <a:chExt cx="160525" cy="297800"/>
          </a:xfrm>
        </p:grpSpPr>
        <p:sp>
          <p:nvSpPr>
            <p:cNvPr id="2608" name="Google Shape;2608;g123dee3dcf1_0_2883"/>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9" name="Google Shape;2609;g123dee3dcf1_0_2883"/>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0" name="Google Shape;2610;g123dee3dcf1_0_2883"/>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1" name="Google Shape;2611;g123dee3dcf1_0_2883"/>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2" name="Google Shape;2612;g123dee3dcf1_0_2883"/>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3" name="Google Shape;2613;g123dee3dcf1_0_2883"/>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4" name="Google Shape;2614;g123dee3dcf1_0_2883"/>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5" name="Google Shape;2615;g123dee3dcf1_0_2883"/>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6" name="Google Shape;2616;g123dee3dcf1_0_2883"/>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7" name="Google Shape;2617;g123dee3dcf1_0_2883"/>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8" name="Google Shape;2618;g123dee3dcf1_0_2883"/>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9" name="Google Shape;2619;g123dee3dcf1_0_2883"/>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0" name="Google Shape;2620;g123dee3dcf1_0_2883"/>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1" name="Google Shape;2621;g123dee3dcf1_0_2883"/>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2" name="Google Shape;2622;g123dee3dcf1_0_2883"/>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23" name="Google Shape;2623;g123dee3dcf1_0_2883"/>
          <p:cNvSpPr/>
          <p:nvPr/>
        </p:nvSpPr>
        <p:spPr>
          <a:xfrm rot="1184892">
            <a:off x="897615" y="-33815"/>
            <a:ext cx="890332" cy="812017"/>
          </a:xfrm>
          <a:custGeom>
            <a:rect b="b" l="l" r="r" t="t"/>
            <a:pathLst>
              <a:path extrusionOk="0" h="8624" w="9977">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624" name="Google Shape;2624;g123dee3dcf1_0_2883"/>
          <p:cNvGrpSpPr/>
          <p:nvPr/>
        </p:nvGrpSpPr>
        <p:grpSpPr>
          <a:xfrm rot="-6261324">
            <a:off x="1228317" y="434327"/>
            <a:ext cx="358602" cy="1165471"/>
            <a:chOff x="954700" y="3672025"/>
            <a:chExt cx="106825" cy="360200"/>
          </a:xfrm>
        </p:grpSpPr>
        <p:sp>
          <p:nvSpPr>
            <p:cNvPr id="2625" name="Google Shape;2625;g123dee3dcf1_0_2883"/>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6" name="Google Shape;2626;g123dee3dcf1_0_2883"/>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7" name="Google Shape;2627;g123dee3dcf1_0_2883"/>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8" name="Google Shape;2628;g123dee3dcf1_0_2883"/>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9" name="Google Shape;2629;g123dee3dcf1_0_2883"/>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0" name="Google Shape;2630;g123dee3dcf1_0_2883"/>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1" name="Google Shape;2631;g123dee3dcf1_0_2883"/>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2" name="Google Shape;2632;g123dee3dcf1_0_2883"/>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3" name="Google Shape;2633;g123dee3dcf1_0_2883"/>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34" name="Google Shape;2634;g123dee3dcf1_0_2883"/>
          <p:cNvGrpSpPr/>
          <p:nvPr/>
        </p:nvGrpSpPr>
        <p:grpSpPr>
          <a:xfrm rot="-2161832">
            <a:off x="219787" y="57677"/>
            <a:ext cx="546806" cy="912618"/>
            <a:chOff x="1980950" y="3649100"/>
            <a:chExt cx="146600" cy="244675"/>
          </a:xfrm>
        </p:grpSpPr>
        <p:sp>
          <p:nvSpPr>
            <p:cNvPr id="2635" name="Google Shape;2635;g123dee3dcf1_0_2883"/>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6" name="Google Shape;2636;g123dee3dcf1_0_2883"/>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7" name="Google Shape;2637;g123dee3dcf1_0_2883"/>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8" name="Google Shape;2638;g123dee3dcf1_0_2883"/>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9" name="Google Shape;2639;g123dee3dcf1_0_2883"/>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0" name="Google Shape;2640;g123dee3dcf1_0_2883"/>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1" name="Google Shape;2641;g123dee3dcf1_0_2883"/>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2" name="Google Shape;2642;g123dee3dcf1_0_2883"/>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3" name="Google Shape;2643;g123dee3dcf1_0_2883"/>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4" name="Google Shape;2644;g123dee3dcf1_0_2883"/>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5" name="Google Shape;2645;g123dee3dcf1_0_2883"/>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46" name="Google Shape;2646;g123dee3dcf1_0_2883"/>
          <p:cNvGrpSpPr/>
          <p:nvPr/>
        </p:nvGrpSpPr>
        <p:grpSpPr>
          <a:xfrm rot="-2700000">
            <a:off x="8525950" y="3948167"/>
            <a:ext cx="388232" cy="608020"/>
            <a:chOff x="683900" y="3612800"/>
            <a:chExt cx="105100" cy="164600"/>
          </a:xfrm>
        </p:grpSpPr>
        <p:sp>
          <p:nvSpPr>
            <p:cNvPr id="2647" name="Google Shape;2647;g123dee3dcf1_0_2883"/>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8" name="Google Shape;2648;g123dee3dcf1_0_2883"/>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49" name="Google Shape;2649;g123dee3dcf1_0_2883"/>
          <p:cNvGrpSpPr/>
          <p:nvPr/>
        </p:nvGrpSpPr>
        <p:grpSpPr>
          <a:xfrm rot="3303917">
            <a:off x="7811562" y="4352125"/>
            <a:ext cx="360250" cy="1149365"/>
            <a:chOff x="616875" y="3027700"/>
            <a:chExt cx="97525" cy="311150"/>
          </a:xfrm>
        </p:grpSpPr>
        <p:sp>
          <p:nvSpPr>
            <p:cNvPr id="2650" name="Google Shape;2650;g123dee3dcf1_0_2883"/>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1" name="Google Shape;2651;g123dee3dcf1_0_2883"/>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2" name="Google Shape;2652;g123dee3dcf1_0_2883"/>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3" name="Google Shape;2653;g123dee3dcf1_0_2883"/>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4" name="Google Shape;2654;g123dee3dcf1_0_2883"/>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55" name="Google Shape;2655;g123dee3dcf1_0_2883"/>
          <p:cNvSpPr/>
          <p:nvPr/>
        </p:nvSpPr>
        <p:spPr>
          <a:xfrm rot="2153135">
            <a:off x="8561175" y="4655913"/>
            <a:ext cx="526615" cy="541771"/>
          </a:xfrm>
          <a:custGeom>
            <a:rect b="b" l="l" r="r" t="t"/>
            <a:pathLst>
              <a:path extrusionOk="0" h="4969" w="483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TITLE_AND_BODY_3">
    <p:bg>
      <p:bgPr>
        <a:solidFill>
          <a:schemeClr val="accent2"/>
        </a:solidFill>
      </p:bgPr>
    </p:bg>
    <p:spTree>
      <p:nvGrpSpPr>
        <p:cNvPr id="2656" name="Shape 2656"/>
        <p:cNvGrpSpPr/>
        <p:nvPr/>
      </p:nvGrpSpPr>
      <p:grpSpPr>
        <a:xfrm>
          <a:off x="0" y="0"/>
          <a:ext cx="0" cy="0"/>
          <a:chOff x="0" y="0"/>
          <a:chExt cx="0" cy="0"/>
        </a:xfrm>
      </p:grpSpPr>
      <p:grpSp>
        <p:nvGrpSpPr>
          <p:cNvPr id="2657" name="Google Shape;2657;g123dee3dcf1_0_2938"/>
          <p:cNvGrpSpPr/>
          <p:nvPr/>
        </p:nvGrpSpPr>
        <p:grpSpPr>
          <a:xfrm rot="4523173">
            <a:off x="8060646" y="-226208"/>
            <a:ext cx="726710" cy="280238"/>
            <a:chOff x="1154075" y="3734125"/>
            <a:chExt cx="201750" cy="77800"/>
          </a:xfrm>
        </p:grpSpPr>
        <p:sp>
          <p:nvSpPr>
            <p:cNvPr id="2658" name="Google Shape;2658;g123dee3dcf1_0_2938"/>
            <p:cNvSpPr/>
            <p:nvPr/>
          </p:nvSpPr>
          <p:spPr>
            <a:xfrm>
              <a:off x="1154075" y="3734125"/>
              <a:ext cx="201750" cy="77800"/>
            </a:xfrm>
            <a:custGeom>
              <a:rect b="b" l="l" r="r" t="t"/>
              <a:pathLst>
                <a:path extrusionOk="0" h="3112" w="807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9" name="Google Shape;2659;g123dee3dcf1_0_2938"/>
            <p:cNvSpPr/>
            <p:nvPr/>
          </p:nvSpPr>
          <p:spPr>
            <a:xfrm>
              <a:off x="1260300" y="3765475"/>
              <a:ext cx="8450" cy="6400"/>
            </a:xfrm>
            <a:custGeom>
              <a:rect b="b" l="l" r="r" t="t"/>
              <a:pathLst>
                <a:path extrusionOk="0" h="256" w="338">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0" name="Google Shape;2660;g123dee3dcf1_0_2938"/>
            <p:cNvSpPr/>
            <p:nvPr/>
          </p:nvSpPr>
          <p:spPr>
            <a:xfrm>
              <a:off x="1248125" y="3760250"/>
              <a:ext cx="9025" cy="6400"/>
            </a:xfrm>
            <a:custGeom>
              <a:rect b="b" l="l" r="r" t="t"/>
              <a:pathLst>
                <a:path extrusionOk="0" h="256" w="361">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1" name="Google Shape;2661;g123dee3dcf1_0_2938"/>
            <p:cNvSpPr/>
            <p:nvPr/>
          </p:nvSpPr>
          <p:spPr>
            <a:xfrm>
              <a:off x="1237675" y="3776500"/>
              <a:ext cx="7275" cy="6125"/>
            </a:xfrm>
            <a:custGeom>
              <a:rect b="b" l="l" r="r" t="t"/>
              <a:pathLst>
                <a:path extrusionOk="0" h="245" w="291">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2" name="Google Shape;2662;g123dee3dcf1_0_2938"/>
            <p:cNvSpPr/>
            <p:nvPr/>
          </p:nvSpPr>
          <p:spPr>
            <a:xfrm>
              <a:off x="1231000" y="3764600"/>
              <a:ext cx="7275" cy="5250"/>
            </a:xfrm>
            <a:custGeom>
              <a:rect b="b" l="l" r="r" t="t"/>
              <a:pathLst>
                <a:path extrusionOk="0" h="210" w="291">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3" name="Google Shape;2663;g123dee3dcf1_0_2938"/>
            <p:cNvSpPr/>
            <p:nvPr/>
          </p:nvSpPr>
          <p:spPr>
            <a:xfrm>
              <a:off x="1248400" y="3769825"/>
              <a:ext cx="7875" cy="6700"/>
            </a:xfrm>
            <a:custGeom>
              <a:rect b="b" l="l" r="r" t="t"/>
              <a:pathLst>
                <a:path extrusionOk="0" h="268" w="315">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4" name="Google Shape;2664;g123dee3dcf1_0_2938"/>
            <p:cNvSpPr/>
            <p:nvPr/>
          </p:nvSpPr>
          <p:spPr>
            <a:xfrm>
              <a:off x="1256250" y="3784325"/>
              <a:ext cx="4375" cy="5850"/>
            </a:xfrm>
            <a:custGeom>
              <a:rect b="b" l="l" r="r" t="t"/>
              <a:pathLst>
                <a:path extrusionOk="0" h="234" w="175">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65" name="Google Shape;2665;g123dee3dcf1_0_2938"/>
          <p:cNvGrpSpPr/>
          <p:nvPr/>
        </p:nvGrpSpPr>
        <p:grpSpPr>
          <a:xfrm rot="-2084963">
            <a:off x="6461953" y="-103694"/>
            <a:ext cx="1670611" cy="1197127"/>
            <a:chOff x="692625" y="2569725"/>
            <a:chExt cx="463800" cy="332350"/>
          </a:xfrm>
        </p:grpSpPr>
        <p:sp>
          <p:nvSpPr>
            <p:cNvPr id="2666" name="Google Shape;2666;g123dee3dcf1_0_2938"/>
            <p:cNvSpPr/>
            <p:nvPr/>
          </p:nvSpPr>
          <p:spPr>
            <a:xfrm>
              <a:off x="692625" y="2569725"/>
              <a:ext cx="463800" cy="332350"/>
            </a:xfrm>
            <a:custGeom>
              <a:rect b="b" l="l" r="r" t="t"/>
              <a:pathLst>
                <a:path extrusionOk="0" h="13294" w="18552">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7" name="Google Shape;2667;g123dee3dcf1_0_2938"/>
            <p:cNvSpPr/>
            <p:nvPr/>
          </p:nvSpPr>
          <p:spPr>
            <a:xfrm>
              <a:off x="1086750" y="2833825"/>
              <a:ext cx="45300" cy="43000"/>
            </a:xfrm>
            <a:custGeom>
              <a:rect b="b" l="l" r="r" t="t"/>
              <a:pathLst>
                <a:path extrusionOk="0" h="1720" w="1812">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68" name="Google Shape;2668;g123dee3dcf1_0_2938"/>
          <p:cNvGrpSpPr/>
          <p:nvPr/>
        </p:nvGrpSpPr>
        <p:grpSpPr>
          <a:xfrm rot="-1062273">
            <a:off x="8878019" y="229685"/>
            <a:ext cx="384784" cy="1297441"/>
            <a:chOff x="954700" y="3672025"/>
            <a:chExt cx="106825" cy="360200"/>
          </a:xfrm>
        </p:grpSpPr>
        <p:sp>
          <p:nvSpPr>
            <p:cNvPr id="2669" name="Google Shape;2669;g123dee3dcf1_0_2938"/>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0" name="Google Shape;2670;g123dee3dcf1_0_2938"/>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1" name="Google Shape;2671;g123dee3dcf1_0_2938"/>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2" name="Google Shape;2672;g123dee3dcf1_0_2938"/>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3" name="Google Shape;2673;g123dee3dcf1_0_2938"/>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4" name="Google Shape;2674;g123dee3dcf1_0_2938"/>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5" name="Google Shape;2675;g123dee3dcf1_0_2938"/>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6" name="Google Shape;2676;g123dee3dcf1_0_2938"/>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7" name="Google Shape;2677;g123dee3dcf1_0_2938"/>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78" name="Google Shape;2678;g123dee3dcf1_0_2938"/>
          <p:cNvGrpSpPr/>
          <p:nvPr/>
        </p:nvGrpSpPr>
        <p:grpSpPr>
          <a:xfrm rot="-9086648">
            <a:off x="6442477" y="-673699"/>
            <a:ext cx="351283" cy="1120755"/>
            <a:chOff x="616875" y="3027700"/>
            <a:chExt cx="97525" cy="311150"/>
          </a:xfrm>
        </p:grpSpPr>
        <p:sp>
          <p:nvSpPr>
            <p:cNvPr id="2679" name="Google Shape;2679;g123dee3dcf1_0_2938"/>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0" name="Google Shape;2680;g123dee3dcf1_0_2938"/>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1" name="Google Shape;2681;g123dee3dcf1_0_2938"/>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2" name="Google Shape;2682;g123dee3dcf1_0_2938"/>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3" name="Google Shape;2683;g123dee3dcf1_0_2938"/>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84" name="Google Shape;2684;g123dee3dcf1_0_2938"/>
          <p:cNvGrpSpPr/>
          <p:nvPr/>
        </p:nvGrpSpPr>
        <p:grpSpPr>
          <a:xfrm rot="1974894">
            <a:off x="7552191" y="872284"/>
            <a:ext cx="233139" cy="565604"/>
            <a:chOff x="1282375" y="3450000"/>
            <a:chExt cx="64725" cy="157025"/>
          </a:xfrm>
        </p:grpSpPr>
        <p:sp>
          <p:nvSpPr>
            <p:cNvPr id="2685" name="Google Shape;2685;g123dee3dcf1_0_2938"/>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6" name="Google Shape;2686;g123dee3dcf1_0_2938"/>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7" name="Google Shape;2687;g123dee3dcf1_0_2938"/>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88" name="Google Shape;2688;g123dee3dcf1_0_2938"/>
          <p:cNvGrpSpPr/>
          <p:nvPr/>
        </p:nvGrpSpPr>
        <p:grpSpPr>
          <a:xfrm rot="1115555">
            <a:off x="8162820" y="523365"/>
            <a:ext cx="522375" cy="871932"/>
            <a:chOff x="1206025" y="3008250"/>
            <a:chExt cx="146600" cy="244700"/>
          </a:xfrm>
        </p:grpSpPr>
        <p:sp>
          <p:nvSpPr>
            <p:cNvPr id="2689" name="Google Shape;2689;g123dee3dcf1_0_2938"/>
            <p:cNvSpPr/>
            <p:nvPr/>
          </p:nvSpPr>
          <p:spPr>
            <a:xfrm>
              <a:off x="1206025" y="3008250"/>
              <a:ext cx="146600" cy="244700"/>
            </a:xfrm>
            <a:custGeom>
              <a:rect b="b" l="l" r="r" t="t"/>
              <a:pathLst>
                <a:path extrusionOk="0" h="9788" w="5864">
                  <a:moveTo>
                    <a:pt x="3936" y="1417"/>
                  </a:moveTo>
                  <a:cubicBezTo>
                    <a:pt x="3936" y="1464"/>
                    <a:pt x="3913" y="1487"/>
                    <a:pt x="3913" y="1522"/>
                  </a:cubicBezTo>
                  <a:cubicBezTo>
                    <a:pt x="3890" y="2253"/>
                    <a:pt x="3855" y="2985"/>
                    <a:pt x="3936" y="3716"/>
                  </a:cubicBezTo>
                  <a:cubicBezTo>
                    <a:pt x="3936" y="3809"/>
                    <a:pt x="3948" y="3878"/>
                    <a:pt x="3936" y="3971"/>
                  </a:cubicBezTo>
                  <a:cubicBezTo>
                    <a:pt x="3902" y="4331"/>
                    <a:pt x="4029" y="4668"/>
                    <a:pt x="4134" y="5016"/>
                  </a:cubicBezTo>
                  <a:cubicBezTo>
                    <a:pt x="4145" y="5074"/>
                    <a:pt x="4180" y="5132"/>
                    <a:pt x="4227" y="5167"/>
                  </a:cubicBezTo>
                  <a:cubicBezTo>
                    <a:pt x="4296" y="5272"/>
                    <a:pt x="4389" y="5388"/>
                    <a:pt x="4389" y="5539"/>
                  </a:cubicBezTo>
                  <a:cubicBezTo>
                    <a:pt x="4389" y="5585"/>
                    <a:pt x="4424" y="5620"/>
                    <a:pt x="4459" y="5666"/>
                  </a:cubicBezTo>
                  <a:cubicBezTo>
                    <a:pt x="4679" y="6015"/>
                    <a:pt x="4877" y="6363"/>
                    <a:pt x="5004" y="6758"/>
                  </a:cubicBezTo>
                  <a:cubicBezTo>
                    <a:pt x="5028" y="6816"/>
                    <a:pt x="5062" y="6874"/>
                    <a:pt x="5086" y="6908"/>
                  </a:cubicBezTo>
                  <a:cubicBezTo>
                    <a:pt x="5167" y="7106"/>
                    <a:pt x="5271" y="7292"/>
                    <a:pt x="5329" y="7512"/>
                  </a:cubicBezTo>
                  <a:cubicBezTo>
                    <a:pt x="5353" y="7617"/>
                    <a:pt x="5434" y="7686"/>
                    <a:pt x="5469" y="7768"/>
                  </a:cubicBezTo>
                  <a:cubicBezTo>
                    <a:pt x="5504" y="7814"/>
                    <a:pt x="5527" y="7860"/>
                    <a:pt x="5550" y="7907"/>
                  </a:cubicBezTo>
                  <a:cubicBezTo>
                    <a:pt x="5620" y="8069"/>
                    <a:pt x="5689" y="8232"/>
                    <a:pt x="5759" y="8406"/>
                  </a:cubicBezTo>
                  <a:cubicBezTo>
                    <a:pt x="5840" y="8534"/>
                    <a:pt x="5864" y="8673"/>
                    <a:pt x="5817" y="8812"/>
                  </a:cubicBezTo>
                  <a:cubicBezTo>
                    <a:pt x="5794" y="8917"/>
                    <a:pt x="5794" y="9033"/>
                    <a:pt x="5794" y="9149"/>
                  </a:cubicBezTo>
                  <a:cubicBezTo>
                    <a:pt x="5805" y="9312"/>
                    <a:pt x="5736" y="9428"/>
                    <a:pt x="5596" y="9509"/>
                  </a:cubicBezTo>
                  <a:cubicBezTo>
                    <a:pt x="5446" y="9613"/>
                    <a:pt x="5295" y="9706"/>
                    <a:pt x="5109" y="9729"/>
                  </a:cubicBezTo>
                  <a:cubicBezTo>
                    <a:pt x="4888" y="9764"/>
                    <a:pt x="4691" y="9788"/>
                    <a:pt x="4470" y="9788"/>
                  </a:cubicBezTo>
                  <a:cubicBezTo>
                    <a:pt x="4076" y="9788"/>
                    <a:pt x="3669" y="9788"/>
                    <a:pt x="3286" y="9776"/>
                  </a:cubicBezTo>
                  <a:cubicBezTo>
                    <a:pt x="3089" y="9776"/>
                    <a:pt x="2892" y="9741"/>
                    <a:pt x="2706" y="9729"/>
                  </a:cubicBezTo>
                  <a:cubicBezTo>
                    <a:pt x="2613" y="9729"/>
                    <a:pt x="2508" y="9718"/>
                    <a:pt x="2427" y="9718"/>
                  </a:cubicBezTo>
                  <a:cubicBezTo>
                    <a:pt x="2160" y="9718"/>
                    <a:pt x="1916" y="9718"/>
                    <a:pt x="1661" y="9729"/>
                  </a:cubicBezTo>
                  <a:cubicBezTo>
                    <a:pt x="1498" y="9729"/>
                    <a:pt x="1324" y="9741"/>
                    <a:pt x="1173" y="9671"/>
                  </a:cubicBezTo>
                  <a:cubicBezTo>
                    <a:pt x="1150" y="9660"/>
                    <a:pt x="1115" y="9660"/>
                    <a:pt x="1092" y="9660"/>
                  </a:cubicBezTo>
                  <a:cubicBezTo>
                    <a:pt x="825" y="9671"/>
                    <a:pt x="593" y="9555"/>
                    <a:pt x="349" y="9486"/>
                  </a:cubicBezTo>
                  <a:cubicBezTo>
                    <a:pt x="129" y="9404"/>
                    <a:pt x="12" y="9230"/>
                    <a:pt x="1" y="8998"/>
                  </a:cubicBezTo>
                  <a:cubicBezTo>
                    <a:pt x="1" y="8847"/>
                    <a:pt x="12" y="8685"/>
                    <a:pt x="70" y="8522"/>
                  </a:cubicBezTo>
                  <a:cubicBezTo>
                    <a:pt x="175" y="8278"/>
                    <a:pt x="268" y="8035"/>
                    <a:pt x="384" y="7779"/>
                  </a:cubicBezTo>
                  <a:cubicBezTo>
                    <a:pt x="535" y="7431"/>
                    <a:pt x="686" y="7083"/>
                    <a:pt x="860" y="6769"/>
                  </a:cubicBezTo>
                  <a:cubicBezTo>
                    <a:pt x="941" y="6595"/>
                    <a:pt x="1034" y="6421"/>
                    <a:pt x="1115" y="6258"/>
                  </a:cubicBezTo>
                  <a:cubicBezTo>
                    <a:pt x="1139" y="6235"/>
                    <a:pt x="1162" y="6200"/>
                    <a:pt x="1197" y="6154"/>
                  </a:cubicBezTo>
                  <a:cubicBezTo>
                    <a:pt x="1255" y="6084"/>
                    <a:pt x="1336" y="6015"/>
                    <a:pt x="1382" y="5922"/>
                  </a:cubicBezTo>
                  <a:cubicBezTo>
                    <a:pt x="1580" y="5597"/>
                    <a:pt x="1789" y="5248"/>
                    <a:pt x="1986" y="4900"/>
                  </a:cubicBezTo>
                  <a:cubicBezTo>
                    <a:pt x="2044" y="4796"/>
                    <a:pt x="2102" y="4703"/>
                    <a:pt x="2067" y="4575"/>
                  </a:cubicBezTo>
                  <a:cubicBezTo>
                    <a:pt x="2044" y="4552"/>
                    <a:pt x="2067" y="4494"/>
                    <a:pt x="2067" y="4459"/>
                  </a:cubicBezTo>
                  <a:cubicBezTo>
                    <a:pt x="2160" y="4064"/>
                    <a:pt x="2125" y="3681"/>
                    <a:pt x="2102" y="3275"/>
                  </a:cubicBezTo>
                  <a:cubicBezTo>
                    <a:pt x="2091" y="2845"/>
                    <a:pt x="2032" y="2427"/>
                    <a:pt x="2125" y="2021"/>
                  </a:cubicBezTo>
                  <a:cubicBezTo>
                    <a:pt x="2137" y="1975"/>
                    <a:pt x="2125" y="1940"/>
                    <a:pt x="2125" y="1905"/>
                  </a:cubicBezTo>
                  <a:cubicBezTo>
                    <a:pt x="2102" y="1766"/>
                    <a:pt x="2079" y="1626"/>
                    <a:pt x="2044" y="1452"/>
                  </a:cubicBezTo>
                  <a:cubicBezTo>
                    <a:pt x="1963" y="1394"/>
                    <a:pt x="1858" y="1324"/>
                    <a:pt x="1742" y="1255"/>
                  </a:cubicBezTo>
                  <a:cubicBezTo>
                    <a:pt x="1731" y="953"/>
                    <a:pt x="1731" y="639"/>
                    <a:pt x="1742" y="338"/>
                  </a:cubicBezTo>
                  <a:cubicBezTo>
                    <a:pt x="1754" y="175"/>
                    <a:pt x="1951" y="24"/>
                    <a:pt x="2091" y="24"/>
                  </a:cubicBezTo>
                  <a:cubicBezTo>
                    <a:pt x="2276" y="24"/>
                    <a:pt x="2474" y="1"/>
                    <a:pt x="2671" y="1"/>
                  </a:cubicBezTo>
                  <a:lnTo>
                    <a:pt x="3228" y="1"/>
                  </a:lnTo>
                  <a:lnTo>
                    <a:pt x="3809" y="1"/>
                  </a:lnTo>
                  <a:lnTo>
                    <a:pt x="4018" y="1"/>
                  </a:lnTo>
                  <a:cubicBezTo>
                    <a:pt x="4122" y="24"/>
                    <a:pt x="4180" y="59"/>
                    <a:pt x="4180" y="164"/>
                  </a:cubicBezTo>
                  <a:lnTo>
                    <a:pt x="4180" y="1185"/>
                  </a:lnTo>
                  <a:cubicBezTo>
                    <a:pt x="4180" y="1220"/>
                    <a:pt x="4157" y="1278"/>
                    <a:pt x="4122" y="1313"/>
                  </a:cubicBezTo>
                  <a:cubicBezTo>
                    <a:pt x="4052" y="1313"/>
                    <a:pt x="3994" y="1359"/>
                    <a:pt x="3936" y="1417"/>
                  </a:cubicBezTo>
                  <a:close/>
                  <a:moveTo>
                    <a:pt x="2474" y="4482"/>
                  </a:moveTo>
                  <a:cubicBezTo>
                    <a:pt x="2323" y="4691"/>
                    <a:pt x="2195" y="4912"/>
                    <a:pt x="2125" y="5179"/>
                  </a:cubicBezTo>
                  <a:cubicBezTo>
                    <a:pt x="2125" y="5202"/>
                    <a:pt x="2091" y="5237"/>
                    <a:pt x="2079" y="5260"/>
                  </a:cubicBezTo>
                  <a:cubicBezTo>
                    <a:pt x="1951" y="5504"/>
                    <a:pt x="1812" y="5736"/>
                    <a:pt x="1673" y="5991"/>
                  </a:cubicBezTo>
                  <a:cubicBezTo>
                    <a:pt x="1603" y="6107"/>
                    <a:pt x="1545" y="6223"/>
                    <a:pt x="1464" y="6316"/>
                  </a:cubicBezTo>
                  <a:cubicBezTo>
                    <a:pt x="1394" y="6432"/>
                    <a:pt x="1289" y="6549"/>
                    <a:pt x="1231" y="6688"/>
                  </a:cubicBezTo>
                  <a:cubicBezTo>
                    <a:pt x="1150" y="6920"/>
                    <a:pt x="999" y="7117"/>
                    <a:pt x="918" y="7338"/>
                  </a:cubicBezTo>
                  <a:cubicBezTo>
                    <a:pt x="790" y="7640"/>
                    <a:pt x="651" y="7965"/>
                    <a:pt x="535" y="8267"/>
                  </a:cubicBezTo>
                  <a:cubicBezTo>
                    <a:pt x="477" y="8406"/>
                    <a:pt x="419" y="8569"/>
                    <a:pt x="361" y="8719"/>
                  </a:cubicBezTo>
                  <a:cubicBezTo>
                    <a:pt x="291" y="8870"/>
                    <a:pt x="326" y="9068"/>
                    <a:pt x="535" y="9137"/>
                  </a:cubicBezTo>
                  <a:cubicBezTo>
                    <a:pt x="616" y="9161"/>
                    <a:pt x="697" y="9184"/>
                    <a:pt x="755" y="9242"/>
                  </a:cubicBezTo>
                  <a:cubicBezTo>
                    <a:pt x="906" y="9358"/>
                    <a:pt x="1080" y="9358"/>
                    <a:pt x="1243" y="9358"/>
                  </a:cubicBezTo>
                  <a:lnTo>
                    <a:pt x="1777" y="9358"/>
                  </a:lnTo>
                  <a:cubicBezTo>
                    <a:pt x="2079" y="9358"/>
                    <a:pt x="2381" y="9370"/>
                    <a:pt x="2683" y="9474"/>
                  </a:cubicBezTo>
                  <a:cubicBezTo>
                    <a:pt x="2775" y="9497"/>
                    <a:pt x="2857" y="9497"/>
                    <a:pt x="2961" y="9497"/>
                  </a:cubicBezTo>
                  <a:cubicBezTo>
                    <a:pt x="3495" y="9486"/>
                    <a:pt x="4052" y="9474"/>
                    <a:pt x="4586" y="9474"/>
                  </a:cubicBezTo>
                  <a:cubicBezTo>
                    <a:pt x="4830" y="9474"/>
                    <a:pt x="5016" y="9312"/>
                    <a:pt x="5271" y="9323"/>
                  </a:cubicBezTo>
                  <a:cubicBezTo>
                    <a:pt x="5306" y="9323"/>
                    <a:pt x="5364" y="9300"/>
                    <a:pt x="5411" y="9265"/>
                  </a:cubicBezTo>
                  <a:cubicBezTo>
                    <a:pt x="5457" y="9242"/>
                    <a:pt x="5504" y="9207"/>
                    <a:pt x="5527" y="9195"/>
                  </a:cubicBezTo>
                  <a:cubicBezTo>
                    <a:pt x="5585" y="8894"/>
                    <a:pt x="5550" y="8627"/>
                    <a:pt x="5399" y="8383"/>
                  </a:cubicBezTo>
                  <a:cubicBezTo>
                    <a:pt x="5283" y="8174"/>
                    <a:pt x="5225" y="7942"/>
                    <a:pt x="5097" y="7756"/>
                  </a:cubicBezTo>
                  <a:cubicBezTo>
                    <a:pt x="5062" y="7709"/>
                    <a:pt x="5039" y="7640"/>
                    <a:pt x="5016" y="7582"/>
                  </a:cubicBezTo>
                  <a:cubicBezTo>
                    <a:pt x="4900" y="7175"/>
                    <a:pt x="4714" y="6804"/>
                    <a:pt x="4540" y="6421"/>
                  </a:cubicBezTo>
                  <a:cubicBezTo>
                    <a:pt x="4378" y="6073"/>
                    <a:pt x="4192" y="5759"/>
                    <a:pt x="4018" y="5422"/>
                  </a:cubicBezTo>
                  <a:cubicBezTo>
                    <a:pt x="3913" y="5237"/>
                    <a:pt x="3832" y="5039"/>
                    <a:pt x="3646" y="4923"/>
                  </a:cubicBezTo>
                  <a:cubicBezTo>
                    <a:pt x="3623" y="4366"/>
                    <a:pt x="3658" y="3809"/>
                    <a:pt x="3611" y="3263"/>
                  </a:cubicBezTo>
                  <a:cubicBezTo>
                    <a:pt x="3588" y="2892"/>
                    <a:pt x="3611" y="2520"/>
                    <a:pt x="3623" y="2160"/>
                  </a:cubicBezTo>
                  <a:lnTo>
                    <a:pt x="3623" y="1789"/>
                  </a:lnTo>
                  <a:cubicBezTo>
                    <a:pt x="3623" y="1661"/>
                    <a:pt x="3646" y="1533"/>
                    <a:pt x="3658" y="1406"/>
                  </a:cubicBezTo>
                  <a:cubicBezTo>
                    <a:pt x="3426" y="1475"/>
                    <a:pt x="3205" y="1464"/>
                    <a:pt x="2973" y="1406"/>
                  </a:cubicBezTo>
                  <a:cubicBezTo>
                    <a:pt x="2787" y="1359"/>
                    <a:pt x="2601" y="1371"/>
                    <a:pt x="2392" y="1406"/>
                  </a:cubicBezTo>
                  <a:cubicBezTo>
                    <a:pt x="2404" y="1545"/>
                    <a:pt x="2427" y="1673"/>
                    <a:pt x="2427" y="1789"/>
                  </a:cubicBezTo>
                  <a:cubicBezTo>
                    <a:pt x="2439" y="2532"/>
                    <a:pt x="2439" y="3263"/>
                    <a:pt x="2450" y="3995"/>
                  </a:cubicBezTo>
                  <a:cubicBezTo>
                    <a:pt x="2427" y="4157"/>
                    <a:pt x="2450" y="4308"/>
                    <a:pt x="2474" y="4482"/>
                  </a:cubicBezTo>
                  <a:close/>
                  <a:moveTo>
                    <a:pt x="3844" y="999"/>
                  </a:moveTo>
                  <a:cubicBezTo>
                    <a:pt x="3844" y="744"/>
                    <a:pt x="3878" y="500"/>
                    <a:pt x="3832" y="268"/>
                  </a:cubicBezTo>
                  <a:cubicBezTo>
                    <a:pt x="3275" y="152"/>
                    <a:pt x="2741" y="210"/>
                    <a:pt x="2207" y="198"/>
                  </a:cubicBezTo>
                  <a:cubicBezTo>
                    <a:pt x="2079" y="198"/>
                    <a:pt x="1986" y="303"/>
                    <a:pt x="1974" y="442"/>
                  </a:cubicBezTo>
                  <a:cubicBezTo>
                    <a:pt x="1963" y="628"/>
                    <a:pt x="1986" y="802"/>
                    <a:pt x="2032" y="976"/>
                  </a:cubicBezTo>
                  <a:cubicBezTo>
                    <a:pt x="2044" y="1057"/>
                    <a:pt x="2102" y="1092"/>
                    <a:pt x="2172" y="1104"/>
                  </a:cubicBezTo>
                  <a:lnTo>
                    <a:pt x="2334" y="1104"/>
                  </a:lnTo>
                  <a:cubicBezTo>
                    <a:pt x="2543" y="1104"/>
                    <a:pt x="2741" y="1104"/>
                    <a:pt x="2950" y="1139"/>
                  </a:cubicBezTo>
                  <a:cubicBezTo>
                    <a:pt x="3124" y="1162"/>
                    <a:pt x="3298" y="1150"/>
                    <a:pt x="3472" y="1139"/>
                  </a:cubicBezTo>
                  <a:cubicBezTo>
                    <a:pt x="3588" y="1139"/>
                    <a:pt x="3727" y="1127"/>
                    <a:pt x="3844" y="999"/>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0" name="Google Shape;2690;g123dee3dcf1_0_2938"/>
            <p:cNvSpPr/>
            <p:nvPr/>
          </p:nvSpPr>
          <p:spPr>
            <a:xfrm>
              <a:off x="1280625" y="3137700"/>
              <a:ext cx="11350" cy="9025"/>
            </a:xfrm>
            <a:custGeom>
              <a:rect b="b" l="l" r="r" t="t"/>
              <a:pathLst>
                <a:path extrusionOk="0" h="361" w="454">
                  <a:moveTo>
                    <a:pt x="453" y="361"/>
                  </a:moveTo>
                  <a:cubicBezTo>
                    <a:pt x="279" y="349"/>
                    <a:pt x="163" y="268"/>
                    <a:pt x="47" y="210"/>
                  </a:cubicBezTo>
                  <a:cubicBezTo>
                    <a:pt x="24" y="198"/>
                    <a:pt x="0" y="140"/>
                    <a:pt x="24" y="117"/>
                  </a:cubicBezTo>
                  <a:cubicBezTo>
                    <a:pt x="35" y="36"/>
                    <a:pt x="105" y="12"/>
                    <a:pt x="209" y="1"/>
                  </a:cubicBezTo>
                  <a:cubicBezTo>
                    <a:pt x="279" y="1"/>
                    <a:pt x="360" y="12"/>
                    <a:pt x="395" y="82"/>
                  </a:cubicBezTo>
                  <a:cubicBezTo>
                    <a:pt x="418" y="94"/>
                    <a:pt x="418" y="128"/>
                    <a:pt x="418" y="140"/>
                  </a:cubicBezTo>
                  <a:cubicBezTo>
                    <a:pt x="430" y="198"/>
                    <a:pt x="442" y="256"/>
                    <a:pt x="453" y="36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1" name="Google Shape;2691;g123dee3dcf1_0_2938"/>
            <p:cNvSpPr/>
            <p:nvPr/>
          </p:nvSpPr>
          <p:spPr>
            <a:xfrm>
              <a:off x="1285550" y="3152500"/>
              <a:ext cx="10200" cy="6700"/>
            </a:xfrm>
            <a:custGeom>
              <a:rect b="b" l="l" r="r" t="t"/>
              <a:pathLst>
                <a:path extrusionOk="0" h="268" w="408">
                  <a:moveTo>
                    <a:pt x="361" y="1"/>
                  </a:moveTo>
                  <a:cubicBezTo>
                    <a:pt x="372" y="105"/>
                    <a:pt x="384" y="163"/>
                    <a:pt x="407" y="221"/>
                  </a:cubicBezTo>
                  <a:cubicBezTo>
                    <a:pt x="291" y="268"/>
                    <a:pt x="187" y="268"/>
                    <a:pt x="70" y="233"/>
                  </a:cubicBezTo>
                  <a:cubicBezTo>
                    <a:pt x="24" y="221"/>
                    <a:pt x="1" y="163"/>
                    <a:pt x="1" y="117"/>
                  </a:cubicBezTo>
                  <a:cubicBezTo>
                    <a:pt x="1" y="70"/>
                    <a:pt x="47" y="12"/>
                    <a:pt x="82" y="12"/>
                  </a:cubicBezTo>
                  <a:cubicBezTo>
                    <a:pt x="163" y="1"/>
                    <a:pt x="245" y="12"/>
                    <a:pt x="36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2" name="Google Shape;2692;g123dee3dcf1_0_2938"/>
            <p:cNvSpPr/>
            <p:nvPr/>
          </p:nvSpPr>
          <p:spPr>
            <a:xfrm>
              <a:off x="1282375" y="3103450"/>
              <a:ext cx="9300" cy="9600"/>
            </a:xfrm>
            <a:custGeom>
              <a:rect b="b" l="l" r="r" t="t"/>
              <a:pathLst>
                <a:path extrusionOk="0" h="384" w="372">
                  <a:moveTo>
                    <a:pt x="244" y="384"/>
                  </a:moveTo>
                  <a:cubicBezTo>
                    <a:pt x="174" y="326"/>
                    <a:pt x="93" y="268"/>
                    <a:pt x="58" y="210"/>
                  </a:cubicBezTo>
                  <a:cubicBezTo>
                    <a:pt x="0" y="152"/>
                    <a:pt x="23" y="59"/>
                    <a:pt x="93" y="36"/>
                  </a:cubicBezTo>
                  <a:cubicBezTo>
                    <a:pt x="186" y="1"/>
                    <a:pt x="255" y="1"/>
                    <a:pt x="314" y="70"/>
                  </a:cubicBezTo>
                  <a:cubicBezTo>
                    <a:pt x="372" y="128"/>
                    <a:pt x="360" y="210"/>
                    <a:pt x="314" y="279"/>
                  </a:cubicBezTo>
                  <a:cubicBezTo>
                    <a:pt x="302" y="303"/>
                    <a:pt x="267" y="326"/>
                    <a:pt x="244" y="38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3" name="Google Shape;2693;g123dee3dcf1_0_2938"/>
            <p:cNvSpPr/>
            <p:nvPr/>
          </p:nvSpPr>
          <p:spPr>
            <a:xfrm>
              <a:off x="1281200" y="3076750"/>
              <a:ext cx="11925" cy="5825"/>
            </a:xfrm>
            <a:custGeom>
              <a:rect b="b" l="l" r="r" t="t"/>
              <a:pathLst>
                <a:path extrusionOk="0" h="233" w="477">
                  <a:moveTo>
                    <a:pt x="256" y="233"/>
                  </a:moveTo>
                  <a:cubicBezTo>
                    <a:pt x="105" y="233"/>
                    <a:pt x="1" y="175"/>
                    <a:pt x="24" y="117"/>
                  </a:cubicBezTo>
                  <a:cubicBezTo>
                    <a:pt x="70" y="1"/>
                    <a:pt x="175" y="12"/>
                    <a:pt x="256" y="12"/>
                  </a:cubicBezTo>
                  <a:cubicBezTo>
                    <a:pt x="395" y="1"/>
                    <a:pt x="477" y="59"/>
                    <a:pt x="465" y="128"/>
                  </a:cubicBezTo>
                  <a:cubicBezTo>
                    <a:pt x="430" y="198"/>
                    <a:pt x="372" y="233"/>
                    <a:pt x="25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4" name="Google Shape;2694;g123dee3dcf1_0_2938"/>
            <p:cNvSpPr/>
            <p:nvPr/>
          </p:nvSpPr>
          <p:spPr>
            <a:xfrm>
              <a:off x="1280925" y="3061950"/>
              <a:ext cx="9000" cy="6425"/>
            </a:xfrm>
            <a:custGeom>
              <a:rect b="b" l="l" r="r" t="t"/>
              <a:pathLst>
                <a:path extrusionOk="0" h="257" w="360">
                  <a:moveTo>
                    <a:pt x="186" y="244"/>
                  </a:moveTo>
                  <a:cubicBezTo>
                    <a:pt x="139" y="221"/>
                    <a:pt x="93" y="221"/>
                    <a:pt x="58" y="198"/>
                  </a:cubicBezTo>
                  <a:cubicBezTo>
                    <a:pt x="23" y="186"/>
                    <a:pt x="0" y="140"/>
                    <a:pt x="0" y="105"/>
                  </a:cubicBezTo>
                  <a:cubicBezTo>
                    <a:pt x="0" y="82"/>
                    <a:pt x="35" y="36"/>
                    <a:pt x="70" y="24"/>
                  </a:cubicBezTo>
                  <a:cubicBezTo>
                    <a:pt x="139" y="1"/>
                    <a:pt x="209" y="1"/>
                    <a:pt x="267" y="24"/>
                  </a:cubicBezTo>
                  <a:cubicBezTo>
                    <a:pt x="302" y="36"/>
                    <a:pt x="360" y="82"/>
                    <a:pt x="360" y="117"/>
                  </a:cubicBezTo>
                  <a:cubicBezTo>
                    <a:pt x="360" y="163"/>
                    <a:pt x="313" y="198"/>
                    <a:pt x="290" y="221"/>
                  </a:cubicBezTo>
                  <a:cubicBezTo>
                    <a:pt x="267" y="256"/>
                    <a:pt x="232" y="244"/>
                    <a:pt x="186"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5" name="Google Shape;2695;g123dee3dcf1_0_2938"/>
            <p:cNvSpPr/>
            <p:nvPr/>
          </p:nvSpPr>
          <p:spPr>
            <a:xfrm>
              <a:off x="1282075" y="3091275"/>
              <a:ext cx="8450" cy="6100"/>
            </a:xfrm>
            <a:custGeom>
              <a:rect b="b" l="l" r="r" t="t"/>
              <a:pathLst>
                <a:path extrusionOk="0" h="244" w="338">
                  <a:moveTo>
                    <a:pt x="163" y="244"/>
                  </a:moveTo>
                  <a:cubicBezTo>
                    <a:pt x="151" y="244"/>
                    <a:pt x="105" y="232"/>
                    <a:pt x="82" y="198"/>
                  </a:cubicBezTo>
                  <a:cubicBezTo>
                    <a:pt x="0" y="151"/>
                    <a:pt x="24" y="58"/>
                    <a:pt x="93" y="23"/>
                  </a:cubicBezTo>
                  <a:cubicBezTo>
                    <a:pt x="117" y="12"/>
                    <a:pt x="163" y="0"/>
                    <a:pt x="209" y="0"/>
                  </a:cubicBezTo>
                  <a:cubicBezTo>
                    <a:pt x="279" y="0"/>
                    <a:pt x="326" y="35"/>
                    <a:pt x="326" y="93"/>
                  </a:cubicBezTo>
                  <a:cubicBezTo>
                    <a:pt x="337" y="186"/>
                    <a:pt x="267" y="244"/>
                    <a:pt x="163"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6" name="Google Shape;2696;g123dee3dcf1_0_2938"/>
            <p:cNvSpPr/>
            <p:nvPr/>
          </p:nvSpPr>
          <p:spPr>
            <a:xfrm>
              <a:off x="1285550" y="3163250"/>
              <a:ext cx="7575" cy="6400"/>
            </a:xfrm>
            <a:custGeom>
              <a:rect b="b" l="l" r="r" t="t"/>
              <a:pathLst>
                <a:path extrusionOk="0" h="256" w="303">
                  <a:moveTo>
                    <a:pt x="175" y="256"/>
                  </a:moveTo>
                  <a:cubicBezTo>
                    <a:pt x="59" y="232"/>
                    <a:pt x="1" y="198"/>
                    <a:pt x="1" y="116"/>
                  </a:cubicBezTo>
                  <a:cubicBezTo>
                    <a:pt x="1" y="47"/>
                    <a:pt x="70" y="0"/>
                    <a:pt x="163" y="23"/>
                  </a:cubicBezTo>
                  <a:cubicBezTo>
                    <a:pt x="233" y="23"/>
                    <a:pt x="303" y="93"/>
                    <a:pt x="279" y="151"/>
                  </a:cubicBezTo>
                  <a:cubicBezTo>
                    <a:pt x="256" y="198"/>
                    <a:pt x="198" y="221"/>
                    <a:pt x="175"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7" name="Google Shape;2697;g123dee3dcf1_0_2938"/>
            <p:cNvSpPr/>
            <p:nvPr/>
          </p:nvSpPr>
          <p:spPr>
            <a:xfrm>
              <a:off x="1282950" y="3121750"/>
              <a:ext cx="5825" cy="6400"/>
            </a:xfrm>
            <a:custGeom>
              <a:rect b="b" l="l" r="r" t="t"/>
              <a:pathLst>
                <a:path extrusionOk="0" h="256" w="233">
                  <a:moveTo>
                    <a:pt x="105" y="256"/>
                  </a:moveTo>
                  <a:cubicBezTo>
                    <a:pt x="70" y="209"/>
                    <a:pt x="35" y="174"/>
                    <a:pt x="12" y="128"/>
                  </a:cubicBezTo>
                  <a:cubicBezTo>
                    <a:pt x="0" y="70"/>
                    <a:pt x="35" y="23"/>
                    <a:pt x="82" y="12"/>
                  </a:cubicBezTo>
                  <a:cubicBezTo>
                    <a:pt x="140" y="0"/>
                    <a:pt x="221" y="23"/>
                    <a:pt x="221" y="81"/>
                  </a:cubicBezTo>
                  <a:cubicBezTo>
                    <a:pt x="232" y="174"/>
                    <a:pt x="198" y="232"/>
                    <a:pt x="105"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8" name="Google Shape;2698;g123dee3dcf1_0_2938"/>
            <p:cNvSpPr/>
            <p:nvPr/>
          </p:nvSpPr>
          <p:spPr>
            <a:xfrm>
              <a:off x="1290200" y="3178625"/>
              <a:ext cx="6125" cy="4950"/>
            </a:xfrm>
            <a:custGeom>
              <a:rect b="b" l="l" r="r" t="t"/>
              <a:pathLst>
                <a:path extrusionOk="0" h="198" w="245">
                  <a:moveTo>
                    <a:pt x="244" y="70"/>
                  </a:moveTo>
                  <a:cubicBezTo>
                    <a:pt x="233" y="163"/>
                    <a:pt x="163" y="198"/>
                    <a:pt x="82" y="186"/>
                  </a:cubicBezTo>
                  <a:cubicBezTo>
                    <a:pt x="35" y="175"/>
                    <a:pt x="1" y="128"/>
                    <a:pt x="12" y="82"/>
                  </a:cubicBezTo>
                  <a:cubicBezTo>
                    <a:pt x="47" y="12"/>
                    <a:pt x="105" y="1"/>
                    <a:pt x="163" y="12"/>
                  </a:cubicBezTo>
                  <a:cubicBezTo>
                    <a:pt x="186" y="12"/>
                    <a:pt x="221" y="59"/>
                    <a:pt x="244" y="7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9" name="Google Shape;2699;g123dee3dcf1_0_2938"/>
            <p:cNvSpPr/>
            <p:nvPr/>
          </p:nvSpPr>
          <p:spPr>
            <a:xfrm>
              <a:off x="1220825" y="3192850"/>
              <a:ext cx="112925" cy="40650"/>
            </a:xfrm>
            <a:custGeom>
              <a:rect b="b" l="l" r="r" t="t"/>
              <a:pathLst>
                <a:path extrusionOk="0" h="1626" w="4517">
                  <a:moveTo>
                    <a:pt x="2462" y="0"/>
                  </a:moveTo>
                  <a:lnTo>
                    <a:pt x="3809" y="0"/>
                  </a:lnTo>
                  <a:cubicBezTo>
                    <a:pt x="3948" y="0"/>
                    <a:pt x="4053" y="35"/>
                    <a:pt x="4111" y="186"/>
                  </a:cubicBezTo>
                  <a:cubicBezTo>
                    <a:pt x="4227" y="465"/>
                    <a:pt x="4354" y="720"/>
                    <a:pt x="4470" y="999"/>
                  </a:cubicBezTo>
                  <a:cubicBezTo>
                    <a:pt x="4517" y="1103"/>
                    <a:pt x="4505" y="1219"/>
                    <a:pt x="4494" y="1335"/>
                  </a:cubicBezTo>
                  <a:cubicBezTo>
                    <a:pt x="4470" y="1394"/>
                    <a:pt x="4412" y="1463"/>
                    <a:pt x="4378" y="1486"/>
                  </a:cubicBezTo>
                  <a:cubicBezTo>
                    <a:pt x="4262" y="1568"/>
                    <a:pt x="4145" y="1626"/>
                    <a:pt x="4006" y="1626"/>
                  </a:cubicBezTo>
                  <a:lnTo>
                    <a:pt x="2195" y="1626"/>
                  </a:lnTo>
                  <a:cubicBezTo>
                    <a:pt x="2149" y="1626"/>
                    <a:pt x="2114" y="1626"/>
                    <a:pt x="2079" y="1602"/>
                  </a:cubicBezTo>
                  <a:cubicBezTo>
                    <a:pt x="1893" y="1521"/>
                    <a:pt x="1673" y="1533"/>
                    <a:pt x="1475" y="1533"/>
                  </a:cubicBezTo>
                  <a:cubicBezTo>
                    <a:pt x="1313" y="1533"/>
                    <a:pt x="1150" y="1533"/>
                    <a:pt x="988" y="1475"/>
                  </a:cubicBezTo>
                  <a:cubicBezTo>
                    <a:pt x="906" y="1452"/>
                    <a:pt x="790" y="1463"/>
                    <a:pt x="686" y="1463"/>
                  </a:cubicBezTo>
                  <a:lnTo>
                    <a:pt x="198" y="1463"/>
                  </a:lnTo>
                  <a:cubicBezTo>
                    <a:pt x="82" y="1463"/>
                    <a:pt x="36" y="1394"/>
                    <a:pt x="24" y="1289"/>
                  </a:cubicBezTo>
                  <a:cubicBezTo>
                    <a:pt x="1" y="1161"/>
                    <a:pt x="24" y="1022"/>
                    <a:pt x="117" y="929"/>
                  </a:cubicBezTo>
                  <a:cubicBezTo>
                    <a:pt x="221" y="825"/>
                    <a:pt x="326" y="709"/>
                    <a:pt x="384" y="546"/>
                  </a:cubicBezTo>
                  <a:cubicBezTo>
                    <a:pt x="430" y="430"/>
                    <a:pt x="512" y="349"/>
                    <a:pt x="581" y="256"/>
                  </a:cubicBezTo>
                  <a:cubicBezTo>
                    <a:pt x="616" y="233"/>
                    <a:pt x="663" y="209"/>
                    <a:pt x="686" y="198"/>
                  </a:cubicBezTo>
                  <a:cubicBezTo>
                    <a:pt x="732" y="186"/>
                    <a:pt x="790" y="186"/>
                    <a:pt x="802" y="151"/>
                  </a:cubicBezTo>
                  <a:cubicBezTo>
                    <a:pt x="872" y="0"/>
                    <a:pt x="1023" y="12"/>
                    <a:pt x="1150" y="12"/>
                  </a:cubicBezTo>
                  <a:cubicBezTo>
                    <a:pt x="1591" y="0"/>
                    <a:pt x="2021" y="0"/>
                    <a:pt x="2462" y="0"/>
                  </a:cubicBezTo>
                  <a:close/>
                  <a:moveTo>
                    <a:pt x="3762" y="244"/>
                  </a:moveTo>
                  <a:lnTo>
                    <a:pt x="1127" y="244"/>
                  </a:lnTo>
                  <a:cubicBezTo>
                    <a:pt x="988" y="244"/>
                    <a:pt x="872" y="314"/>
                    <a:pt x="814" y="407"/>
                  </a:cubicBezTo>
                  <a:cubicBezTo>
                    <a:pt x="651" y="604"/>
                    <a:pt x="523" y="836"/>
                    <a:pt x="384" y="1057"/>
                  </a:cubicBezTo>
                  <a:cubicBezTo>
                    <a:pt x="361" y="1068"/>
                    <a:pt x="384" y="1115"/>
                    <a:pt x="384" y="1161"/>
                  </a:cubicBezTo>
                  <a:lnTo>
                    <a:pt x="814" y="1161"/>
                  </a:lnTo>
                  <a:cubicBezTo>
                    <a:pt x="906" y="1161"/>
                    <a:pt x="1011" y="1173"/>
                    <a:pt x="1092" y="1196"/>
                  </a:cubicBezTo>
                  <a:cubicBezTo>
                    <a:pt x="1220" y="1243"/>
                    <a:pt x="1359" y="1254"/>
                    <a:pt x="1487" y="1254"/>
                  </a:cubicBezTo>
                  <a:cubicBezTo>
                    <a:pt x="1649" y="1254"/>
                    <a:pt x="1800" y="1231"/>
                    <a:pt x="1951" y="1277"/>
                  </a:cubicBezTo>
                  <a:cubicBezTo>
                    <a:pt x="2195" y="1359"/>
                    <a:pt x="2450" y="1335"/>
                    <a:pt x="2706" y="1347"/>
                  </a:cubicBezTo>
                  <a:lnTo>
                    <a:pt x="3890" y="1347"/>
                  </a:lnTo>
                  <a:cubicBezTo>
                    <a:pt x="4041" y="1347"/>
                    <a:pt x="4157" y="1335"/>
                    <a:pt x="4273" y="1173"/>
                  </a:cubicBezTo>
                  <a:cubicBezTo>
                    <a:pt x="4064" y="894"/>
                    <a:pt x="4029" y="546"/>
                    <a:pt x="3762"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00" name="Google Shape;2700;g123dee3dcf1_0_2938"/>
          <p:cNvSpPr/>
          <p:nvPr/>
        </p:nvSpPr>
        <p:spPr>
          <a:xfrm rot="-290954">
            <a:off x="83173" y="3527901"/>
            <a:ext cx="477421" cy="471652"/>
          </a:xfrm>
          <a:custGeom>
            <a:rect b="b" l="l" r="r" t="t"/>
            <a:pathLst>
              <a:path extrusionOk="0" h="5058" w="512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01" name="Google Shape;2701;g123dee3dcf1_0_2938"/>
          <p:cNvGrpSpPr/>
          <p:nvPr/>
        </p:nvGrpSpPr>
        <p:grpSpPr>
          <a:xfrm rot="-4044333">
            <a:off x="262803" y="4144473"/>
            <a:ext cx="1234481" cy="919854"/>
            <a:chOff x="1954550" y="2620525"/>
            <a:chExt cx="310850" cy="231625"/>
          </a:xfrm>
        </p:grpSpPr>
        <p:sp>
          <p:nvSpPr>
            <p:cNvPr id="2702" name="Google Shape;2702;g123dee3dcf1_0_2938"/>
            <p:cNvSpPr/>
            <p:nvPr/>
          </p:nvSpPr>
          <p:spPr>
            <a:xfrm>
              <a:off x="1954550" y="2620525"/>
              <a:ext cx="310850" cy="231625"/>
            </a:xfrm>
            <a:custGeom>
              <a:rect b="b" l="l" r="r" t="t"/>
              <a:pathLst>
                <a:path extrusionOk="0" h="9265" w="12434">
                  <a:moveTo>
                    <a:pt x="11783" y="2357"/>
                  </a:moveTo>
                  <a:cubicBezTo>
                    <a:pt x="11842" y="2368"/>
                    <a:pt x="11900" y="2368"/>
                    <a:pt x="11946" y="2380"/>
                  </a:cubicBezTo>
                  <a:cubicBezTo>
                    <a:pt x="12050" y="2426"/>
                    <a:pt x="12143" y="2496"/>
                    <a:pt x="12155" y="2612"/>
                  </a:cubicBezTo>
                  <a:cubicBezTo>
                    <a:pt x="12190" y="2844"/>
                    <a:pt x="12259" y="3065"/>
                    <a:pt x="12364" y="3286"/>
                  </a:cubicBezTo>
                  <a:cubicBezTo>
                    <a:pt x="12376" y="3309"/>
                    <a:pt x="12387" y="3355"/>
                    <a:pt x="12387" y="3402"/>
                  </a:cubicBezTo>
                  <a:cubicBezTo>
                    <a:pt x="12364" y="3738"/>
                    <a:pt x="12434" y="4063"/>
                    <a:pt x="12422" y="4400"/>
                  </a:cubicBezTo>
                  <a:cubicBezTo>
                    <a:pt x="12410" y="4725"/>
                    <a:pt x="12422" y="5050"/>
                    <a:pt x="12422" y="5387"/>
                  </a:cubicBezTo>
                  <a:cubicBezTo>
                    <a:pt x="12422" y="5677"/>
                    <a:pt x="12376" y="5723"/>
                    <a:pt x="12074" y="5781"/>
                  </a:cubicBezTo>
                  <a:cubicBezTo>
                    <a:pt x="12062" y="5781"/>
                    <a:pt x="12039" y="5793"/>
                    <a:pt x="12004" y="5805"/>
                  </a:cubicBezTo>
                  <a:lnTo>
                    <a:pt x="12004" y="5979"/>
                  </a:lnTo>
                  <a:cubicBezTo>
                    <a:pt x="12004" y="6559"/>
                    <a:pt x="12004" y="7140"/>
                    <a:pt x="12016" y="7720"/>
                  </a:cubicBezTo>
                  <a:cubicBezTo>
                    <a:pt x="12016" y="7894"/>
                    <a:pt x="11958" y="8045"/>
                    <a:pt x="11911" y="8208"/>
                  </a:cubicBezTo>
                  <a:cubicBezTo>
                    <a:pt x="11888" y="8301"/>
                    <a:pt x="11795" y="8382"/>
                    <a:pt x="11691" y="8394"/>
                  </a:cubicBezTo>
                  <a:cubicBezTo>
                    <a:pt x="11505" y="8417"/>
                    <a:pt x="11331" y="8510"/>
                    <a:pt x="11133" y="8510"/>
                  </a:cubicBezTo>
                  <a:cubicBezTo>
                    <a:pt x="10982" y="8510"/>
                    <a:pt x="10820" y="8568"/>
                    <a:pt x="10681" y="8591"/>
                  </a:cubicBezTo>
                  <a:cubicBezTo>
                    <a:pt x="10274" y="8672"/>
                    <a:pt x="9880" y="8742"/>
                    <a:pt x="9473" y="8811"/>
                  </a:cubicBezTo>
                  <a:cubicBezTo>
                    <a:pt x="9369" y="8823"/>
                    <a:pt x="9276" y="8846"/>
                    <a:pt x="9171" y="8846"/>
                  </a:cubicBezTo>
                  <a:cubicBezTo>
                    <a:pt x="8997" y="8846"/>
                    <a:pt x="8823" y="8858"/>
                    <a:pt x="8661" y="8904"/>
                  </a:cubicBezTo>
                  <a:cubicBezTo>
                    <a:pt x="8556" y="8928"/>
                    <a:pt x="8463" y="8928"/>
                    <a:pt x="8359" y="8928"/>
                  </a:cubicBezTo>
                  <a:lnTo>
                    <a:pt x="7256" y="8928"/>
                  </a:lnTo>
                  <a:cubicBezTo>
                    <a:pt x="7093" y="8928"/>
                    <a:pt x="6931" y="8928"/>
                    <a:pt x="6780" y="8986"/>
                  </a:cubicBezTo>
                  <a:cubicBezTo>
                    <a:pt x="6699" y="9020"/>
                    <a:pt x="6617" y="8997"/>
                    <a:pt x="6524" y="8997"/>
                  </a:cubicBezTo>
                  <a:lnTo>
                    <a:pt x="6037" y="8997"/>
                  </a:lnTo>
                  <a:cubicBezTo>
                    <a:pt x="5979" y="8997"/>
                    <a:pt x="5909" y="8986"/>
                    <a:pt x="5851" y="9020"/>
                  </a:cubicBezTo>
                  <a:cubicBezTo>
                    <a:pt x="5619" y="9113"/>
                    <a:pt x="5364" y="9078"/>
                    <a:pt x="5120" y="9090"/>
                  </a:cubicBezTo>
                  <a:cubicBezTo>
                    <a:pt x="4899" y="9090"/>
                    <a:pt x="4667" y="9078"/>
                    <a:pt x="4458" y="9160"/>
                  </a:cubicBezTo>
                  <a:cubicBezTo>
                    <a:pt x="4400" y="9195"/>
                    <a:pt x="4307" y="9171"/>
                    <a:pt x="4237" y="9171"/>
                  </a:cubicBezTo>
                  <a:lnTo>
                    <a:pt x="3657" y="9171"/>
                  </a:lnTo>
                  <a:cubicBezTo>
                    <a:pt x="3506" y="9171"/>
                    <a:pt x="3378" y="9171"/>
                    <a:pt x="3239" y="9229"/>
                  </a:cubicBezTo>
                  <a:cubicBezTo>
                    <a:pt x="3146" y="9264"/>
                    <a:pt x="3030" y="9264"/>
                    <a:pt x="2926" y="9264"/>
                  </a:cubicBezTo>
                  <a:cubicBezTo>
                    <a:pt x="2229" y="9264"/>
                    <a:pt x="1533" y="9253"/>
                    <a:pt x="836" y="9253"/>
                  </a:cubicBezTo>
                  <a:cubicBezTo>
                    <a:pt x="662" y="9253"/>
                    <a:pt x="569" y="9171"/>
                    <a:pt x="511" y="9032"/>
                  </a:cubicBezTo>
                  <a:cubicBezTo>
                    <a:pt x="430" y="8858"/>
                    <a:pt x="360" y="8672"/>
                    <a:pt x="372" y="8475"/>
                  </a:cubicBezTo>
                  <a:cubicBezTo>
                    <a:pt x="372" y="8335"/>
                    <a:pt x="372" y="8173"/>
                    <a:pt x="314" y="8034"/>
                  </a:cubicBezTo>
                  <a:cubicBezTo>
                    <a:pt x="290" y="7952"/>
                    <a:pt x="290" y="7860"/>
                    <a:pt x="290" y="7755"/>
                  </a:cubicBezTo>
                  <a:lnTo>
                    <a:pt x="290" y="6791"/>
                  </a:lnTo>
                  <a:cubicBezTo>
                    <a:pt x="290" y="6722"/>
                    <a:pt x="302" y="6652"/>
                    <a:pt x="279" y="6583"/>
                  </a:cubicBezTo>
                  <a:cubicBezTo>
                    <a:pt x="186" y="6385"/>
                    <a:pt x="232" y="6165"/>
                    <a:pt x="186" y="5979"/>
                  </a:cubicBezTo>
                  <a:cubicBezTo>
                    <a:pt x="128" y="5735"/>
                    <a:pt x="116" y="5468"/>
                    <a:pt x="116" y="5224"/>
                  </a:cubicBezTo>
                  <a:cubicBezTo>
                    <a:pt x="116" y="5213"/>
                    <a:pt x="116" y="5178"/>
                    <a:pt x="105" y="5166"/>
                  </a:cubicBezTo>
                  <a:cubicBezTo>
                    <a:pt x="0" y="4934"/>
                    <a:pt x="23" y="4690"/>
                    <a:pt x="23" y="4446"/>
                  </a:cubicBezTo>
                  <a:lnTo>
                    <a:pt x="23" y="3309"/>
                  </a:lnTo>
                  <a:cubicBezTo>
                    <a:pt x="23" y="3227"/>
                    <a:pt x="12" y="3123"/>
                    <a:pt x="58" y="3042"/>
                  </a:cubicBezTo>
                  <a:cubicBezTo>
                    <a:pt x="128" y="2868"/>
                    <a:pt x="116" y="2705"/>
                    <a:pt x="116" y="2531"/>
                  </a:cubicBezTo>
                  <a:cubicBezTo>
                    <a:pt x="116" y="2368"/>
                    <a:pt x="116" y="2229"/>
                    <a:pt x="174" y="2078"/>
                  </a:cubicBezTo>
                  <a:cubicBezTo>
                    <a:pt x="197" y="2008"/>
                    <a:pt x="186" y="1892"/>
                    <a:pt x="221" y="1800"/>
                  </a:cubicBezTo>
                  <a:cubicBezTo>
                    <a:pt x="290" y="1591"/>
                    <a:pt x="290" y="1370"/>
                    <a:pt x="314" y="1149"/>
                  </a:cubicBezTo>
                  <a:cubicBezTo>
                    <a:pt x="337" y="964"/>
                    <a:pt x="430" y="848"/>
                    <a:pt x="604" y="801"/>
                  </a:cubicBezTo>
                  <a:cubicBezTo>
                    <a:pt x="743" y="778"/>
                    <a:pt x="859" y="697"/>
                    <a:pt x="998" y="720"/>
                  </a:cubicBezTo>
                  <a:cubicBezTo>
                    <a:pt x="1057" y="720"/>
                    <a:pt x="1115" y="685"/>
                    <a:pt x="1173" y="673"/>
                  </a:cubicBezTo>
                  <a:cubicBezTo>
                    <a:pt x="1242" y="650"/>
                    <a:pt x="1335" y="627"/>
                    <a:pt x="1405" y="627"/>
                  </a:cubicBezTo>
                  <a:cubicBezTo>
                    <a:pt x="1533" y="627"/>
                    <a:pt x="1672" y="615"/>
                    <a:pt x="1800" y="569"/>
                  </a:cubicBezTo>
                  <a:cubicBezTo>
                    <a:pt x="1858" y="557"/>
                    <a:pt x="1916" y="557"/>
                    <a:pt x="1974" y="546"/>
                  </a:cubicBezTo>
                  <a:cubicBezTo>
                    <a:pt x="2055" y="523"/>
                    <a:pt x="2148" y="511"/>
                    <a:pt x="2252" y="499"/>
                  </a:cubicBezTo>
                  <a:cubicBezTo>
                    <a:pt x="2334" y="488"/>
                    <a:pt x="2403" y="464"/>
                    <a:pt x="2496" y="464"/>
                  </a:cubicBezTo>
                  <a:cubicBezTo>
                    <a:pt x="2635" y="453"/>
                    <a:pt x="2786" y="488"/>
                    <a:pt x="2902" y="383"/>
                  </a:cubicBezTo>
                  <a:cubicBezTo>
                    <a:pt x="2926" y="348"/>
                    <a:pt x="2995" y="348"/>
                    <a:pt x="3042" y="348"/>
                  </a:cubicBezTo>
                  <a:cubicBezTo>
                    <a:pt x="3274" y="348"/>
                    <a:pt x="3494" y="290"/>
                    <a:pt x="3715" y="279"/>
                  </a:cubicBezTo>
                  <a:cubicBezTo>
                    <a:pt x="3994" y="256"/>
                    <a:pt x="4261" y="256"/>
                    <a:pt x="4539" y="256"/>
                  </a:cubicBezTo>
                  <a:cubicBezTo>
                    <a:pt x="4771" y="256"/>
                    <a:pt x="5004" y="256"/>
                    <a:pt x="5236" y="197"/>
                  </a:cubicBezTo>
                  <a:cubicBezTo>
                    <a:pt x="5352" y="163"/>
                    <a:pt x="5480" y="174"/>
                    <a:pt x="5596" y="174"/>
                  </a:cubicBezTo>
                  <a:cubicBezTo>
                    <a:pt x="6118" y="197"/>
                    <a:pt x="6641" y="139"/>
                    <a:pt x="7151" y="58"/>
                  </a:cubicBezTo>
                  <a:cubicBezTo>
                    <a:pt x="7569" y="0"/>
                    <a:pt x="7987" y="35"/>
                    <a:pt x="8417" y="47"/>
                  </a:cubicBezTo>
                  <a:cubicBezTo>
                    <a:pt x="8556" y="47"/>
                    <a:pt x="8707" y="58"/>
                    <a:pt x="8835" y="58"/>
                  </a:cubicBezTo>
                  <a:cubicBezTo>
                    <a:pt x="9380" y="58"/>
                    <a:pt x="9938" y="81"/>
                    <a:pt x="10495" y="58"/>
                  </a:cubicBezTo>
                  <a:cubicBezTo>
                    <a:pt x="10727" y="58"/>
                    <a:pt x="10936" y="105"/>
                    <a:pt x="11145" y="174"/>
                  </a:cubicBezTo>
                  <a:cubicBezTo>
                    <a:pt x="11377" y="256"/>
                    <a:pt x="11493" y="453"/>
                    <a:pt x="11516" y="697"/>
                  </a:cubicBezTo>
                  <a:cubicBezTo>
                    <a:pt x="11540" y="790"/>
                    <a:pt x="11516" y="859"/>
                    <a:pt x="11516" y="952"/>
                  </a:cubicBezTo>
                  <a:cubicBezTo>
                    <a:pt x="11516" y="1045"/>
                    <a:pt x="11540" y="1149"/>
                    <a:pt x="11563" y="1254"/>
                  </a:cubicBezTo>
                  <a:cubicBezTo>
                    <a:pt x="11609" y="1382"/>
                    <a:pt x="11621" y="1533"/>
                    <a:pt x="11609" y="1672"/>
                  </a:cubicBezTo>
                  <a:cubicBezTo>
                    <a:pt x="11656" y="1892"/>
                    <a:pt x="11679" y="2113"/>
                    <a:pt x="11783" y="2357"/>
                  </a:cubicBezTo>
                  <a:close/>
                  <a:moveTo>
                    <a:pt x="1765" y="1823"/>
                  </a:moveTo>
                  <a:cubicBezTo>
                    <a:pt x="1637" y="1962"/>
                    <a:pt x="1591" y="2125"/>
                    <a:pt x="1614" y="2299"/>
                  </a:cubicBezTo>
                  <a:cubicBezTo>
                    <a:pt x="1625" y="2484"/>
                    <a:pt x="1614" y="2659"/>
                    <a:pt x="1614" y="2844"/>
                  </a:cubicBezTo>
                  <a:cubicBezTo>
                    <a:pt x="1614" y="2937"/>
                    <a:pt x="1614" y="3007"/>
                    <a:pt x="1579" y="3100"/>
                  </a:cubicBezTo>
                  <a:cubicBezTo>
                    <a:pt x="1533" y="3216"/>
                    <a:pt x="1533" y="3344"/>
                    <a:pt x="1533" y="3460"/>
                  </a:cubicBezTo>
                  <a:lnTo>
                    <a:pt x="1533" y="5247"/>
                  </a:lnTo>
                  <a:cubicBezTo>
                    <a:pt x="1533" y="5317"/>
                    <a:pt x="1521" y="5387"/>
                    <a:pt x="1556" y="5456"/>
                  </a:cubicBezTo>
                  <a:cubicBezTo>
                    <a:pt x="1637" y="5665"/>
                    <a:pt x="1614" y="5863"/>
                    <a:pt x="1625" y="6072"/>
                  </a:cubicBezTo>
                  <a:cubicBezTo>
                    <a:pt x="1625" y="6130"/>
                    <a:pt x="1614" y="6199"/>
                    <a:pt x="1637" y="6246"/>
                  </a:cubicBezTo>
                  <a:cubicBezTo>
                    <a:pt x="1730" y="6408"/>
                    <a:pt x="1707" y="6583"/>
                    <a:pt x="1695" y="6757"/>
                  </a:cubicBezTo>
                  <a:cubicBezTo>
                    <a:pt x="1683" y="7058"/>
                    <a:pt x="1811" y="7337"/>
                    <a:pt x="1811" y="7627"/>
                  </a:cubicBezTo>
                  <a:cubicBezTo>
                    <a:pt x="1811" y="7697"/>
                    <a:pt x="1858" y="7778"/>
                    <a:pt x="1869" y="7860"/>
                  </a:cubicBezTo>
                  <a:cubicBezTo>
                    <a:pt x="1881" y="7952"/>
                    <a:pt x="1916" y="8034"/>
                    <a:pt x="2020" y="8103"/>
                  </a:cubicBezTo>
                  <a:lnTo>
                    <a:pt x="2960" y="8103"/>
                  </a:lnTo>
                  <a:cubicBezTo>
                    <a:pt x="3007" y="8103"/>
                    <a:pt x="3077" y="8103"/>
                    <a:pt x="3100" y="8092"/>
                  </a:cubicBezTo>
                  <a:cubicBezTo>
                    <a:pt x="3239" y="8010"/>
                    <a:pt x="3378" y="8034"/>
                    <a:pt x="3529" y="8034"/>
                  </a:cubicBezTo>
                  <a:cubicBezTo>
                    <a:pt x="3773" y="8010"/>
                    <a:pt x="4028" y="8068"/>
                    <a:pt x="4284" y="7941"/>
                  </a:cubicBezTo>
                  <a:cubicBezTo>
                    <a:pt x="4307" y="7929"/>
                    <a:pt x="4365" y="7929"/>
                    <a:pt x="4400" y="7929"/>
                  </a:cubicBezTo>
                  <a:cubicBezTo>
                    <a:pt x="4725" y="7906"/>
                    <a:pt x="5062" y="7929"/>
                    <a:pt x="5398" y="7860"/>
                  </a:cubicBezTo>
                  <a:cubicBezTo>
                    <a:pt x="5689" y="7801"/>
                    <a:pt x="5979" y="7836"/>
                    <a:pt x="6281" y="7767"/>
                  </a:cubicBezTo>
                  <a:cubicBezTo>
                    <a:pt x="6443" y="7720"/>
                    <a:pt x="6606" y="7755"/>
                    <a:pt x="6757" y="7697"/>
                  </a:cubicBezTo>
                  <a:cubicBezTo>
                    <a:pt x="6815" y="7662"/>
                    <a:pt x="6873" y="7674"/>
                    <a:pt x="6931" y="7662"/>
                  </a:cubicBezTo>
                  <a:cubicBezTo>
                    <a:pt x="7012" y="7651"/>
                    <a:pt x="7082" y="7662"/>
                    <a:pt x="7151" y="7639"/>
                  </a:cubicBezTo>
                  <a:cubicBezTo>
                    <a:pt x="7279" y="7581"/>
                    <a:pt x="7407" y="7593"/>
                    <a:pt x="7546" y="7581"/>
                  </a:cubicBezTo>
                  <a:cubicBezTo>
                    <a:pt x="7767" y="7581"/>
                    <a:pt x="7999" y="7604"/>
                    <a:pt x="8208" y="7523"/>
                  </a:cubicBezTo>
                  <a:cubicBezTo>
                    <a:pt x="8266" y="7488"/>
                    <a:pt x="8324" y="7523"/>
                    <a:pt x="8405" y="7511"/>
                  </a:cubicBezTo>
                  <a:cubicBezTo>
                    <a:pt x="8463" y="7511"/>
                    <a:pt x="8533" y="7511"/>
                    <a:pt x="8579" y="7476"/>
                  </a:cubicBezTo>
                  <a:cubicBezTo>
                    <a:pt x="8719" y="7418"/>
                    <a:pt x="8870" y="7418"/>
                    <a:pt x="9020" y="7418"/>
                  </a:cubicBezTo>
                  <a:cubicBezTo>
                    <a:pt x="9160" y="7418"/>
                    <a:pt x="9299" y="7430"/>
                    <a:pt x="9415" y="7395"/>
                  </a:cubicBezTo>
                  <a:cubicBezTo>
                    <a:pt x="9566" y="7349"/>
                    <a:pt x="9717" y="7349"/>
                    <a:pt x="9868" y="7337"/>
                  </a:cubicBezTo>
                  <a:cubicBezTo>
                    <a:pt x="9972" y="7337"/>
                    <a:pt x="10065" y="7337"/>
                    <a:pt x="10170" y="7314"/>
                  </a:cubicBezTo>
                  <a:cubicBezTo>
                    <a:pt x="10356" y="7105"/>
                    <a:pt x="10274" y="6873"/>
                    <a:pt x="10286" y="6652"/>
                  </a:cubicBezTo>
                  <a:cubicBezTo>
                    <a:pt x="10042" y="6524"/>
                    <a:pt x="10042" y="6524"/>
                    <a:pt x="10042" y="6269"/>
                  </a:cubicBezTo>
                  <a:lnTo>
                    <a:pt x="10042" y="5944"/>
                  </a:lnTo>
                  <a:cubicBezTo>
                    <a:pt x="10042" y="5886"/>
                    <a:pt x="10042" y="5805"/>
                    <a:pt x="10030" y="5770"/>
                  </a:cubicBezTo>
                  <a:cubicBezTo>
                    <a:pt x="9972" y="5654"/>
                    <a:pt x="9972" y="5538"/>
                    <a:pt x="9972" y="5398"/>
                  </a:cubicBezTo>
                  <a:cubicBezTo>
                    <a:pt x="9972" y="5201"/>
                    <a:pt x="9984" y="4992"/>
                    <a:pt x="9891" y="4806"/>
                  </a:cubicBezTo>
                  <a:cubicBezTo>
                    <a:pt x="9880" y="4760"/>
                    <a:pt x="9880" y="4702"/>
                    <a:pt x="9880" y="4667"/>
                  </a:cubicBezTo>
                  <a:lnTo>
                    <a:pt x="9833" y="4354"/>
                  </a:lnTo>
                  <a:cubicBezTo>
                    <a:pt x="9822" y="4284"/>
                    <a:pt x="9810" y="4214"/>
                    <a:pt x="9810" y="4133"/>
                  </a:cubicBezTo>
                  <a:cubicBezTo>
                    <a:pt x="9810" y="3936"/>
                    <a:pt x="9822" y="3727"/>
                    <a:pt x="9740" y="3529"/>
                  </a:cubicBezTo>
                  <a:cubicBezTo>
                    <a:pt x="9705" y="3471"/>
                    <a:pt x="9717" y="3413"/>
                    <a:pt x="9717" y="3344"/>
                  </a:cubicBezTo>
                  <a:lnTo>
                    <a:pt x="9717" y="1962"/>
                  </a:lnTo>
                  <a:cubicBezTo>
                    <a:pt x="9717" y="1800"/>
                    <a:pt x="9763" y="1683"/>
                    <a:pt x="9914" y="1602"/>
                  </a:cubicBezTo>
                  <a:cubicBezTo>
                    <a:pt x="9938" y="1579"/>
                    <a:pt x="9961" y="1556"/>
                    <a:pt x="9996" y="1521"/>
                  </a:cubicBezTo>
                  <a:cubicBezTo>
                    <a:pt x="9961" y="1451"/>
                    <a:pt x="9938" y="1405"/>
                    <a:pt x="9926" y="1358"/>
                  </a:cubicBezTo>
                  <a:cubicBezTo>
                    <a:pt x="9891" y="1300"/>
                    <a:pt x="9880" y="1254"/>
                    <a:pt x="9856" y="1196"/>
                  </a:cubicBezTo>
                  <a:lnTo>
                    <a:pt x="8788" y="1196"/>
                  </a:lnTo>
                  <a:cubicBezTo>
                    <a:pt x="8603" y="1196"/>
                    <a:pt x="8428" y="1173"/>
                    <a:pt x="8243" y="1254"/>
                  </a:cubicBezTo>
                  <a:cubicBezTo>
                    <a:pt x="8185" y="1277"/>
                    <a:pt x="8092" y="1266"/>
                    <a:pt x="8022" y="1266"/>
                  </a:cubicBezTo>
                  <a:cubicBezTo>
                    <a:pt x="7802" y="1266"/>
                    <a:pt x="7604" y="1277"/>
                    <a:pt x="7384" y="1312"/>
                  </a:cubicBezTo>
                  <a:cubicBezTo>
                    <a:pt x="7209" y="1335"/>
                    <a:pt x="7035" y="1335"/>
                    <a:pt x="6861" y="1358"/>
                  </a:cubicBezTo>
                  <a:cubicBezTo>
                    <a:pt x="6780" y="1370"/>
                    <a:pt x="6675" y="1358"/>
                    <a:pt x="6583" y="1382"/>
                  </a:cubicBezTo>
                  <a:cubicBezTo>
                    <a:pt x="6432" y="1440"/>
                    <a:pt x="6269" y="1440"/>
                    <a:pt x="6107" y="1440"/>
                  </a:cubicBezTo>
                  <a:lnTo>
                    <a:pt x="5340" y="1440"/>
                  </a:lnTo>
                  <a:cubicBezTo>
                    <a:pt x="5247" y="1440"/>
                    <a:pt x="5166" y="1440"/>
                    <a:pt x="5097" y="1451"/>
                  </a:cubicBezTo>
                  <a:cubicBezTo>
                    <a:pt x="4888" y="1521"/>
                    <a:pt x="4690" y="1509"/>
                    <a:pt x="4481" y="1509"/>
                  </a:cubicBezTo>
                  <a:cubicBezTo>
                    <a:pt x="4365" y="1509"/>
                    <a:pt x="4226" y="1498"/>
                    <a:pt x="4121" y="1544"/>
                  </a:cubicBezTo>
                  <a:cubicBezTo>
                    <a:pt x="3947" y="1614"/>
                    <a:pt x="3761" y="1602"/>
                    <a:pt x="3587" y="1602"/>
                  </a:cubicBezTo>
                  <a:cubicBezTo>
                    <a:pt x="3332" y="1614"/>
                    <a:pt x="3077" y="1567"/>
                    <a:pt x="2833" y="1672"/>
                  </a:cubicBezTo>
                  <a:cubicBezTo>
                    <a:pt x="2775" y="1695"/>
                    <a:pt x="2717" y="1683"/>
                    <a:pt x="2635" y="1683"/>
                  </a:cubicBezTo>
                  <a:cubicBezTo>
                    <a:pt x="2403" y="1683"/>
                    <a:pt x="2171" y="1672"/>
                    <a:pt x="1939" y="1776"/>
                  </a:cubicBezTo>
                  <a:cubicBezTo>
                    <a:pt x="1881" y="1823"/>
                    <a:pt x="1823" y="1823"/>
                    <a:pt x="1765" y="1823"/>
                  </a:cubicBezTo>
                  <a:close/>
                  <a:moveTo>
                    <a:pt x="1695" y="8277"/>
                  </a:moveTo>
                  <a:cubicBezTo>
                    <a:pt x="1567" y="7987"/>
                    <a:pt x="1474" y="7709"/>
                    <a:pt x="1498" y="7418"/>
                  </a:cubicBezTo>
                  <a:cubicBezTo>
                    <a:pt x="1498" y="7360"/>
                    <a:pt x="1498" y="7291"/>
                    <a:pt x="1463" y="7244"/>
                  </a:cubicBezTo>
                  <a:cubicBezTo>
                    <a:pt x="1405" y="7105"/>
                    <a:pt x="1405" y="6942"/>
                    <a:pt x="1405" y="6791"/>
                  </a:cubicBezTo>
                  <a:cubicBezTo>
                    <a:pt x="1405" y="6675"/>
                    <a:pt x="1416" y="6559"/>
                    <a:pt x="1382" y="6466"/>
                  </a:cubicBezTo>
                  <a:cubicBezTo>
                    <a:pt x="1324" y="6316"/>
                    <a:pt x="1324" y="6153"/>
                    <a:pt x="1324" y="6014"/>
                  </a:cubicBezTo>
                  <a:cubicBezTo>
                    <a:pt x="1324" y="5898"/>
                    <a:pt x="1300" y="5793"/>
                    <a:pt x="1289" y="5677"/>
                  </a:cubicBezTo>
                  <a:cubicBezTo>
                    <a:pt x="1277" y="5573"/>
                    <a:pt x="1242" y="5480"/>
                    <a:pt x="1242" y="5375"/>
                  </a:cubicBezTo>
                  <a:lnTo>
                    <a:pt x="1242" y="3344"/>
                  </a:lnTo>
                  <a:cubicBezTo>
                    <a:pt x="1242" y="3251"/>
                    <a:pt x="1265" y="3146"/>
                    <a:pt x="1277" y="3065"/>
                  </a:cubicBezTo>
                  <a:cubicBezTo>
                    <a:pt x="1289" y="2960"/>
                    <a:pt x="1324" y="2868"/>
                    <a:pt x="1324" y="2763"/>
                  </a:cubicBezTo>
                  <a:cubicBezTo>
                    <a:pt x="1324" y="2601"/>
                    <a:pt x="1335" y="2450"/>
                    <a:pt x="1324" y="2299"/>
                  </a:cubicBezTo>
                  <a:cubicBezTo>
                    <a:pt x="1300" y="2067"/>
                    <a:pt x="1358" y="1858"/>
                    <a:pt x="1474" y="1660"/>
                  </a:cubicBezTo>
                  <a:cubicBezTo>
                    <a:pt x="1533" y="1556"/>
                    <a:pt x="1591" y="1498"/>
                    <a:pt x="1707" y="1498"/>
                  </a:cubicBezTo>
                  <a:cubicBezTo>
                    <a:pt x="1765" y="1498"/>
                    <a:pt x="1846" y="1509"/>
                    <a:pt x="1881" y="1486"/>
                  </a:cubicBezTo>
                  <a:cubicBezTo>
                    <a:pt x="2078" y="1382"/>
                    <a:pt x="2264" y="1405"/>
                    <a:pt x="2450" y="1405"/>
                  </a:cubicBezTo>
                  <a:cubicBezTo>
                    <a:pt x="2577" y="1405"/>
                    <a:pt x="2717" y="1405"/>
                    <a:pt x="2844" y="1358"/>
                  </a:cubicBezTo>
                  <a:cubicBezTo>
                    <a:pt x="2914" y="1324"/>
                    <a:pt x="3007" y="1324"/>
                    <a:pt x="3088" y="1324"/>
                  </a:cubicBezTo>
                  <a:lnTo>
                    <a:pt x="3669" y="1324"/>
                  </a:lnTo>
                  <a:cubicBezTo>
                    <a:pt x="3738" y="1324"/>
                    <a:pt x="3820" y="1335"/>
                    <a:pt x="3889" y="1312"/>
                  </a:cubicBezTo>
                  <a:cubicBezTo>
                    <a:pt x="4063" y="1231"/>
                    <a:pt x="4249" y="1254"/>
                    <a:pt x="4423" y="1254"/>
                  </a:cubicBezTo>
                  <a:cubicBezTo>
                    <a:pt x="4632" y="1254"/>
                    <a:pt x="4830" y="1254"/>
                    <a:pt x="5039" y="1184"/>
                  </a:cubicBezTo>
                  <a:cubicBezTo>
                    <a:pt x="5108" y="1149"/>
                    <a:pt x="5189" y="1149"/>
                    <a:pt x="5282" y="1149"/>
                  </a:cubicBezTo>
                  <a:lnTo>
                    <a:pt x="5770" y="1149"/>
                  </a:lnTo>
                  <a:cubicBezTo>
                    <a:pt x="6049" y="1149"/>
                    <a:pt x="6327" y="1184"/>
                    <a:pt x="6606" y="1080"/>
                  </a:cubicBezTo>
                  <a:cubicBezTo>
                    <a:pt x="6664" y="1045"/>
                    <a:pt x="6745" y="1068"/>
                    <a:pt x="6815" y="1068"/>
                  </a:cubicBezTo>
                  <a:cubicBezTo>
                    <a:pt x="7024" y="1068"/>
                    <a:pt x="7221" y="1068"/>
                    <a:pt x="7430" y="1022"/>
                  </a:cubicBezTo>
                  <a:cubicBezTo>
                    <a:pt x="7511" y="998"/>
                    <a:pt x="7616" y="987"/>
                    <a:pt x="7709" y="987"/>
                  </a:cubicBezTo>
                  <a:cubicBezTo>
                    <a:pt x="7918" y="987"/>
                    <a:pt x="8150" y="1010"/>
                    <a:pt x="8370" y="917"/>
                  </a:cubicBezTo>
                  <a:cubicBezTo>
                    <a:pt x="8428" y="906"/>
                    <a:pt x="8486" y="906"/>
                    <a:pt x="8556" y="906"/>
                  </a:cubicBezTo>
                  <a:lnTo>
                    <a:pt x="9856" y="906"/>
                  </a:lnTo>
                  <a:lnTo>
                    <a:pt x="9972" y="906"/>
                  </a:lnTo>
                  <a:cubicBezTo>
                    <a:pt x="10089" y="917"/>
                    <a:pt x="10147" y="964"/>
                    <a:pt x="10147" y="1080"/>
                  </a:cubicBezTo>
                  <a:cubicBezTo>
                    <a:pt x="10158" y="1254"/>
                    <a:pt x="10239" y="1405"/>
                    <a:pt x="10332" y="1556"/>
                  </a:cubicBezTo>
                  <a:cubicBezTo>
                    <a:pt x="10402" y="1556"/>
                    <a:pt x="10472" y="1567"/>
                    <a:pt x="10553" y="1567"/>
                  </a:cubicBezTo>
                  <a:cubicBezTo>
                    <a:pt x="10820" y="1591"/>
                    <a:pt x="10971" y="1741"/>
                    <a:pt x="10982" y="2020"/>
                  </a:cubicBezTo>
                  <a:cubicBezTo>
                    <a:pt x="10982" y="2125"/>
                    <a:pt x="10959" y="2229"/>
                    <a:pt x="11017" y="2322"/>
                  </a:cubicBezTo>
                  <a:cubicBezTo>
                    <a:pt x="11145" y="2357"/>
                    <a:pt x="11273" y="2345"/>
                    <a:pt x="11389" y="2310"/>
                  </a:cubicBezTo>
                  <a:cubicBezTo>
                    <a:pt x="11400" y="2183"/>
                    <a:pt x="11424" y="1451"/>
                    <a:pt x="11389" y="1382"/>
                  </a:cubicBezTo>
                  <a:cubicBezTo>
                    <a:pt x="11307" y="1196"/>
                    <a:pt x="11319" y="1010"/>
                    <a:pt x="11319" y="813"/>
                  </a:cubicBezTo>
                  <a:cubicBezTo>
                    <a:pt x="11319" y="627"/>
                    <a:pt x="11226" y="511"/>
                    <a:pt x="11052" y="441"/>
                  </a:cubicBezTo>
                  <a:cubicBezTo>
                    <a:pt x="10913" y="383"/>
                    <a:pt x="10750" y="337"/>
                    <a:pt x="10576" y="337"/>
                  </a:cubicBezTo>
                  <a:cubicBezTo>
                    <a:pt x="9972" y="348"/>
                    <a:pt x="9369" y="337"/>
                    <a:pt x="8765" y="337"/>
                  </a:cubicBezTo>
                  <a:cubicBezTo>
                    <a:pt x="8544" y="337"/>
                    <a:pt x="8312" y="383"/>
                    <a:pt x="8115" y="279"/>
                  </a:cubicBezTo>
                  <a:cubicBezTo>
                    <a:pt x="8092" y="267"/>
                    <a:pt x="8069" y="267"/>
                    <a:pt x="8057" y="267"/>
                  </a:cubicBezTo>
                  <a:cubicBezTo>
                    <a:pt x="7767" y="267"/>
                    <a:pt x="7476" y="256"/>
                    <a:pt x="7198" y="279"/>
                  </a:cubicBezTo>
                  <a:cubicBezTo>
                    <a:pt x="6838" y="314"/>
                    <a:pt x="6490" y="372"/>
                    <a:pt x="6141" y="406"/>
                  </a:cubicBezTo>
                  <a:cubicBezTo>
                    <a:pt x="5944" y="430"/>
                    <a:pt x="5747" y="441"/>
                    <a:pt x="5561" y="441"/>
                  </a:cubicBezTo>
                  <a:cubicBezTo>
                    <a:pt x="5306" y="441"/>
                    <a:pt x="5062" y="453"/>
                    <a:pt x="4830" y="488"/>
                  </a:cubicBezTo>
                  <a:cubicBezTo>
                    <a:pt x="4412" y="546"/>
                    <a:pt x="4005" y="569"/>
                    <a:pt x="3587" y="615"/>
                  </a:cubicBezTo>
                  <a:lnTo>
                    <a:pt x="3193" y="662"/>
                  </a:lnTo>
                  <a:cubicBezTo>
                    <a:pt x="2786" y="720"/>
                    <a:pt x="2403" y="871"/>
                    <a:pt x="1985" y="871"/>
                  </a:cubicBezTo>
                  <a:cubicBezTo>
                    <a:pt x="1974" y="871"/>
                    <a:pt x="1939" y="871"/>
                    <a:pt x="1927" y="894"/>
                  </a:cubicBezTo>
                  <a:cubicBezTo>
                    <a:pt x="1695" y="987"/>
                    <a:pt x="1416" y="917"/>
                    <a:pt x="1184" y="1033"/>
                  </a:cubicBezTo>
                  <a:cubicBezTo>
                    <a:pt x="998" y="1022"/>
                    <a:pt x="859" y="1091"/>
                    <a:pt x="685" y="1196"/>
                  </a:cubicBezTo>
                  <a:cubicBezTo>
                    <a:pt x="650" y="1312"/>
                    <a:pt x="639" y="1440"/>
                    <a:pt x="592" y="1556"/>
                  </a:cubicBezTo>
                  <a:cubicBezTo>
                    <a:pt x="534" y="1718"/>
                    <a:pt x="546" y="1904"/>
                    <a:pt x="511" y="2067"/>
                  </a:cubicBezTo>
                  <a:cubicBezTo>
                    <a:pt x="464" y="2241"/>
                    <a:pt x="464" y="2415"/>
                    <a:pt x="453" y="2577"/>
                  </a:cubicBezTo>
                  <a:cubicBezTo>
                    <a:pt x="453" y="2705"/>
                    <a:pt x="453" y="2833"/>
                    <a:pt x="406" y="2960"/>
                  </a:cubicBezTo>
                  <a:cubicBezTo>
                    <a:pt x="372" y="3077"/>
                    <a:pt x="360" y="3181"/>
                    <a:pt x="360" y="3297"/>
                  </a:cubicBezTo>
                  <a:lnTo>
                    <a:pt x="360" y="4644"/>
                  </a:lnTo>
                  <a:cubicBezTo>
                    <a:pt x="360" y="4725"/>
                    <a:pt x="348" y="4795"/>
                    <a:pt x="372" y="4864"/>
                  </a:cubicBezTo>
                  <a:cubicBezTo>
                    <a:pt x="464" y="5050"/>
                    <a:pt x="453" y="5247"/>
                    <a:pt x="453" y="5433"/>
                  </a:cubicBezTo>
                  <a:cubicBezTo>
                    <a:pt x="453" y="5503"/>
                    <a:pt x="430" y="5573"/>
                    <a:pt x="464" y="5654"/>
                  </a:cubicBezTo>
                  <a:cubicBezTo>
                    <a:pt x="534" y="5793"/>
                    <a:pt x="523" y="5956"/>
                    <a:pt x="523" y="6095"/>
                  </a:cubicBezTo>
                  <a:cubicBezTo>
                    <a:pt x="523" y="6153"/>
                    <a:pt x="523" y="6211"/>
                    <a:pt x="534" y="6246"/>
                  </a:cubicBezTo>
                  <a:cubicBezTo>
                    <a:pt x="627" y="6420"/>
                    <a:pt x="604" y="6606"/>
                    <a:pt x="604" y="6780"/>
                  </a:cubicBezTo>
                  <a:cubicBezTo>
                    <a:pt x="604" y="7070"/>
                    <a:pt x="604" y="7349"/>
                    <a:pt x="627" y="7639"/>
                  </a:cubicBezTo>
                  <a:cubicBezTo>
                    <a:pt x="627" y="7720"/>
                    <a:pt x="627" y="7813"/>
                    <a:pt x="650" y="7883"/>
                  </a:cubicBezTo>
                  <a:cubicBezTo>
                    <a:pt x="708" y="8010"/>
                    <a:pt x="708" y="8150"/>
                    <a:pt x="708" y="8277"/>
                  </a:cubicBezTo>
                  <a:cubicBezTo>
                    <a:pt x="708" y="8475"/>
                    <a:pt x="801" y="8672"/>
                    <a:pt x="859" y="8870"/>
                  </a:cubicBezTo>
                  <a:cubicBezTo>
                    <a:pt x="998" y="8870"/>
                    <a:pt x="1149" y="8881"/>
                    <a:pt x="1289" y="8881"/>
                  </a:cubicBezTo>
                  <a:cubicBezTo>
                    <a:pt x="1416" y="8881"/>
                    <a:pt x="1556" y="8881"/>
                    <a:pt x="1683" y="8916"/>
                  </a:cubicBezTo>
                  <a:cubicBezTo>
                    <a:pt x="1823" y="8939"/>
                    <a:pt x="1962" y="8904"/>
                    <a:pt x="2101" y="8870"/>
                  </a:cubicBezTo>
                  <a:cubicBezTo>
                    <a:pt x="2159" y="8858"/>
                    <a:pt x="2217" y="8870"/>
                    <a:pt x="2287" y="8870"/>
                  </a:cubicBezTo>
                  <a:lnTo>
                    <a:pt x="2902" y="8870"/>
                  </a:lnTo>
                  <a:cubicBezTo>
                    <a:pt x="2972" y="8870"/>
                    <a:pt x="3042" y="8881"/>
                    <a:pt x="3123" y="8858"/>
                  </a:cubicBezTo>
                  <a:cubicBezTo>
                    <a:pt x="3367" y="8753"/>
                    <a:pt x="3622" y="8788"/>
                    <a:pt x="3878" y="8788"/>
                  </a:cubicBezTo>
                  <a:cubicBezTo>
                    <a:pt x="4121" y="8788"/>
                    <a:pt x="4365" y="8811"/>
                    <a:pt x="4597" y="8730"/>
                  </a:cubicBezTo>
                  <a:cubicBezTo>
                    <a:pt x="4655" y="8695"/>
                    <a:pt x="4748" y="8707"/>
                    <a:pt x="4818" y="8707"/>
                  </a:cubicBezTo>
                  <a:lnTo>
                    <a:pt x="5364" y="8707"/>
                  </a:lnTo>
                  <a:cubicBezTo>
                    <a:pt x="5445" y="8707"/>
                    <a:pt x="5514" y="8730"/>
                    <a:pt x="5584" y="8695"/>
                  </a:cubicBezTo>
                  <a:cubicBezTo>
                    <a:pt x="5793" y="8614"/>
                    <a:pt x="5990" y="8637"/>
                    <a:pt x="6199" y="8626"/>
                  </a:cubicBezTo>
                  <a:cubicBezTo>
                    <a:pt x="6432" y="8626"/>
                    <a:pt x="6664" y="8649"/>
                    <a:pt x="6896" y="8556"/>
                  </a:cubicBezTo>
                  <a:cubicBezTo>
                    <a:pt x="6966" y="8521"/>
                    <a:pt x="7047" y="8533"/>
                    <a:pt x="7140" y="8533"/>
                  </a:cubicBezTo>
                  <a:lnTo>
                    <a:pt x="8324" y="8533"/>
                  </a:lnTo>
                  <a:cubicBezTo>
                    <a:pt x="8428" y="8533"/>
                    <a:pt x="8533" y="8556"/>
                    <a:pt x="8637" y="8510"/>
                  </a:cubicBezTo>
                  <a:cubicBezTo>
                    <a:pt x="8812" y="8452"/>
                    <a:pt x="8986" y="8452"/>
                    <a:pt x="9160" y="8452"/>
                  </a:cubicBezTo>
                  <a:cubicBezTo>
                    <a:pt x="9241" y="8452"/>
                    <a:pt x="9311" y="8452"/>
                    <a:pt x="9404" y="8440"/>
                  </a:cubicBezTo>
                  <a:cubicBezTo>
                    <a:pt x="9868" y="8359"/>
                    <a:pt x="10332" y="8289"/>
                    <a:pt x="10797" y="8196"/>
                  </a:cubicBezTo>
                  <a:cubicBezTo>
                    <a:pt x="10924" y="8173"/>
                    <a:pt x="11052" y="8127"/>
                    <a:pt x="11191" y="8115"/>
                  </a:cubicBezTo>
                  <a:cubicBezTo>
                    <a:pt x="11366" y="8103"/>
                    <a:pt x="11505" y="8068"/>
                    <a:pt x="11633" y="7987"/>
                  </a:cubicBezTo>
                  <a:cubicBezTo>
                    <a:pt x="11725" y="7836"/>
                    <a:pt x="11749" y="7697"/>
                    <a:pt x="11749" y="7534"/>
                  </a:cubicBezTo>
                  <a:cubicBezTo>
                    <a:pt x="11749" y="6954"/>
                    <a:pt x="11772" y="6374"/>
                    <a:pt x="11772" y="5793"/>
                  </a:cubicBezTo>
                  <a:cubicBezTo>
                    <a:pt x="11772" y="5781"/>
                    <a:pt x="11749" y="5758"/>
                    <a:pt x="11737" y="5723"/>
                  </a:cubicBezTo>
                  <a:cubicBezTo>
                    <a:pt x="11598" y="5700"/>
                    <a:pt x="11447" y="5677"/>
                    <a:pt x="11284" y="5747"/>
                  </a:cubicBezTo>
                  <a:lnTo>
                    <a:pt x="11284" y="6083"/>
                  </a:lnTo>
                  <a:cubicBezTo>
                    <a:pt x="11307" y="6269"/>
                    <a:pt x="11249" y="6443"/>
                    <a:pt x="11099" y="6594"/>
                  </a:cubicBezTo>
                  <a:cubicBezTo>
                    <a:pt x="10959" y="6606"/>
                    <a:pt x="10797" y="6617"/>
                    <a:pt x="10623" y="6629"/>
                  </a:cubicBezTo>
                  <a:cubicBezTo>
                    <a:pt x="10623" y="6722"/>
                    <a:pt x="10611" y="6791"/>
                    <a:pt x="10611" y="6873"/>
                  </a:cubicBezTo>
                  <a:cubicBezTo>
                    <a:pt x="10623" y="7058"/>
                    <a:pt x="10576" y="7233"/>
                    <a:pt x="10506" y="7407"/>
                  </a:cubicBezTo>
                  <a:cubicBezTo>
                    <a:pt x="10472" y="7488"/>
                    <a:pt x="10414" y="7534"/>
                    <a:pt x="10332" y="7546"/>
                  </a:cubicBezTo>
                  <a:lnTo>
                    <a:pt x="10216" y="7546"/>
                  </a:lnTo>
                  <a:cubicBezTo>
                    <a:pt x="9949" y="7546"/>
                    <a:pt x="9682" y="7523"/>
                    <a:pt x="9427" y="7616"/>
                  </a:cubicBezTo>
                  <a:cubicBezTo>
                    <a:pt x="9404" y="7639"/>
                    <a:pt x="9346" y="7616"/>
                    <a:pt x="9311" y="7616"/>
                  </a:cubicBezTo>
                  <a:cubicBezTo>
                    <a:pt x="9079" y="7616"/>
                    <a:pt x="8846" y="7604"/>
                    <a:pt x="8614" y="7697"/>
                  </a:cubicBezTo>
                  <a:cubicBezTo>
                    <a:pt x="8579" y="7709"/>
                    <a:pt x="8521" y="7697"/>
                    <a:pt x="8475" y="7709"/>
                  </a:cubicBezTo>
                  <a:cubicBezTo>
                    <a:pt x="8417" y="7709"/>
                    <a:pt x="8347" y="7709"/>
                    <a:pt x="8301" y="7743"/>
                  </a:cubicBezTo>
                  <a:cubicBezTo>
                    <a:pt x="8138" y="7813"/>
                    <a:pt x="7964" y="7825"/>
                    <a:pt x="7790" y="7790"/>
                  </a:cubicBezTo>
                  <a:cubicBezTo>
                    <a:pt x="7488" y="7767"/>
                    <a:pt x="7198" y="7894"/>
                    <a:pt x="6873" y="7894"/>
                  </a:cubicBezTo>
                  <a:cubicBezTo>
                    <a:pt x="6733" y="7964"/>
                    <a:pt x="6559" y="7987"/>
                    <a:pt x="6397" y="7964"/>
                  </a:cubicBezTo>
                  <a:cubicBezTo>
                    <a:pt x="6350" y="7964"/>
                    <a:pt x="6292" y="7964"/>
                    <a:pt x="6257" y="7999"/>
                  </a:cubicBezTo>
                  <a:cubicBezTo>
                    <a:pt x="6118" y="8057"/>
                    <a:pt x="5979" y="8057"/>
                    <a:pt x="5828" y="8057"/>
                  </a:cubicBezTo>
                  <a:cubicBezTo>
                    <a:pt x="5712" y="8057"/>
                    <a:pt x="5573" y="8022"/>
                    <a:pt x="5468" y="8068"/>
                  </a:cubicBezTo>
                  <a:cubicBezTo>
                    <a:pt x="5224" y="8161"/>
                    <a:pt x="4992" y="8127"/>
                    <a:pt x="4748" y="8138"/>
                  </a:cubicBezTo>
                  <a:cubicBezTo>
                    <a:pt x="4644" y="8138"/>
                    <a:pt x="4528" y="8115"/>
                    <a:pt x="4435" y="8161"/>
                  </a:cubicBezTo>
                  <a:cubicBezTo>
                    <a:pt x="4191" y="8277"/>
                    <a:pt x="3936" y="8231"/>
                    <a:pt x="3680" y="8231"/>
                  </a:cubicBezTo>
                  <a:cubicBezTo>
                    <a:pt x="3587" y="8231"/>
                    <a:pt x="3471" y="8219"/>
                    <a:pt x="3378" y="8243"/>
                  </a:cubicBezTo>
                  <a:cubicBezTo>
                    <a:pt x="3216" y="8324"/>
                    <a:pt x="3065" y="8289"/>
                    <a:pt x="2902" y="8277"/>
                  </a:cubicBezTo>
                  <a:lnTo>
                    <a:pt x="2508" y="8231"/>
                  </a:lnTo>
                  <a:cubicBezTo>
                    <a:pt x="2194" y="8324"/>
                    <a:pt x="1939" y="8289"/>
                    <a:pt x="1695" y="8277"/>
                  </a:cubicBezTo>
                  <a:close/>
                  <a:moveTo>
                    <a:pt x="11865" y="2670"/>
                  </a:moveTo>
                  <a:cubicBezTo>
                    <a:pt x="11540" y="2601"/>
                    <a:pt x="10994" y="2601"/>
                    <a:pt x="10739" y="2659"/>
                  </a:cubicBezTo>
                  <a:cubicBezTo>
                    <a:pt x="10739" y="2891"/>
                    <a:pt x="10692" y="3123"/>
                    <a:pt x="10785" y="3344"/>
                  </a:cubicBezTo>
                  <a:cubicBezTo>
                    <a:pt x="10808" y="3413"/>
                    <a:pt x="10808" y="3506"/>
                    <a:pt x="10808" y="3587"/>
                  </a:cubicBezTo>
                  <a:cubicBezTo>
                    <a:pt x="10843" y="3820"/>
                    <a:pt x="10843" y="4052"/>
                    <a:pt x="10913" y="4284"/>
                  </a:cubicBezTo>
                  <a:cubicBezTo>
                    <a:pt x="10971" y="4470"/>
                    <a:pt x="10971" y="4644"/>
                    <a:pt x="10982" y="4818"/>
                  </a:cubicBezTo>
                  <a:cubicBezTo>
                    <a:pt x="10982" y="5004"/>
                    <a:pt x="10959" y="5178"/>
                    <a:pt x="10994" y="5352"/>
                  </a:cubicBezTo>
                  <a:cubicBezTo>
                    <a:pt x="11099" y="5398"/>
                    <a:pt x="11191" y="5445"/>
                    <a:pt x="11273" y="5491"/>
                  </a:cubicBezTo>
                  <a:cubicBezTo>
                    <a:pt x="11400" y="5445"/>
                    <a:pt x="11540" y="5410"/>
                    <a:pt x="11691" y="5468"/>
                  </a:cubicBezTo>
                  <a:cubicBezTo>
                    <a:pt x="11807" y="5514"/>
                    <a:pt x="11958" y="5503"/>
                    <a:pt x="12085" y="5456"/>
                  </a:cubicBezTo>
                  <a:cubicBezTo>
                    <a:pt x="12097" y="5410"/>
                    <a:pt x="12120" y="5375"/>
                    <a:pt x="12120" y="5340"/>
                  </a:cubicBezTo>
                  <a:cubicBezTo>
                    <a:pt x="12120" y="5004"/>
                    <a:pt x="12097" y="4690"/>
                    <a:pt x="12132" y="4354"/>
                  </a:cubicBezTo>
                  <a:cubicBezTo>
                    <a:pt x="12155" y="4017"/>
                    <a:pt x="12027" y="3692"/>
                    <a:pt x="12074" y="3355"/>
                  </a:cubicBezTo>
                  <a:cubicBezTo>
                    <a:pt x="12074" y="3320"/>
                    <a:pt x="12039" y="3297"/>
                    <a:pt x="12027" y="3262"/>
                  </a:cubicBezTo>
                  <a:cubicBezTo>
                    <a:pt x="12016" y="3227"/>
                    <a:pt x="11981" y="3181"/>
                    <a:pt x="11969" y="3123"/>
                  </a:cubicBezTo>
                  <a:cubicBezTo>
                    <a:pt x="11946" y="3007"/>
                    <a:pt x="11911" y="2844"/>
                    <a:pt x="11865" y="2670"/>
                  </a:cubicBezTo>
                  <a:close/>
                  <a:moveTo>
                    <a:pt x="9984" y="1916"/>
                  </a:moveTo>
                  <a:cubicBezTo>
                    <a:pt x="9961" y="2020"/>
                    <a:pt x="9961" y="2090"/>
                    <a:pt x="9961" y="2183"/>
                  </a:cubicBezTo>
                  <a:lnTo>
                    <a:pt x="9961" y="3135"/>
                  </a:lnTo>
                  <a:cubicBezTo>
                    <a:pt x="9961" y="3309"/>
                    <a:pt x="9949" y="3483"/>
                    <a:pt x="10019" y="3645"/>
                  </a:cubicBezTo>
                  <a:cubicBezTo>
                    <a:pt x="10054" y="3703"/>
                    <a:pt x="10054" y="3761"/>
                    <a:pt x="10042" y="3820"/>
                  </a:cubicBezTo>
                  <a:cubicBezTo>
                    <a:pt x="9996" y="4145"/>
                    <a:pt x="10158" y="4446"/>
                    <a:pt x="10147" y="4760"/>
                  </a:cubicBezTo>
                  <a:cubicBezTo>
                    <a:pt x="10228" y="4957"/>
                    <a:pt x="10205" y="5143"/>
                    <a:pt x="10216" y="5329"/>
                  </a:cubicBezTo>
                  <a:cubicBezTo>
                    <a:pt x="10216" y="5422"/>
                    <a:pt x="10216" y="5514"/>
                    <a:pt x="10251" y="5607"/>
                  </a:cubicBezTo>
                  <a:cubicBezTo>
                    <a:pt x="10297" y="5723"/>
                    <a:pt x="10309" y="5840"/>
                    <a:pt x="10309" y="5967"/>
                  </a:cubicBezTo>
                  <a:cubicBezTo>
                    <a:pt x="10309" y="6083"/>
                    <a:pt x="10297" y="6211"/>
                    <a:pt x="10344" y="6316"/>
                  </a:cubicBezTo>
                  <a:cubicBezTo>
                    <a:pt x="10506" y="6420"/>
                    <a:pt x="10646" y="6443"/>
                    <a:pt x="10820" y="6432"/>
                  </a:cubicBezTo>
                  <a:cubicBezTo>
                    <a:pt x="10913" y="6420"/>
                    <a:pt x="10948" y="6374"/>
                    <a:pt x="10948" y="6304"/>
                  </a:cubicBezTo>
                  <a:lnTo>
                    <a:pt x="10948" y="5828"/>
                  </a:lnTo>
                  <a:cubicBezTo>
                    <a:pt x="10704" y="5712"/>
                    <a:pt x="10704" y="5712"/>
                    <a:pt x="10704" y="5480"/>
                  </a:cubicBezTo>
                  <a:lnTo>
                    <a:pt x="10704" y="5201"/>
                  </a:lnTo>
                  <a:cubicBezTo>
                    <a:pt x="10692" y="4911"/>
                    <a:pt x="10750" y="4632"/>
                    <a:pt x="10634" y="4354"/>
                  </a:cubicBezTo>
                  <a:cubicBezTo>
                    <a:pt x="10623" y="4319"/>
                    <a:pt x="10634" y="4261"/>
                    <a:pt x="10623" y="4214"/>
                  </a:cubicBezTo>
                  <a:cubicBezTo>
                    <a:pt x="10623" y="4156"/>
                    <a:pt x="10599" y="4087"/>
                    <a:pt x="10588" y="4040"/>
                  </a:cubicBezTo>
                  <a:cubicBezTo>
                    <a:pt x="10530" y="3912"/>
                    <a:pt x="10530" y="3773"/>
                    <a:pt x="10530" y="3645"/>
                  </a:cubicBezTo>
                  <a:cubicBezTo>
                    <a:pt x="10530" y="3587"/>
                    <a:pt x="10530" y="3518"/>
                    <a:pt x="10518" y="3460"/>
                  </a:cubicBezTo>
                  <a:cubicBezTo>
                    <a:pt x="10402" y="3135"/>
                    <a:pt x="10472" y="2810"/>
                    <a:pt x="10460" y="2484"/>
                  </a:cubicBezTo>
                  <a:cubicBezTo>
                    <a:pt x="10460" y="2415"/>
                    <a:pt x="10506" y="2357"/>
                    <a:pt x="10576" y="2322"/>
                  </a:cubicBezTo>
                  <a:cubicBezTo>
                    <a:pt x="10623" y="2310"/>
                    <a:pt x="10657" y="2287"/>
                    <a:pt x="10692" y="2264"/>
                  </a:cubicBezTo>
                  <a:cubicBezTo>
                    <a:pt x="10739" y="2113"/>
                    <a:pt x="10692" y="2008"/>
                    <a:pt x="10576" y="1904"/>
                  </a:cubicBezTo>
                  <a:cubicBezTo>
                    <a:pt x="10402" y="1881"/>
                    <a:pt x="10216" y="1858"/>
                    <a:pt x="9984" y="191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3" name="Google Shape;2703;g123dee3dcf1_0_2938"/>
            <p:cNvSpPr/>
            <p:nvPr/>
          </p:nvSpPr>
          <p:spPr>
            <a:xfrm>
              <a:off x="2115625" y="2668975"/>
              <a:ext cx="62700" cy="44450"/>
            </a:xfrm>
            <a:custGeom>
              <a:rect b="b" l="l" r="r" t="t"/>
              <a:pathLst>
                <a:path extrusionOk="0" h="1778" w="2508">
                  <a:moveTo>
                    <a:pt x="1579" y="12"/>
                  </a:moveTo>
                  <a:lnTo>
                    <a:pt x="2043" y="12"/>
                  </a:lnTo>
                  <a:cubicBezTo>
                    <a:pt x="2148" y="12"/>
                    <a:pt x="2218" y="36"/>
                    <a:pt x="2310" y="94"/>
                  </a:cubicBezTo>
                  <a:cubicBezTo>
                    <a:pt x="2380" y="152"/>
                    <a:pt x="2415" y="210"/>
                    <a:pt x="2415" y="303"/>
                  </a:cubicBezTo>
                  <a:cubicBezTo>
                    <a:pt x="2415" y="430"/>
                    <a:pt x="2461" y="558"/>
                    <a:pt x="2473" y="697"/>
                  </a:cubicBezTo>
                  <a:cubicBezTo>
                    <a:pt x="2508" y="953"/>
                    <a:pt x="2496" y="1220"/>
                    <a:pt x="2496" y="1487"/>
                  </a:cubicBezTo>
                  <a:cubicBezTo>
                    <a:pt x="2496" y="1580"/>
                    <a:pt x="2415" y="1603"/>
                    <a:pt x="2345" y="1615"/>
                  </a:cubicBezTo>
                  <a:cubicBezTo>
                    <a:pt x="2276" y="1615"/>
                    <a:pt x="2206" y="1638"/>
                    <a:pt x="2125" y="1638"/>
                  </a:cubicBezTo>
                  <a:lnTo>
                    <a:pt x="1393" y="1638"/>
                  </a:lnTo>
                  <a:cubicBezTo>
                    <a:pt x="1312" y="1638"/>
                    <a:pt x="1242" y="1615"/>
                    <a:pt x="1173" y="1661"/>
                  </a:cubicBezTo>
                  <a:cubicBezTo>
                    <a:pt x="952" y="1777"/>
                    <a:pt x="732" y="1719"/>
                    <a:pt x="499" y="1742"/>
                  </a:cubicBezTo>
                  <a:cubicBezTo>
                    <a:pt x="418" y="1742"/>
                    <a:pt x="348" y="1707"/>
                    <a:pt x="302" y="1638"/>
                  </a:cubicBezTo>
                  <a:cubicBezTo>
                    <a:pt x="198" y="1475"/>
                    <a:pt x="81" y="1313"/>
                    <a:pt x="116" y="1115"/>
                  </a:cubicBezTo>
                  <a:cubicBezTo>
                    <a:pt x="116" y="1069"/>
                    <a:pt x="116" y="1022"/>
                    <a:pt x="93" y="999"/>
                  </a:cubicBezTo>
                  <a:cubicBezTo>
                    <a:pt x="0" y="802"/>
                    <a:pt x="35" y="616"/>
                    <a:pt x="35" y="430"/>
                  </a:cubicBezTo>
                  <a:cubicBezTo>
                    <a:pt x="35" y="291"/>
                    <a:pt x="81" y="256"/>
                    <a:pt x="244" y="210"/>
                  </a:cubicBezTo>
                  <a:cubicBezTo>
                    <a:pt x="430" y="152"/>
                    <a:pt x="650" y="140"/>
                    <a:pt x="836" y="94"/>
                  </a:cubicBezTo>
                  <a:cubicBezTo>
                    <a:pt x="1022" y="47"/>
                    <a:pt x="1196" y="36"/>
                    <a:pt x="1382" y="36"/>
                  </a:cubicBezTo>
                  <a:cubicBezTo>
                    <a:pt x="1440" y="1"/>
                    <a:pt x="1509" y="12"/>
                    <a:pt x="1579" y="12"/>
                  </a:cubicBezTo>
                  <a:close/>
                  <a:moveTo>
                    <a:pt x="2206" y="1359"/>
                  </a:moveTo>
                  <a:cubicBezTo>
                    <a:pt x="2310" y="988"/>
                    <a:pt x="2171" y="651"/>
                    <a:pt x="2148" y="314"/>
                  </a:cubicBezTo>
                  <a:cubicBezTo>
                    <a:pt x="1974" y="291"/>
                    <a:pt x="1184" y="268"/>
                    <a:pt x="1068" y="303"/>
                  </a:cubicBezTo>
                  <a:cubicBezTo>
                    <a:pt x="1057" y="303"/>
                    <a:pt x="1033" y="314"/>
                    <a:pt x="1010" y="314"/>
                  </a:cubicBezTo>
                  <a:cubicBezTo>
                    <a:pt x="894" y="372"/>
                    <a:pt x="778" y="384"/>
                    <a:pt x="650" y="372"/>
                  </a:cubicBezTo>
                  <a:cubicBezTo>
                    <a:pt x="523" y="372"/>
                    <a:pt x="418" y="407"/>
                    <a:pt x="302" y="500"/>
                  </a:cubicBezTo>
                  <a:cubicBezTo>
                    <a:pt x="314" y="593"/>
                    <a:pt x="337" y="697"/>
                    <a:pt x="348" y="790"/>
                  </a:cubicBezTo>
                  <a:cubicBezTo>
                    <a:pt x="360" y="872"/>
                    <a:pt x="395" y="941"/>
                    <a:pt x="395" y="999"/>
                  </a:cubicBezTo>
                  <a:cubicBezTo>
                    <a:pt x="395" y="1162"/>
                    <a:pt x="453" y="1289"/>
                    <a:pt x="569" y="1417"/>
                  </a:cubicBezTo>
                  <a:cubicBezTo>
                    <a:pt x="697" y="1417"/>
                    <a:pt x="836" y="1440"/>
                    <a:pt x="952" y="1406"/>
                  </a:cubicBezTo>
                  <a:cubicBezTo>
                    <a:pt x="1115" y="1348"/>
                    <a:pt x="1277" y="1348"/>
                    <a:pt x="1440" y="1348"/>
                  </a:cubicBezTo>
                  <a:cubicBezTo>
                    <a:pt x="1684" y="1359"/>
                    <a:pt x="1939" y="1359"/>
                    <a:pt x="2206" y="135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4" name="Google Shape;2704;g123dee3dcf1_0_2938"/>
            <p:cNvSpPr/>
            <p:nvPr/>
          </p:nvSpPr>
          <p:spPr>
            <a:xfrm>
              <a:off x="2021300" y="2692200"/>
              <a:ext cx="10750" cy="104500"/>
            </a:xfrm>
            <a:custGeom>
              <a:rect b="b" l="l" r="r" t="t"/>
              <a:pathLst>
                <a:path extrusionOk="0" h="4180" w="430">
                  <a:moveTo>
                    <a:pt x="430" y="4145"/>
                  </a:moveTo>
                  <a:cubicBezTo>
                    <a:pt x="302" y="4180"/>
                    <a:pt x="244" y="4099"/>
                    <a:pt x="221" y="4017"/>
                  </a:cubicBezTo>
                  <a:cubicBezTo>
                    <a:pt x="198" y="3924"/>
                    <a:pt x="198" y="3832"/>
                    <a:pt x="198" y="3739"/>
                  </a:cubicBezTo>
                  <a:cubicBezTo>
                    <a:pt x="198" y="3565"/>
                    <a:pt x="198" y="3390"/>
                    <a:pt x="140" y="3216"/>
                  </a:cubicBezTo>
                  <a:cubicBezTo>
                    <a:pt x="116" y="3112"/>
                    <a:pt x="116" y="3019"/>
                    <a:pt x="116" y="2914"/>
                  </a:cubicBezTo>
                  <a:lnTo>
                    <a:pt x="116" y="2055"/>
                  </a:lnTo>
                  <a:cubicBezTo>
                    <a:pt x="116" y="1916"/>
                    <a:pt x="105" y="1754"/>
                    <a:pt x="58" y="1603"/>
                  </a:cubicBezTo>
                  <a:cubicBezTo>
                    <a:pt x="0" y="1394"/>
                    <a:pt x="0" y="1161"/>
                    <a:pt x="128" y="953"/>
                  </a:cubicBezTo>
                  <a:cubicBezTo>
                    <a:pt x="232" y="813"/>
                    <a:pt x="232" y="651"/>
                    <a:pt x="163" y="488"/>
                  </a:cubicBezTo>
                  <a:cubicBezTo>
                    <a:pt x="105" y="360"/>
                    <a:pt x="105" y="233"/>
                    <a:pt x="140" y="93"/>
                  </a:cubicBezTo>
                  <a:cubicBezTo>
                    <a:pt x="163" y="70"/>
                    <a:pt x="186" y="35"/>
                    <a:pt x="221" y="1"/>
                  </a:cubicBezTo>
                  <a:cubicBezTo>
                    <a:pt x="244" y="24"/>
                    <a:pt x="290" y="35"/>
                    <a:pt x="290" y="59"/>
                  </a:cubicBezTo>
                  <a:cubicBezTo>
                    <a:pt x="337" y="256"/>
                    <a:pt x="372" y="442"/>
                    <a:pt x="407" y="651"/>
                  </a:cubicBezTo>
                  <a:cubicBezTo>
                    <a:pt x="418" y="790"/>
                    <a:pt x="407" y="941"/>
                    <a:pt x="337" y="1069"/>
                  </a:cubicBezTo>
                  <a:cubicBezTo>
                    <a:pt x="232" y="1243"/>
                    <a:pt x="221" y="1417"/>
                    <a:pt x="302" y="1591"/>
                  </a:cubicBezTo>
                  <a:cubicBezTo>
                    <a:pt x="337" y="1684"/>
                    <a:pt x="348" y="1765"/>
                    <a:pt x="348" y="1870"/>
                  </a:cubicBezTo>
                  <a:cubicBezTo>
                    <a:pt x="348" y="2160"/>
                    <a:pt x="348" y="2439"/>
                    <a:pt x="360" y="2729"/>
                  </a:cubicBezTo>
                  <a:cubicBezTo>
                    <a:pt x="360" y="2926"/>
                    <a:pt x="348" y="3135"/>
                    <a:pt x="418" y="3332"/>
                  </a:cubicBezTo>
                  <a:cubicBezTo>
                    <a:pt x="430" y="3390"/>
                    <a:pt x="430" y="3449"/>
                    <a:pt x="430" y="351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5" name="Google Shape;2705;g123dee3dcf1_0_2938"/>
            <p:cNvSpPr/>
            <p:nvPr/>
          </p:nvSpPr>
          <p:spPr>
            <a:xfrm>
              <a:off x="2053800" y="2689300"/>
              <a:ext cx="13950" cy="108000"/>
            </a:xfrm>
            <a:custGeom>
              <a:rect b="b" l="l" r="r" t="t"/>
              <a:pathLst>
                <a:path extrusionOk="0" h="4320" w="558">
                  <a:moveTo>
                    <a:pt x="291" y="1417"/>
                  </a:moveTo>
                  <a:lnTo>
                    <a:pt x="291" y="1928"/>
                  </a:lnTo>
                  <a:cubicBezTo>
                    <a:pt x="291" y="2055"/>
                    <a:pt x="314" y="2183"/>
                    <a:pt x="337" y="2322"/>
                  </a:cubicBezTo>
                  <a:cubicBezTo>
                    <a:pt x="384" y="2462"/>
                    <a:pt x="395" y="2624"/>
                    <a:pt x="384" y="2763"/>
                  </a:cubicBezTo>
                  <a:cubicBezTo>
                    <a:pt x="384" y="3042"/>
                    <a:pt x="453" y="3286"/>
                    <a:pt x="500" y="3553"/>
                  </a:cubicBezTo>
                  <a:cubicBezTo>
                    <a:pt x="546" y="3750"/>
                    <a:pt x="546" y="3971"/>
                    <a:pt x="558" y="4191"/>
                  </a:cubicBezTo>
                  <a:cubicBezTo>
                    <a:pt x="558" y="4215"/>
                    <a:pt x="546" y="4261"/>
                    <a:pt x="523" y="4273"/>
                  </a:cubicBezTo>
                  <a:cubicBezTo>
                    <a:pt x="500" y="4307"/>
                    <a:pt x="453" y="4319"/>
                    <a:pt x="430" y="4319"/>
                  </a:cubicBezTo>
                  <a:cubicBezTo>
                    <a:pt x="395" y="4319"/>
                    <a:pt x="372" y="4296"/>
                    <a:pt x="372" y="4261"/>
                  </a:cubicBezTo>
                  <a:cubicBezTo>
                    <a:pt x="349" y="4191"/>
                    <a:pt x="337" y="4122"/>
                    <a:pt x="349" y="4040"/>
                  </a:cubicBezTo>
                  <a:cubicBezTo>
                    <a:pt x="395" y="3797"/>
                    <a:pt x="337" y="3565"/>
                    <a:pt x="256" y="3344"/>
                  </a:cubicBezTo>
                  <a:cubicBezTo>
                    <a:pt x="175" y="3147"/>
                    <a:pt x="163" y="2961"/>
                    <a:pt x="175" y="2752"/>
                  </a:cubicBezTo>
                  <a:cubicBezTo>
                    <a:pt x="175" y="2578"/>
                    <a:pt x="209" y="2404"/>
                    <a:pt x="117" y="2241"/>
                  </a:cubicBezTo>
                  <a:cubicBezTo>
                    <a:pt x="93" y="2183"/>
                    <a:pt x="105" y="2125"/>
                    <a:pt x="105" y="2067"/>
                  </a:cubicBezTo>
                  <a:lnTo>
                    <a:pt x="105" y="1219"/>
                  </a:lnTo>
                  <a:cubicBezTo>
                    <a:pt x="105" y="1010"/>
                    <a:pt x="105" y="813"/>
                    <a:pt x="47" y="604"/>
                  </a:cubicBezTo>
                  <a:cubicBezTo>
                    <a:pt x="0" y="476"/>
                    <a:pt x="24" y="326"/>
                    <a:pt x="24" y="186"/>
                  </a:cubicBezTo>
                  <a:cubicBezTo>
                    <a:pt x="24" y="140"/>
                    <a:pt x="47" y="82"/>
                    <a:pt x="82" y="35"/>
                  </a:cubicBezTo>
                  <a:cubicBezTo>
                    <a:pt x="105" y="0"/>
                    <a:pt x="198" y="12"/>
                    <a:pt x="209" y="59"/>
                  </a:cubicBezTo>
                  <a:cubicBezTo>
                    <a:pt x="221" y="82"/>
                    <a:pt x="233" y="117"/>
                    <a:pt x="233" y="140"/>
                  </a:cubicBezTo>
                  <a:cubicBezTo>
                    <a:pt x="221" y="558"/>
                    <a:pt x="349" y="999"/>
                    <a:pt x="291" y="14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6" name="Google Shape;2706;g123dee3dcf1_0_2938"/>
            <p:cNvSpPr/>
            <p:nvPr/>
          </p:nvSpPr>
          <p:spPr>
            <a:xfrm>
              <a:off x="2081375" y="2683500"/>
              <a:ext cx="15700" cy="113500"/>
            </a:xfrm>
            <a:custGeom>
              <a:rect b="b" l="l" r="r" t="t"/>
              <a:pathLst>
                <a:path extrusionOk="0" h="4540" w="628">
                  <a:moveTo>
                    <a:pt x="453" y="4539"/>
                  </a:moveTo>
                  <a:cubicBezTo>
                    <a:pt x="349" y="4389"/>
                    <a:pt x="325" y="4272"/>
                    <a:pt x="430" y="4145"/>
                  </a:cubicBezTo>
                  <a:cubicBezTo>
                    <a:pt x="500" y="4064"/>
                    <a:pt x="500" y="3947"/>
                    <a:pt x="453" y="3855"/>
                  </a:cubicBezTo>
                  <a:cubicBezTo>
                    <a:pt x="337" y="3657"/>
                    <a:pt x="337" y="3448"/>
                    <a:pt x="349" y="3228"/>
                  </a:cubicBezTo>
                  <a:cubicBezTo>
                    <a:pt x="372" y="2914"/>
                    <a:pt x="291" y="2624"/>
                    <a:pt x="221" y="2334"/>
                  </a:cubicBezTo>
                  <a:cubicBezTo>
                    <a:pt x="198" y="2218"/>
                    <a:pt x="174" y="2090"/>
                    <a:pt x="174" y="1974"/>
                  </a:cubicBezTo>
                  <a:cubicBezTo>
                    <a:pt x="174" y="1626"/>
                    <a:pt x="174" y="1277"/>
                    <a:pt x="198" y="929"/>
                  </a:cubicBezTo>
                  <a:cubicBezTo>
                    <a:pt x="198" y="767"/>
                    <a:pt x="209" y="604"/>
                    <a:pt x="93" y="465"/>
                  </a:cubicBezTo>
                  <a:cubicBezTo>
                    <a:pt x="0" y="349"/>
                    <a:pt x="0" y="186"/>
                    <a:pt x="47" y="58"/>
                  </a:cubicBezTo>
                  <a:cubicBezTo>
                    <a:pt x="47" y="24"/>
                    <a:pt x="93" y="12"/>
                    <a:pt x="105" y="0"/>
                  </a:cubicBezTo>
                  <a:cubicBezTo>
                    <a:pt x="140" y="0"/>
                    <a:pt x="163" y="12"/>
                    <a:pt x="174" y="35"/>
                  </a:cubicBezTo>
                  <a:cubicBezTo>
                    <a:pt x="198" y="70"/>
                    <a:pt x="209" y="93"/>
                    <a:pt x="209" y="128"/>
                  </a:cubicBezTo>
                  <a:cubicBezTo>
                    <a:pt x="209" y="256"/>
                    <a:pt x="233" y="383"/>
                    <a:pt x="325" y="499"/>
                  </a:cubicBezTo>
                  <a:cubicBezTo>
                    <a:pt x="349" y="546"/>
                    <a:pt x="372" y="616"/>
                    <a:pt x="372" y="674"/>
                  </a:cubicBezTo>
                  <a:cubicBezTo>
                    <a:pt x="383" y="1010"/>
                    <a:pt x="395" y="1347"/>
                    <a:pt x="395" y="1695"/>
                  </a:cubicBezTo>
                  <a:cubicBezTo>
                    <a:pt x="395" y="1997"/>
                    <a:pt x="395" y="2287"/>
                    <a:pt x="488" y="2566"/>
                  </a:cubicBezTo>
                  <a:cubicBezTo>
                    <a:pt x="569" y="2856"/>
                    <a:pt x="558" y="3146"/>
                    <a:pt x="558" y="3437"/>
                  </a:cubicBezTo>
                  <a:cubicBezTo>
                    <a:pt x="558" y="3576"/>
                    <a:pt x="558" y="3715"/>
                    <a:pt x="581" y="3855"/>
                  </a:cubicBezTo>
                  <a:cubicBezTo>
                    <a:pt x="627" y="4075"/>
                    <a:pt x="604" y="4296"/>
                    <a:pt x="453" y="453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7" name="Google Shape;2707;g123dee3dcf1_0_2938"/>
            <p:cNvSpPr/>
            <p:nvPr/>
          </p:nvSpPr>
          <p:spPr>
            <a:xfrm>
              <a:off x="2165550" y="2722975"/>
              <a:ext cx="12200" cy="58650"/>
            </a:xfrm>
            <a:custGeom>
              <a:rect b="b" l="l" r="r" t="t"/>
              <a:pathLst>
                <a:path extrusionOk="0" h="2346" w="488">
                  <a:moveTo>
                    <a:pt x="93" y="929"/>
                  </a:moveTo>
                  <a:cubicBezTo>
                    <a:pt x="93" y="766"/>
                    <a:pt x="116" y="697"/>
                    <a:pt x="221" y="650"/>
                  </a:cubicBezTo>
                  <a:cubicBezTo>
                    <a:pt x="313" y="604"/>
                    <a:pt x="313" y="523"/>
                    <a:pt x="255" y="453"/>
                  </a:cubicBezTo>
                  <a:cubicBezTo>
                    <a:pt x="209" y="395"/>
                    <a:pt x="139" y="360"/>
                    <a:pt x="93" y="302"/>
                  </a:cubicBezTo>
                  <a:cubicBezTo>
                    <a:pt x="58" y="256"/>
                    <a:pt x="35" y="198"/>
                    <a:pt x="23" y="139"/>
                  </a:cubicBezTo>
                  <a:cubicBezTo>
                    <a:pt x="0" y="81"/>
                    <a:pt x="58" y="12"/>
                    <a:pt x="116" y="12"/>
                  </a:cubicBezTo>
                  <a:cubicBezTo>
                    <a:pt x="174" y="0"/>
                    <a:pt x="267" y="12"/>
                    <a:pt x="279" y="70"/>
                  </a:cubicBezTo>
                  <a:cubicBezTo>
                    <a:pt x="290" y="186"/>
                    <a:pt x="372" y="279"/>
                    <a:pt x="406" y="360"/>
                  </a:cubicBezTo>
                  <a:cubicBezTo>
                    <a:pt x="488" y="511"/>
                    <a:pt x="488" y="662"/>
                    <a:pt x="383" y="801"/>
                  </a:cubicBezTo>
                  <a:cubicBezTo>
                    <a:pt x="325" y="882"/>
                    <a:pt x="290" y="975"/>
                    <a:pt x="337" y="1091"/>
                  </a:cubicBezTo>
                  <a:cubicBezTo>
                    <a:pt x="383" y="1208"/>
                    <a:pt x="372" y="1324"/>
                    <a:pt x="430" y="1440"/>
                  </a:cubicBezTo>
                  <a:cubicBezTo>
                    <a:pt x="464" y="1509"/>
                    <a:pt x="453" y="1614"/>
                    <a:pt x="453" y="1707"/>
                  </a:cubicBezTo>
                  <a:cubicBezTo>
                    <a:pt x="453" y="1869"/>
                    <a:pt x="453" y="2020"/>
                    <a:pt x="441" y="2171"/>
                  </a:cubicBezTo>
                  <a:cubicBezTo>
                    <a:pt x="441" y="2276"/>
                    <a:pt x="395" y="2345"/>
                    <a:pt x="337" y="2334"/>
                  </a:cubicBezTo>
                  <a:cubicBezTo>
                    <a:pt x="255" y="2322"/>
                    <a:pt x="267" y="2241"/>
                    <a:pt x="267" y="2194"/>
                  </a:cubicBezTo>
                  <a:cubicBezTo>
                    <a:pt x="267" y="2067"/>
                    <a:pt x="255" y="1950"/>
                    <a:pt x="267" y="1858"/>
                  </a:cubicBezTo>
                  <a:cubicBezTo>
                    <a:pt x="279" y="1614"/>
                    <a:pt x="221" y="1370"/>
                    <a:pt x="139" y="1149"/>
                  </a:cubicBezTo>
                  <a:cubicBezTo>
                    <a:pt x="116" y="1057"/>
                    <a:pt x="104" y="975"/>
                    <a:pt x="93" y="9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8" name="Google Shape;2708;g123dee3dcf1_0_2938"/>
            <p:cNvSpPr/>
            <p:nvPr/>
          </p:nvSpPr>
          <p:spPr>
            <a:xfrm>
              <a:off x="2140575" y="2727600"/>
              <a:ext cx="13100" cy="56925"/>
            </a:xfrm>
            <a:custGeom>
              <a:rect b="b" l="l" r="r" t="t"/>
              <a:pathLst>
                <a:path extrusionOk="0" h="2277" w="524">
                  <a:moveTo>
                    <a:pt x="128" y="1"/>
                  </a:moveTo>
                  <a:cubicBezTo>
                    <a:pt x="314" y="59"/>
                    <a:pt x="314" y="59"/>
                    <a:pt x="442" y="175"/>
                  </a:cubicBezTo>
                  <a:cubicBezTo>
                    <a:pt x="395" y="210"/>
                    <a:pt x="349" y="245"/>
                    <a:pt x="291" y="291"/>
                  </a:cubicBezTo>
                  <a:cubicBezTo>
                    <a:pt x="256" y="419"/>
                    <a:pt x="186" y="581"/>
                    <a:pt x="198" y="744"/>
                  </a:cubicBezTo>
                  <a:cubicBezTo>
                    <a:pt x="221" y="906"/>
                    <a:pt x="244" y="1057"/>
                    <a:pt x="337" y="1208"/>
                  </a:cubicBezTo>
                  <a:cubicBezTo>
                    <a:pt x="395" y="1290"/>
                    <a:pt x="442" y="1382"/>
                    <a:pt x="477" y="1464"/>
                  </a:cubicBezTo>
                  <a:cubicBezTo>
                    <a:pt x="523" y="1545"/>
                    <a:pt x="523" y="1626"/>
                    <a:pt x="465" y="1696"/>
                  </a:cubicBezTo>
                  <a:cubicBezTo>
                    <a:pt x="349" y="1835"/>
                    <a:pt x="361" y="1974"/>
                    <a:pt x="395" y="2137"/>
                  </a:cubicBezTo>
                  <a:cubicBezTo>
                    <a:pt x="407" y="2160"/>
                    <a:pt x="395" y="2207"/>
                    <a:pt x="372" y="2276"/>
                  </a:cubicBezTo>
                  <a:cubicBezTo>
                    <a:pt x="314" y="2241"/>
                    <a:pt x="291" y="2218"/>
                    <a:pt x="279" y="2195"/>
                  </a:cubicBezTo>
                  <a:cubicBezTo>
                    <a:pt x="163" y="2067"/>
                    <a:pt x="140" y="1905"/>
                    <a:pt x="163" y="1731"/>
                  </a:cubicBezTo>
                  <a:cubicBezTo>
                    <a:pt x="163" y="1673"/>
                    <a:pt x="186" y="1615"/>
                    <a:pt x="244" y="1580"/>
                  </a:cubicBezTo>
                  <a:cubicBezTo>
                    <a:pt x="279" y="1568"/>
                    <a:pt x="314" y="1545"/>
                    <a:pt x="349" y="1510"/>
                  </a:cubicBezTo>
                  <a:cubicBezTo>
                    <a:pt x="314" y="1440"/>
                    <a:pt x="291" y="1371"/>
                    <a:pt x="244" y="1313"/>
                  </a:cubicBezTo>
                  <a:cubicBezTo>
                    <a:pt x="128" y="1173"/>
                    <a:pt x="105" y="999"/>
                    <a:pt x="24" y="848"/>
                  </a:cubicBezTo>
                  <a:cubicBezTo>
                    <a:pt x="1" y="790"/>
                    <a:pt x="1" y="686"/>
                    <a:pt x="24" y="639"/>
                  </a:cubicBezTo>
                  <a:cubicBezTo>
                    <a:pt x="117" y="512"/>
                    <a:pt x="105" y="361"/>
                    <a:pt x="82" y="221"/>
                  </a:cubicBezTo>
                  <a:cubicBezTo>
                    <a:pt x="117" y="163"/>
                    <a:pt x="117" y="105"/>
                    <a:pt x="128"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9" name="Google Shape;2709;g123dee3dcf1_0_2938"/>
            <p:cNvSpPr/>
            <p:nvPr/>
          </p:nvSpPr>
          <p:spPr>
            <a:xfrm>
              <a:off x="2121125" y="2724125"/>
              <a:ext cx="9900" cy="43850"/>
            </a:xfrm>
            <a:custGeom>
              <a:rect b="b" l="l" r="r" t="t"/>
              <a:pathLst>
                <a:path extrusionOk="0" h="1754" w="396">
                  <a:moveTo>
                    <a:pt x="1" y="59"/>
                  </a:moveTo>
                  <a:cubicBezTo>
                    <a:pt x="94" y="1"/>
                    <a:pt x="175" y="35"/>
                    <a:pt x="187" y="93"/>
                  </a:cubicBezTo>
                  <a:cubicBezTo>
                    <a:pt x="256" y="372"/>
                    <a:pt x="396" y="616"/>
                    <a:pt x="384" y="906"/>
                  </a:cubicBezTo>
                  <a:cubicBezTo>
                    <a:pt x="372" y="1185"/>
                    <a:pt x="372" y="1475"/>
                    <a:pt x="372" y="1754"/>
                  </a:cubicBezTo>
                  <a:cubicBezTo>
                    <a:pt x="279" y="1754"/>
                    <a:pt x="279" y="1696"/>
                    <a:pt x="268" y="1649"/>
                  </a:cubicBezTo>
                  <a:cubicBezTo>
                    <a:pt x="245" y="1521"/>
                    <a:pt x="198" y="1370"/>
                    <a:pt x="198" y="1231"/>
                  </a:cubicBezTo>
                  <a:cubicBezTo>
                    <a:pt x="198" y="906"/>
                    <a:pt x="187" y="604"/>
                    <a:pt x="47" y="314"/>
                  </a:cubicBezTo>
                  <a:cubicBezTo>
                    <a:pt x="12" y="244"/>
                    <a:pt x="12" y="152"/>
                    <a:pt x="1" y="5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0" name="Google Shape;2710;g123dee3dcf1_0_2938"/>
            <p:cNvSpPr/>
            <p:nvPr/>
          </p:nvSpPr>
          <p:spPr>
            <a:xfrm>
              <a:off x="2126075" y="2779275"/>
              <a:ext cx="4075" cy="3800"/>
            </a:xfrm>
            <a:custGeom>
              <a:rect b="b" l="l" r="r" t="t"/>
              <a:pathLst>
                <a:path extrusionOk="0" h="152" w="163">
                  <a:moveTo>
                    <a:pt x="163" y="35"/>
                  </a:moveTo>
                  <a:cubicBezTo>
                    <a:pt x="163" y="58"/>
                    <a:pt x="151" y="82"/>
                    <a:pt x="151" y="82"/>
                  </a:cubicBezTo>
                  <a:cubicBezTo>
                    <a:pt x="105" y="116"/>
                    <a:pt x="70" y="151"/>
                    <a:pt x="12" y="116"/>
                  </a:cubicBezTo>
                  <a:cubicBezTo>
                    <a:pt x="12" y="116"/>
                    <a:pt x="0" y="93"/>
                    <a:pt x="0" y="82"/>
                  </a:cubicBezTo>
                  <a:cubicBezTo>
                    <a:pt x="12" y="24"/>
                    <a:pt x="58" y="0"/>
                    <a:pt x="105" y="0"/>
                  </a:cubicBezTo>
                  <a:cubicBezTo>
                    <a:pt x="128" y="12"/>
                    <a:pt x="151" y="24"/>
                    <a:pt x="163" y="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11" name="Google Shape;2711;g123dee3dcf1_0_2938"/>
          <p:cNvGrpSpPr/>
          <p:nvPr/>
        </p:nvGrpSpPr>
        <p:grpSpPr>
          <a:xfrm rot="-1012302">
            <a:off x="353529" y="2777730"/>
            <a:ext cx="417388" cy="653682"/>
            <a:chOff x="683900" y="3612800"/>
            <a:chExt cx="105100" cy="164600"/>
          </a:xfrm>
        </p:grpSpPr>
        <p:sp>
          <p:nvSpPr>
            <p:cNvPr id="2712" name="Google Shape;2712;g123dee3dcf1_0_2938"/>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3" name="Google Shape;2713;g123dee3dcf1_0_2938"/>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14" name="Google Shape;2714;g123dee3dcf1_0_2938"/>
          <p:cNvGrpSpPr/>
          <p:nvPr/>
        </p:nvGrpSpPr>
        <p:grpSpPr>
          <a:xfrm rot="2203129">
            <a:off x="1587615" y="4469235"/>
            <a:ext cx="239083" cy="580024"/>
            <a:chOff x="1282375" y="3450000"/>
            <a:chExt cx="64725" cy="157025"/>
          </a:xfrm>
        </p:grpSpPr>
        <p:sp>
          <p:nvSpPr>
            <p:cNvPr id="2715" name="Google Shape;2715;g123dee3dcf1_0_2938"/>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6" name="Google Shape;2716;g123dee3dcf1_0_2938"/>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7" name="Google Shape;2717;g123dee3dcf1_0_2938"/>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18" name="Google Shape;2718;g123dee3dcf1_0_2938"/>
          <p:cNvSpPr txBox="1"/>
          <p:nvPr>
            <p:ph type="ctrTitle"/>
          </p:nvPr>
        </p:nvSpPr>
        <p:spPr>
          <a:xfrm>
            <a:off x="720000" y="422850"/>
            <a:ext cx="7704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
        <p:nvSpPr>
          <p:cNvPr id="2719" name="Google Shape;2719;g123dee3dcf1_0_2938"/>
          <p:cNvSpPr txBox="1"/>
          <p:nvPr>
            <p:ph idx="1" type="subTitle"/>
          </p:nvPr>
        </p:nvSpPr>
        <p:spPr>
          <a:xfrm>
            <a:off x="1958550" y="1540956"/>
            <a:ext cx="5226900" cy="2500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ITLE_AND_TWO_COLUMNS_2">
    <p:bg>
      <p:bgPr>
        <a:solidFill>
          <a:schemeClr val="accent1"/>
        </a:solidFill>
      </p:bgPr>
    </p:bg>
    <p:spTree>
      <p:nvGrpSpPr>
        <p:cNvPr id="2720" name="Shape 2720"/>
        <p:cNvGrpSpPr/>
        <p:nvPr/>
      </p:nvGrpSpPr>
      <p:grpSpPr>
        <a:xfrm>
          <a:off x="0" y="0"/>
          <a:ext cx="0" cy="0"/>
          <a:chOff x="0" y="0"/>
          <a:chExt cx="0" cy="0"/>
        </a:xfrm>
      </p:grpSpPr>
      <p:sp>
        <p:nvSpPr>
          <p:cNvPr id="2721" name="Google Shape;2721;g123dee3dcf1_0_3002"/>
          <p:cNvSpPr txBox="1"/>
          <p:nvPr>
            <p:ph idx="1" type="subTitle"/>
          </p:nvPr>
        </p:nvSpPr>
        <p:spPr>
          <a:xfrm>
            <a:off x="3297300" y="1957675"/>
            <a:ext cx="2549400" cy="1081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2722" name="Google Shape;2722;g123dee3dcf1_0_3002"/>
          <p:cNvSpPr txBox="1"/>
          <p:nvPr>
            <p:ph type="ctrTitle"/>
          </p:nvPr>
        </p:nvSpPr>
        <p:spPr>
          <a:xfrm>
            <a:off x="2674350" y="723533"/>
            <a:ext cx="3795300" cy="102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7000"/>
              <a:buFont typeface="Neucha"/>
              <a:buNone/>
              <a:defRPr b="1" sz="6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
        <p:nvSpPr>
          <p:cNvPr id="2723" name="Google Shape;2723;g123dee3dcf1_0_3002"/>
          <p:cNvSpPr txBox="1"/>
          <p:nvPr>
            <p:ph idx="2" type="subTitle"/>
          </p:nvPr>
        </p:nvSpPr>
        <p:spPr>
          <a:xfrm>
            <a:off x="2295450" y="1659850"/>
            <a:ext cx="4553100" cy="446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p:txBody>
      </p:sp>
      <p:grpSp>
        <p:nvGrpSpPr>
          <p:cNvPr id="2724" name="Google Shape;2724;g123dee3dcf1_0_3002"/>
          <p:cNvGrpSpPr/>
          <p:nvPr/>
        </p:nvGrpSpPr>
        <p:grpSpPr>
          <a:xfrm flipH="1" rot="-3553717">
            <a:off x="7688826" y="3898232"/>
            <a:ext cx="1657053" cy="1186673"/>
            <a:chOff x="2656025" y="2684075"/>
            <a:chExt cx="464100" cy="332350"/>
          </a:xfrm>
        </p:grpSpPr>
        <p:sp>
          <p:nvSpPr>
            <p:cNvPr id="2725" name="Google Shape;2725;g123dee3dcf1_0_3002"/>
            <p:cNvSpPr/>
            <p:nvPr/>
          </p:nvSpPr>
          <p:spPr>
            <a:xfrm>
              <a:off x="2667050" y="2932225"/>
              <a:ext cx="22950" cy="34550"/>
            </a:xfrm>
            <a:custGeom>
              <a:rect b="b" l="l" r="r" t="t"/>
              <a:pathLst>
                <a:path extrusionOk="0" h="1382" w="918">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6" name="Google Shape;2726;g123dee3dcf1_0_3002"/>
            <p:cNvSpPr/>
            <p:nvPr/>
          </p:nvSpPr>
          <p:spPr>
            <a:xfrm>
              <a:off x="2658650" y="2881150"/>
              <a:ext cx="27875" cy="35125"/>
            </a:xfrm>
            <a:custGeom>
              <a:rect b="b" l="l" r="r" t="t"/>
              <a:pathLst>
                <a:path extrusionOk="0" h="1405" w="1115">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7" name="Google Shape;2727;g123dee3dcf1_0_3002"/>
            <p:cNvSpPr/>
            <p:nvPr/>
          </p:nvSpPr>
          <p:spPr>
            <a:xfrm>
              <a:off x="2683025" y="2713625"/>
              <a:ext cx="37750" cy="19525"/>
            </a:xfrm>
            <a:custGeom>
              <a:rect b="b" l="l" r="r" t="t"/>
              <a:pathLst>
                <a:path extrusionOk="0" h="781" w="151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8" name="Google Shape;2728;g123dee3dcf1_0_3002"/>
            <p:cNvSpPr/>
            <p:nvPr/>
          </p:nvSpPr>
          <p:spPr>
            <a:xfrm>
              <a:off x="2667050" y="2740950"/>
              <a:ext cx="2650" cy="7000"/>
            </a:xfrm>
            <a:custGeom>
              <a:rect b="b" l="l" r="r" t="t"/>
              <a:pathLst>
                <a:path extrusionOk="0" h="280" w="106">
                  <a:moveTo>
                    <a:pt x="1" y="1"/>
                  </a:moveTo>
                  <a:cubicBezTo>
                    <a:pt x="12" y="105"/>
                    <a:pt x="47" y="198"/>
                    <a:pt x="105" y="280"/>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9" name="Google Shape;2729;g123dee3dcf1_0_3002"/>
            <p:cNvSpPr/>
            <p:nvPr/>
          </p:nvSpPr>
          <p:spPr>
            <a:xfrm>
              <a:off x="2660100" y="2687000"/>
              <a:ext cx="85050" cy="53975"/>
            </a:xfrm>
            <a:custGeom>
              <a:rect b="b" l="l" r="r" t="t"/>
              <a:pathLst>
                <a:path extrusionOk="0" h="2159" w="3402">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0" name="Google Shape;2730;g123dee3dcf1_0_3002"/>
            <p:cNvSpPr/>
            <p:nvPr/>
          </p:nvSpPr>
          <p:spPr>
            <a:xfrm>
              <a:off x="2747450" y="2731375"/>
              <a:ext cx="364850" cy="273150"/>
            </a:xfrm>
            <a:custGeom>
              <a:rect b="b" l="l" r="r" t="t"/>
              <a:pathLst>
                <a:path extrusionOk="0" h="10926" w="14594">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1" name="Google Shape;2731;g123dee3dcf1_0_3002"/>
            <p:cNvSpPr/>
            <p:nvPr/>
          </p:nvSpPr>
          <p:spPr>
            <a:xfrm>
              <a:off x="2656025" y="2684075"/>
              <a:ext cx="464100" cy="332350"/>
            </a:xfrm>
            <a:custGeom>
              <a:rect b="b" l="l" r="r" t="t"/>
              <a:pathLst>
                <a:path extrusionOk="0" h="13294" w="18564">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2" name="Google Shape;2732;g123dee3dcf1_0_3002"/>
            <p:cNvSpPr/>
            <p:nvPr/>
          </p:nvSpPr>
          <p:spPr>
            <a:xfrm>
              <a:off x="2680700" y="2709625"/>
              <a:ext cx="45600" cy="42675"/>
            </a:xfrm>
            <a:custGeom>
              <a:rect b="b" l="l" r="r" t="t"/>
              <a:pathLst>
                <a:path extrusionOk="0" h="1707" w="1824">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33" name="Google Shape;2733;g123dee3dcf1_0_3002"/>
          <p:cNvGrpSpPr/>
          <p:nvPr/>
        </p:nvGrpSpPr>
        <p:grpSpPr>
          <a:xfrm flipH="1" rot="-1425117">
            <a:off x="6751930" y="4272185"/>
            <a:ext cx="870560" cy="1160768"/>
            <a:chOff x="2957300" y="3608175"/>
            <a:chExt cx="231325" cy="310850"/>
          </a:xfrm>
        </p:grpSpPr>
        <p:sp>
          <p:nvSpPr>
            <p:cNvPr id="2734" name="Google Shape;2734;g123dee3dcf1_0_3002"/>
            <p:cNvSpPr/>
            <p:nvPr/>
          </p:nvSpPr>
          <p:spPr>
            <a:xfrm>
              <a:off x="3008075" y="3700175"/>
              <a:ext cx="38925" cy="54575"/>
            </a:xfrm>
            <a:custGeom>
              <a:rect b="b" l="l" r="r" t="t"/>
              <a:pathLst>
                <a:path extrusionOk="0" h="2183" w="1557">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5" name="Google Shape;2735;g123dee3dcf1_0_3002"/>
            <p:cNvSpPr/>
            <p:nvPr/>
          </p:nvSpPr>
          <p:spPr>
            <a:xfrm>
              <a:off x="2959025" y="3631375"/>
              <a:ext cx="57775" cy="284175"/>
            </a:xfrm>
            <a:custGeom>
              <a:rect b="b" l="l" r="r" t="t"/>
              <a:pathLst>
                <a:path extrusionOk="0" h="11367" w="2311">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6" name="Google Shape;2736;g123dee3dcf1_0_3002"/>
            <p:cNvSpPr/>
            <p:nvPr/>
          </p:nvSpPr>
          <p:spPr>
            <a:xfrm>
              <a:off x="3022600" y="3614550"/>
              <a:ext cx="73150" cy="36875"/>
            </a:xfrm>
            <a:custGeom>
              <a:rect b="b" l="l" r="r" t="t"/>
              <a:pathLst>
                <a:path extrusionOk="0" h="1475" w="2926">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7" name="Google Shape;2737;g123dee3dcf1_0_3002"/>
            <p:cNvSpPr/>
            <p:nvPr/>
          </p:nvSpPr>
          <p:spPr>
            <a:xfrm>
              <a:off x="3004025" y="3644725"/>
              <a:ext cx="114075" cy="25000"/>
            </a:xfrm>
            <a:custGeom>
              <a:rect b="b" l="l" r="r" t="t"/>
              <a:pathLst>
                <a:path extrusionOk="0" h="1000" w="4563">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8" name="Google Shape;2738;g123dee3dcf1_0_3002"/>
            <p:cNvSpPr/>
            <p:nvPr/>
          </p:nvSpPr>
          <p:spPr>
            <a:xfrm>
              <a:off x="2957300" y="3608175"/>
              <a:ext cx="231325" cy="310850"/>
            </a:xfrm>
            <a:custGeom>
              <a:rect b="b" l="l" r="r" t="t"/>
              <a:pathLst>
                <a:path extrusionOk="0" h="12434" w="9253">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9" name="Google Shape;2739;g123dee3dcf1_0_3002"/>
            <p:cNvSpPr/>
            <p:nvPr/>
          </p:nvSpPr>
          <p:spPr>
            <a:xfrm>
              <a:off x="3005750" y="3695225"/>
              <a:ext cx="44725" cy="62725"/>
            </a:xfrm>
            <a:custGeom>
              <a:rect b="b" l="l" r="r" t="t"/>
              <a:pathLst>
                <a:path extrusionOk="0" h="2509" w="1789">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0" name="Google Shape;2740;g123dee3dcf1_0_3002"/>
            <p:cNvSpPr/>
            <p:nvPr/>
          </p:nvSpPr>
          <p:spPr>
            <a:xfrm>
              <a:off x="3028975" y="3841800"/>
              <a:ext cx="104500" cy="10775"/>
            </a:xfrm>
            <a:custGeom>
              <a:rect b="b" l="l" r="r" t="t"/>
              <a:pathLst>
                <a:path extrusionOk="0" h="431" w="418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1" name="Google Shape;2741;g123dee3dcf1_0_3002"/>
            <p:cNvSpPr/>
            <p:nvPr/>
          </p:nvSpPr>
          <p:spPr>
            <a:xfrm>
              <a:off x="3025775" y="3805825"/>
              <a:ext cx="108300" cy="13950"/>
            </a:xfrm>
            <a:custGeom>
              <a:rect b="b" l="l" r="r" t="t"/>
              <a:pathLst>
                <a:path extrusionOk="0" h="558" w="4332">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2" name="Google Shape;2742;g123dee3dcf1_0_3002"/>
            <p:cNvSpPr/>
            <p:nvPr/>
          </p:nvSpPr>
          <p:spPr>
            <a:xfrm>
              <a:off x="3020275" y="3776800"/>
              <a:ext cx="113800" cy="15675"/>
            </a:xfrm>
            <a:custGeom>
              <a:rect b="b" l="l" r="r" t="t"/>
              <a:pathLst>
                <a:path extrusionOk="0" h="627" w="4552">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3" name="Google Shape;2743;g123dee3dcf1_0_3002"/>
            <p:cNvSpPr/>
            <p:nvPr/>
          </p:nvSpPr>
          <p:spPr>
            <a:xfrm>
              <a:off x="3060025" y="3695825"/>
              <a:ext cx="58650" cy="12200"/>
            </a:xfrm>
            <a:custGeom>
              <a:rect b="b" l="l" r="r" t="t"/>
              <a:pathLst>
                <a:path extrusionOk="0" h="488" w="2346">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4" name="Google Shape;2744;g123dee3dcf1_0_3002"/>
            <p:cNvSpPr/>
            <p:nvPr/>
          </p:nvSpPr>
          <p:spPr>
            <a:xfrm>
              <a:off x="3064675" y="3720200"/>
              <a:ext cx="56900" cy="13075"/>
            </a:xfrm>
            <a:custGeom>
              <a:rect b="b" l="l" r="r" t="t"/>
              <a:pathLst>
                <a:path extrusionOk="0" h="523" w="2276">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5" name="Google Shape;2745;g123dee3dcf1_0_3002"/>
            <p:cNvSpPr/>
            <p:nvPr/>
          </p:nvSpPr>
          <p:spPr>
            <a:xfrm>
              <a:off x="3060600" y="3742250"/>
              <a:ext cx="43850" cy="10175"/>
            </a:xfrm>
            <a:custGeom>
              <a:rect b="b" l="l" r="r" t="t"/>
              <a:pathLst>
                <a:path extrusionOk="0" h="407" w="1754">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6" name="Google Shape;2746;g123dee3dcf1_0_3002"/>
            <p:cNvSpPr/>
            <p:nvPr/>
          </p:nvSpPr>
          <p:spPr>
            <a:xfrm>
              <a:off x="3115750" y="3743425"/>
              <a:ext cx="4100" cy="4075"/>
            </a:xfrm>
            <a:custGeom>
              <a:rect b="b" l="l" r="r" t="t"/>
              <a:pathLst>
                <a:path extrusionOk="0" h="163" w="164">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47" name="Google Shape;2747;g123dee3dcf1_0_3002"/>
          <p:cNvGrpSpPr/>
          <p:nvPr/>
        </p:nvGrpSpPr>
        <p:grpSpPr>
          <a:xfrm flipH="1" rot="2084963">
            <a:off x="1022766" y="-103694"/>
            <a:ext cx="1670611" cy="1197127"/>
            <a:chOff x="692625" y="2569725"/>
            <a:chExt cx="463800" cy="332350"/>
          </a:xfrm>
        </p:grpSpPr>
        <p:sp>
          <p:nvSpPr>
            <p:cNvPr id="2748" name="Google Shape;2748;g123dee3dcf1_0_3002"/>
            <p:cNvSpPr/>
            <p:nvPr/>
          </p:nvSpPr>
          <p:spPr>
            <a:xfrm>
              <a:off x="692625" y="2569725"/>
              <a:ext cx="463800" cy="332350"/>
            </a:xfrm>
            <a:custGeom>
              <a:rect b="b" l="l" r="r" t="t"/>
              <a:pathLst>
                <a:path extrusionOk="0" h="13294" w="18552">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9" name="Google Shape;2749;g123dee3dcf1_0_3002"/>
            <p:cNvSpPr/>
            <p:nvPr/>
          </p:nvSpPr>
          <p:spPr>
            <a:xfrm>
              <a:off x="1086750" y="2833825"/>
              <a:ext cx="45300" cy="43000"/>
            </a:xfrm>
            <a:custGeom>
              <a:rect b="b" l="l" r="r" t="t"/>
              <a:pathLst>
                <a:path extrusionOk="0" h="1720" w="1812">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50" name="Google Shape;2750;g123dee3dcf1_0_3002"/>
          <p:cNvGrpSpPr/>
          <p:nvPr/>
        </p:nvGrpSpPr>
        <p:grpSpPr>
          <a:xfrm flipH="1" rot="1062273">
            <a:off x="-107474" y="229685"/>
            <a:ext cx="384784" cy="1297441"/>
            <a:chOff x="954700" y="3672025"/>
            <a:chExt cx="106825" cy="360200"/>
          </a:xfrm>
        </p:grpSpPr>
        <p:sp>
          <p:nvSpPr>
            <p:cNvPr id="2751" name="Google Shape;2751;g123dee3dcf1_0_3002"/>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2" name="Google Shape;2752;g123dee3dcf1_0_3002"/>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3" name="Google Shape;2753;g123dee3dcf1_0_3002"/>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4" name="Google Shape;2754;g123dee3dcf1_0_3002"/>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5" name="Google Shape;2755;g123dee3dcf1_0_3002"/>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6" name="Google Shape;2756;g123dee3dcf1_0_3002"/>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7" name="Google Shape;2757;g123dee3dcf1_0_3002"/>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8" name="Google Shape;2758;g123dee3dcf1_0_3002"/>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9" name="Google Shape;2759;g123dee3dcf1_0_3002"/>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60" name="Google Shape;2760;g123dee3dcf1_0_3002"/>
          <p:cNvGrpSpPr/>
          <p:nvPr/>
        </p:nvGrpSpPr>
        <p:grpSpPr>
          <a:xfrm flipH="1" rot="-1031363">
            <a:off x="-137267" y="1716291"/>
            <a:ext cx="781001" cy="756958"/>
            <a:chOff x="852825" y="3133350"/>
            <a:chExt cx="216825" cy="210150"/>
          </a:xfrm>
        </p:grpSpPr>
        <p:sp>
          <p:nvSpPr>
            <p:cNvPr id="2761" name="Google Shape;2761;g123dee3dcf1_0_3002"/>
            <p:cNvSpPr/>
            <p:nvPr/>
          </p:nvSpPr>
          <p:spPr>
            <a:xfrm>
              <a:off x="852825" y="3133350"/>
              <a:ext cx="216825" cy="210150"/>
            </a:xfrm>
            <a:custGeom>
              <a:rect b="b" l="l" r="r" t="t"/>
              <a:pathLst>
                <a:path extrusionOk="0" h="8406" w="8673">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2" name="Google Shape;2762;g123dee3dcf1_0_3002"/>
            <p:cNvSpPr/>
            <p:nvPr/>
          </p:nvSpPr>
          <p:spPr>
            <a:xfrm>
              <a:off x="918700" y="3216650"/>
              <a:ext cx="82450" cy="81275"/>
            </a:xfrm>
            <a:custGeom>
              <a:rect b="b" l="l" r="r" t="t"/>
              <a:pathLst>
                <a:path extrusionOk="0" h="3251" w="3298">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63" name="Google Shape;2763;g123dee3dcf1_0_3002"/>
          <p:cNvGrpSpPr/>
          <p:nvPr/>
        </p:nvGrpSpPr>
        <p:grpSpPr>
          <a:xfrm flipH="1" rot="9086648">
            <a:off x="2361569" y="-673699"/>
            <a:ext cx="351283" cy="1120755"/>
            <a:chOff x="616875" y="3027700"/>
            <a:chExt cx="97525" cy="311150"/>
          </a:xfrm>
        </p:grpSpPr>
        <p:sp>
          <p:nvSpPr>
            <p:cNvPr id="2764" name="Google Shape;2764;g123dee3dcf1_0_3002"/>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5" name="Google Shape;2765;g123dee3dcf1_0_3002"/>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6" name="Google Shape;2766;g123dee3dcf1_0_3002"/>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7" name="Google Shape;2767;g123dee3dcf1_0_3002"/>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8" name="Google Shape;2768;g123dee3dcf1_0_3002"/>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69" name="Google Shape;2769;g123dee3dcf1_0_3002"/>
          <p:cNvGrpSpPr/>
          <p:nvPr/>
        </p:nvGrpSpPr>
        <p:grpSpPr>
          <a:xfrm flipH="1" rot="-1974894">
            <a:off x="1369997" y="872284"/>
            <a:ext cx="233139" cy="565604"/>
            <a:chOff x="1282375" y="3450000"/>
            <a:chExt cx="64725" cy="157025"/>
          </a:xfrm>
        </p:grpSpPr>
        <p:sp>
          <p:nvSpPr>
            <p:cNvPr id="2770" name="Google Shape;2770;g123dee3dcf1_0_3002"/>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1" name="Google Shape;2771;g123dee3dcf1_0_3002"/>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2" name="Google Shape;2772;g123dee3dcf1_0_3002"/>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73" name="Google Shape;2773;g123dee3dcf1_0_3002"/>
          <p:cNvGrpSpPr/>
          <p:nvPr/>
        </p:nvGrpSpPr>
        <p:grpSpPr>
          <a:xfrm flipH="1" rot="-1302591">
            <a:off x="6190464" y="4653391"/>
            <a:ext cx="378569" cy="592888"/>
            <a:chOff x="683900" y="3612800"/>
            <a:chExt cx="105100" cy="164600"/>
          </a:xfrm>
        </p:grpSpPr>
        <p:sp>
          <p:nvSpPr>
            <p:cNvPr id="2774" name="Google Shape;2774;g123dee3dcf1_0_3002"/>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5" name="Google Shape;2775;g123dee3dcf1_0_3002"/>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76" name="Google Shape;2776;g123dee3dcf1_0_3002"/>
          <p:cNvGrpSpPr/>
          <p:nvPr/>
        </p:nvGrpSpPr>
        <p:grpSpPr>
          <a:xfrm flipH="1" rot="-1974894">
            <a:off x="8706972" y="2937334"/>
            <a:ext cx="233139" cy="565604"/>
            <a:chOff x="1282375" y="3450000"/>
            <a:chExt cx="64725" cy="157025"/>
          </a:xfrm>
        </p:grpSpPr>
        <p:sp>
          <p:nvSpPr>
            <p:cNvPr id="2777" name="Google Shape;2777;g123dee3dcf1_0_3002"/>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8" name="Google Shape;2778;g123dee3dcf1_0_3002"/>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9" name="Google Shape;2779;g123dee3dcf1_0_3002"/>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80" name="Google Shape;2780;g123dee3dcf1_0_3002"/>
          <p:cNvGrpSpPr/>
          <p:nvPr/>
        </p:nvGrpSpPr>
        <p:grpSpPr>
          <a:xfrm flipH="1" rot="291899">
            <a:off x="7579855" y="3216215"/>
            <a:ext cx="590935" cy="1096310"/>
            <a:chOff x="2369275" y="3344925"/>
            <a:chExt cx="160525" cy="297800"/>
          </a:xfrm>
        </p:grpSpPr>
        <p:sp>
          <p:nvSpPr>
            <p:cNvPr id="2781" name="Google Shape;2781;g123dee3dcf1_0_3002"/>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2" name="Google Shape;2782;g123dee3dcf1_0_3002"/>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3" name="Google Shape;2783;g123dee3dcf1_0_3002"/>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4" name="Google Shape;2784;g123dee3dcf1_0_3002"/>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5" name="Google Shape;2785;g123dee3dcf1_0_3002"/>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6" name="Google Shape;2786;g123dee3dcf1_0_3002"/>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7" name="Google Shape;2787;g123dee3dcf1_0_3002"/>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8" name="Google Shape;2788;g123dee3dcf1_0_3002"/>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9" name="Google Shape;2789;g123dee3dcf1_0_3002"/>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0" name="Google Shape;2790;g123dee3dcf1_0_3002"/>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1" name="Google Shape;2791;g123dee3dcf1_0_3002"/>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2" name="Google Shape;2792;g123dee3dcf1_0_3002"/>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3" name="Google Shape;2793;g123dee3dcf1_0_3002"/>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4" name="Google Shape;2794;g123dee3dcf1_0_3002"/>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5" name="Google Shape;2795;g123dee3dcf1_0_3002"/>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96" name="Google Shape;2796;g123dee3dcf1_0_3002"/>
          <p:cNvGrpSpPr/>
          <p:nvPr/>
        </p:nvGrpSpPr>
        <p:grpSpPr>
          <a:xfrm flipH="1" rot="-4092482">
            <a:off x="344768" y="-173695"/>
            <a:ext cx="773115" cy="298133"/>
            <a:chOff x="1154075" y="3734125"/>
            <a:chExt cx="201750" cy="77800"/>
          </a:xfrm>
        </p:grpSpPr>
        <p:sp>
          <p:nvSpPr>
            <p:cNvPr id="2797" name="Google Shape;2797;g123dee3dcf1_0_3002"/>
            <p:cNvSpPr/>
            <p:nvPr/>
          </p:nvSpPr>
          <p:spPr>
            <a:xfrm>
              <a:off x="1218800" y="3752125"/>
              <a:ext cx="63875" cy="44425"/>
            </a:xfrm>
            <a:custGeom>
              <a:rect b="b" l="l" r="r" t="t"/>
              <a:pathLst>
                <a:path extrusionOk="0" h="1777" w="2555">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8" name="Google Shape;2798;g123dee3dcf1_0_3002"/>
            <p:cNvSpPr/>
            <p:nvPr/>
          </p:nvSpPr>
          <p:spPr>
            <a:xfrm>
              <a:off x="1154075" y="3734125"/>
              <a:ext cx="201750" cy="77800"/>
            </a:xfrm>
            <a:custGeom>
              <a:rect b="b" l="l" r="r" t="t"/>
              <a:pathLst>
                <a:path extrusionOk="0" h="3112" w="807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9" name="Google Shape;2799;g123dee3dcf1_0_3002"/>
            <p:cNvSpPr/>
            <p:nvPr/>
          </p:nvSpPr>
          <p:spPr>
            <a:xfrm>
              <a:off x="1260300" y="3765475"/>
              <a:ext cx="8450" cy="6400"/>
            </a:xfrm>
            <a:custGeom>
              <a:rect b="b" l="l" r="r" t="t"/>
              <a:pathLst>
                <a:path extrusionOk="0" h="256" w="338">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0" name="Google Shape;2800;g123dee3dcf1_0_3002"/>
            <p:cNvSpPr/>
            <p:nvPr/>
          </p:nvSpPr>
          <p:spPr>
            <a:xfrm>
              <a:off x="1248125" y="3760250"/>
              <a:ext cx="9025" cy="6400"/>
            </a:xfrm>
            <a:custGeom>
              <a:rect b="b" l="l" r="r" t="t"/>
              <a:pathLst>
                <a:path extrusionOk="0" h="256" w="361">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1" name="Google Shape;2801;g123dee3dcf1_0_3002"/>
            <p:cNvSpPr/>
            <p:nvPr/>
          </p:nvSpPr>
          <p:spPr>
            <a:xfrm>
              <a:off x="1237675" y="3776500"/>
              <a:ext cx="7275" cy="6125"/>
            </a:xfrm>
            <a:custGeom>
              <a:rect b="b" l="l" r="r" t="t"/>
              <a:pathLst>
                <a:path extrusionOk="0" h="245" w="291">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2" name="Google Shape;2802;g123dee3dcf1_0_3002"/>
            <p:cNvSpPr/>
            <p:nvPr/>
          </p:nvSpPr>
          <p:spPr>
            <a:xfrm>
              <a:off x="1231000" y="3764600"/>
              <a:ext cx="7275" cy="5250"/>
            </a:xfrm>
            <a:custGeom>
              <a:rect b="b" l="l" r="r" t="t"/>
              <a:pathLst>
                <a:path extrusionOk="0" h="210" w="291">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3" name="Google Shape;2803;g123dee3dcf1_0_3002"/>
            <p:cNvSpPr/>
            <p:nvPr/>
          </p:nvSpPr>
          <p:spPr>
            <a:xfrm>
              <a:off x="1248400" y="3769825"/>
              <a:ext cx="7875" cy="6700"/>
            </a:xfrm>
            <a:custGeom>
              <a:rect b="b" l="l" r="r" t="t"/>
              <a:pathLst>
                <a:path extrusionOk="0" h="268" w="315">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4" name="Google Shape;2804;g123dee3dcf1_0_3002"/>
            <p:cNvSpPr/>
            <p:nvPr/>
          </p:nvSpPr>
          <p:spPr>
            <a:xfrm>
              <a:off x="1256250" y="3784325"/>
              <a:ext cx="4375" cy="5850"/>
            </a:xfrm>
            <a:custGeom>
              <a:rect b="b" l="l" r="r" t="t"/>
              <a:pathLst>
                <a:path extrusionOk="0" h="234" w="175">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05" name="Google Shape;2805;g123dee3dcf1_0_3002"/>
          <p:cNvGrpSpPr/>
          <p:nvPr/>
        </p:nvGrpSpPr>
        <p:grpSpPr>
          <a:xfrm flipH="1" rot="-1415750">
            <a:off x="430219" y="501185"/>
            <a:ext cx="602211" cy="1005088"/>
            <a:chOff x="1980950" y="3649100"/>
            <a:chExt cx="146600" cy="244675"/>
          </a:xfrm>
        </p:grpSpPr>
        <p:sp>
          <p:nvSpPr>
            <p:cNvPr id="2806" name="Google Shape;2806;g123dee3dcf1_0_3002"/>
            <p:cNvSpPr/>
            <p:nvPr/>
          </p:nvSpPr>
          <p:spPr>
            <a:xfrm>
              <a:off x="1983850" y="3650250"/>
              <a:ext cx="66500" cy="233650"/>
            </a:xfrm>
            <a:custGeom>
              <a:rect b="b" l="l" r="r" t="t"/>
              <a:pathLst>
                <a:path extrusionOk="0" h="9346" w="266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7" name="Google Shape;2807;g123dee3dcf1_0_3002"/>
            <p:cNvSpPr/>
            <p:nvPr/>
          </p:nvSpPr>
          <p:spPr>
            <a:xfrm>
              <a:off x="2005050" y="3840050"/>
              <a:ext cx="97525" cy="27900"/>
            </a:xfrm>
            <a:custGeom>
              <a:rect b="b" l="l" r="r" t="t"/>
              <a:pathLst>
                <a:path extrusionOk="0" h="1116" w="3901">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8" name="Google Shape;2808;g123dee3dcf1_0_3002"/>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9" name="Google Shape;2809;g123dee3dcf1_0_3002"/>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0" name="Google Shape;2810;g123dee3dcf1_0_3002"/>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1" name="Google Shape;2811;g123dee3dcf1_0_3002"/>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2" name="Google Shape;2812;g123dee3dcf1_0_3002"/>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3" name="Google Shape;2813;g123dee3dcf1_0_3002"/>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4" name="Google Shape;2814;g123dee3dcf1_0_3002"/>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5" name="Google Shape;2815;g123dee3dcf1_0_3002"/>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6" name="Google Shape;2816;g123dee3dcf1_0_3002"/>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7" name="Google Shape;2817;g123dee3dcf1_0_3002"/>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8" name="Google Shape;2818;g123dee3dcf1_0_3002"/>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19" name="Google Shape;2819;g123dee3dcf1_0_3002"/>
          <p:cNvGrpSpPr/>
          <p:nvPr/>
        </p:nvGrpSpPr>
        <p:grpSpPr>
          <a:xfrm flipH="1" rot="-897778">
            <a:off x="825130" y="1701964"/>
            <a:ext cx="540259" cy="223795"/>
            <a:chOff x="2333000" y="3750375"/>
            <a:chExt cx="157050" cy="65050"/>
          </a:xfrm>
        </p:grpSpPr>
        <p:sp>
          <p:nvSpPr>
            <p:cNvPr id="2820" name="Google Shape;2820;g123dee3dcf1_0_3002"/>
            <p:cNvSpPr/>
            <p:nvPr/>
          </p:nvSpPr>
          <p:spPr>
            <a:xfrm>
              <a:off x="2337650" y="3767800"/>
              <a:ext cx="81875" cy="45300"/>
            </a:xfrm>
            <a:custGeom>
              <a:rect b="b" l="l" r="r" t="t"/>
              <a:pathLst>
                <a:path extrusionOk="0" h="1812" w="3275">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1" name="Google Shape;2821;g123dee3dcf1_0_3002"/>
            <p:cNvSpPr/>
            <p:nvPr/>
          </p:nvSpPr>
          <p:spPr>
            <a:xfrm>
              <a:off x="2420950" y="3757625"/>
              <a:ext cx="60975" cy="47050"/>
            </a:xfrm>
            <a:custGeom>
              <a:rect b="b" l="l" r="r" t="t"/>
              <a:pathLst>
                <a:path extrusionOk="0" h="1882" w="2439">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2" name="Google Shape;2822;g123dee3dcf1_0_3002"/>
            <p:cNvSpPr/>
            <p:nvPr/>
          </p:nvSpPr>
          <p:spPr>
            <a:xfrm>
              <a:off x="2333000" y="3750375"/>
              <a:ext cx="157050" cy="65050"/>
            </a:xfrm>
            <a:custGeom>
              <a:rect b="b" l="l" r="r" t="t"/>
              <a:pathLst>
                <a:path extrusionOk="0" h="2602" w="6282">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3" name="Google Shape;2823;g123dee3dcf1_0_3002"/>
            <p:cNvSpPr/>
            <p:nvPr/>
          </p:nvSpPr>
          <p:spPr>
            <a:xfrm>
              <a:off x="2361150" y="3766925"/>
              <a:ext cx="45600" cy="9025"/>
            </a:xfrm>
            <a:custGeom>
              <a:rect b="b" l="l" r="r" t="t"/>
              <a:pathLst>
                <a:path extrusionOk="0" h="361" w="1824">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4" name="Google Shape;2824;g123dee3dcf1_0_3002"/>
            <p:cNvSpPr/>
            <p:nvPr/>
          </p:nvSpPr>
          <p:spPr>
            <a:xfrm>
              <a:off x="2439225" y="3764600"/>
              <a:ext cx="30500" cy="6400"/>
            </a:xfrm>
            <a:custGeom>
              <a:rect b="b" l="l" r="r" t="t"/>
              <a:pathLst>
                <a:path extrusionOk="0" h="256" w="122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25" name="Google Shape;2825;g123dee3dcf1_0_3002"/>
          <p:cNvSpPr txBox="1"/>
          <p:nvPr/>
        </p:nvSpPr>
        <p:spPr>
          <a:xfrm>
            <a:off x="2994450" y="3953875"/>
            <a:ext cx="3155100" cy="5007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Roboto Condensed"/>
                <a:ea typeface="Roboto Condensed"/>
                <a:cs typeface="Roboto Condensed"/>
                <a:sym typeface="Roboto Condensed"/>
              </a:rPr>
              <a:t>CREDITS</a:t>
            </a:r>
            <a:r>
              <a:rPr b="0" i="0" lang="en" sz="1200" u="none" cap="none" strike="noStrike">
                <a:solidFill>
                  <a:schemeClr val="dk1"/>
                </a:solidFill>
                <a:latin typeface="Roboto Condensed"/>
                <a:ea typeface="Roboto Condensed"/>
                <a:cs typeface="Roboto Condensed"/>
                <a:sym typeface="Roboto Condensed"/>
              </a:rPr>
              <a:t>: This presentation template was created by </a:t>
            </a:r>
            <a:r>
              <a:rPr b="1" i="0" lang="en" sz="1200" u="none" cap="none" strike="noStrike">
                <a:solidFill>
                  <a:schemeClr val="dk1"/>
                </a:solidFill>
                <a:uFill>
                  <a:noFill/>
                </a:uFill>
                <a:latin typeface="Roboto Condensed"/>
                <a:ea typeface="Roboto Condensed"/>
                <a:cs typeface="Roboto Condensed"/>
                <a:sym typeface="Roboto Condensed"/>
                <a:hlinkClick r:id="rId2">
                  <a:extLst>
                    <a:ext uri="{A12FA001-AC4F-418D-AE19-62706E023703}">
                      <ahyp:hlinkClr val="tx"/>
                    </a:ext>
                  </a:extLst>
                </a:hlinkClick>
              </a:rPr>
              <a:t>Slidesgo</a:t>
            </a:r>
            <a:r>
              <a:rPr b="0" i="0" lang="en" sz="1200" u="none" cap="none" strike="noStrike">
                <a:solidFill>
                  <a:schemeClr val="dk1"/>
                </a:solidFill>
                <a:latin typeface="Roboto Condensed"/>
                <a:ea typeface="Roboto Condensed"/>
                <a:cs typeface="Roboto Condensed"/>
                <a:sym typeface="Roboto Condensed"/>
              </a:rPr>
              <a:t>, including icons by </a:t>
            </a:r>
            <a:r>
              <a:rPr b="1" i="0" lang="en" sz="1200" u="none" cap="none" strike="noStrike">
                <a:solidFill>
                  <a:schemeClr val="dk1"/>
                </a:solidFill>
                <a:uFill>
                  <a:noFill/>
                </a:uFill>
                <a:latin typeface="Roboto Condensed"/>
                <a:ea typeface="Roboto Condensed"/>
                <a:cs typeface="Roboto Condensed"/>
                <a:sym typeface="Roboto Condensed"/>
                <a:hlinkClick r:id="rId3">
                  <a:extLst>
                    <a:ext uri="{A12FA001-AC4F-418D-AE19-62706E023703}">
                      <ahyp:hlinkClr val="tx"/>
                    </a:ext>
                  </a:extLst>
                </a:hlinkClick>
              </a:rPr>
              <a:t>Flaticon</a:t>
            </a:r>
            <a:r>
              <a:rPr b="1" i="0" lang="en" sz="1200" u="none" cap="none" strike="noStrike">
                <a:solidFill>
                  <a:schemeClr val="dk1"/>
                </a:solidFill>
                <a:latin typeface="Roboto Condensed"/>
                <a:ea typeface="Roboto Condensed"/>
                <a:cs typeface="Roboto Condensed"/>
                <a:sym typeface="Roboto Condensed"/>
              </a:rPr>
              <a:t> </a:t>
            </a:r>
            <a:r>
              <a:rPr b="0" i="0" lang="en" sz="1200" u="none" cap="none" strike="noStrike">
                <a:solidFill>
                  <a:schemeClr val="dk1"/>
                </a:solidFill>
                <a:latin typeface="Roboto Condensed"/>
                <a:ea typeface="Roboto Condensed"/>
                <a:cs typeface="Roboto Condensed"/>
                <a:sym typeface="Roboto Condensed"/>
              </a:rPr>
              <a:t>and infographics &amp; images by </a:t>
            </a:r>
            <a:r>
              <a:rPr b="1" i="0" lang="en" sz="1200" u="none" cap="none" strike="noStrike">
                <a:solidFill>
                  <a:schemeClr val="dk1"/>
                </a:solidFill>
                <a:uFill>
                  <a:noFill/>
                </a:uFill>
                <a:latin typeface="Roboto Condensed"/>
                <a:ea typeface="Roboto Condensed"/>
                <a:cs typeface="Roboto Condensed"/>
                <a:sym typeface="Roboto Condensed"/>
                <a:hlinkClick r:id="rId4">
                  <a:extLst>
                    <a:ext uri="{A12FA001-AC4F-418D-AE19-62706E023703}">
                      <ahyp:hlinkClr val="tx"/>
                    </a:ext>
                  </a:extLst>
                </a:hlinkClick>
              </a:rPr>
              <a:t>Freepik</a:t>
            </a:r>
            <a:endParaRPr b="1" i="0" sz="1200" u="none" cap="none" strike="noStrike">
              <a:solidFill>
                <a:schemeClr val="dk1"/>
              </a:solidFill>
              <a:latin typeface="Roboto Condensed"/>
              <a:ea typeface="Roboto Condensed"/>
              <a:cs typeface="Roboto Condensed"/>
              <a:sym typeface="Roboto Condense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AND_TWO_COLUMNS_1_1_1">
    <p:bg>
      <p:bgPr>
        <a:solidFill>
          <a:schemeClr val="accent1"/>
        </a:solidFill>
      </p:bgPr>
    </p:bg>
    <p:spTree>
      <p:nvGrpSpPr>
        <p:cNvPr id="2826" name="Shape 2826"/>
        <p:cNvGrpSpPr/>
        <p:nvPr/>
      </p:nvGrpSpPr>
      <p:grpSpPr>
        <a:xfrm>
          <a:off x="0" y="0"/>
          <a:ext cx="0" cy="0"/>
          <a:chOff x="0" y="0"/>
          <a:chExt cx="0" cy="0"/>
        </a:xfrm>
      </p:grpSpPr>
      <p:sp>
        <p:nvSpPr>
          <p:cNvPr id="2827" name="Google Shape;2827;g123dee3dcf1_0_3108"/>
          <p:cNvSpPr txBox="1"/>
          <p:nvPr>
            <p:ph type="ctrTitle"/>
          </p:nvPr>
        </p:nvSpPr>
        <p:spPr>
          <a:xfrm>
            <a:off x="2377500" y="422850"/>
            <a:ext cx="4389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TITLE_1">
    <p:bg>
      <p:bgPr>
        <a:solidFill>
          <a:schemeClr val="accent2"/>
        </a:solidFill>
      </p:bgPr>
    </p:bg>
    <p:spTree>
      <p:nvGrpSpPr>
        <p:cNvPr id="2828" name="Shape 2828"/>
        <p:cNvGrpSpPr/>
        <p:nvPr/>
      </p:nvGrpSpPr>
      <p:grpSpPr>
        <a:xfrm>
          <a:off x="0" y="0"/>
          <a:ext cx="0" cy="0"/>
          <a:chOff x="0" y="0"/>
          <a:chExt cx="0" cy="0"/>
        </a:xfrm>
      </p:grpSpPr>
      <p:grpSp>
        <p:nvGrpSpPr>
          <p:cNvPr id="2829" name="Google Shape;2829;g123dee3dcf1_0_3110"/>
          <p:cNvGrpSpPr/>
          <p:nvPr/>
        </p:nvGrpSpPr>
        <p:grpSpPr>
          <a:xfrm rot="3553717">
            <a:off x="-190552" y="3898232"/>
            <a:ext cx="1657053" cy="1186673"/>
            <a:chOff x="2656025" y="2684075"/>
            <a:chExt cx="464100" cy="332350"/>
          </a:xfrm>
        </p:grpSpPr>
        <p:sp>
          <p:nvSpPr>
            <p:cNvPr id="2830" name="Google Shape;2830;g123dee3dcf1_0_3110"/>
            <p:cNvSpPr/>
            <p:nvPr/>
          </p:nvSpPr>
          <p:spPr>
            <a:xfrm>
              <a:off x="2667050" y="2932225"/>
              <a:ext cx="22950" cy="34550"/>
            </a:xfrm>
            <a:custGeom>
              <a:rect b="b" l="l" r="r" t="t"/>
              <a:pathLst>
                <a:path extrusionOk="0" h="1382" w="918">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1" name="Google Shape;2831;g123dee3dcf1_0_3110"/>
            <p:cNvSpPr/>
            <p:nvPr/>
          </p:nvSpPr>
          <p:spPr>
            <a:xfrm>
              <a:off x="2658650" y="2881150"/>
              <a:ext cx="27875" cy="35125"/>
            </a:xfrm>
            <a:custGeom>
              <a:rect b="b" l="l" r="r" t="t"/>
              <a:pathLst>
                <a:path extrusionOk="0" h="1405" w="1115">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2" name="Google Shape;2832;g123dee3dcf1_0_3110"/>
            <p:cNvSpPr/>
            <p:nvPr/>
          </p:nvSpPr>
          <p:spPr>
            <a:xfrm>
              <a:off x="2683025" y="2713625"/>
              <a:ext cx="37750" cy="19525"/>
            </a:xfrm>
            <a:custGeom>
              <a:rect b="b" l="l" r="r" t="t"/>
              <a:pathLst>
                <a:path extrusionOk="0" h="781" w="151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3" name="Google Shape;2833;g123dee3dcf1_0_3110"/>
            <p:cNvSpPr/>
            <p:nvPr/>
          </p:nvSpPr>
          <p:spPr>
            <a:xfrm>
              <a:off x="2667050" y="2740950"/>
              <a:ext cx="2650" cy="7000"/>
            </a:xfrm>
            <a:custGeom>
              <a:rect b="b" l="l" r="r" t="t"/>
              <a:pathLst>
                <a:path extrusionOk="0" h="280" w="106">
                  <a:moveTo>
                    <a:pt x="1" y="1"/>
                  </a:moveTo>
                  <a:cubicBezTo>
                    <a:pt x="12" y="105"/>
                    <a:pt x="47" y="198"/>
                    <a:pt x="105" y="280"/>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4" name="Google Shape;2834;g123dee3dcf1_0_3110"/>
            <p:cNvSpPr/>
            <p:nvPr/>
          </p:nvSpPr>
          <p:spPr>
            <a:xfrm>
              <a:off x="2660100" y="2687000"/>
              <a:ext cx="85050" cy="53975"/>
            </a:xfrm>
            <a:custGeom>
              <a:rect b="b" l="l" r="r" t="t"/>
              <a:pathLst>
                <a:path extrusionOk="0" h="2159" w="3402">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5" name="Google Shape;2835;g123dee3dcf1_0_3110"/>
            <p:cNvSpPr/>
            <p:nvPr/>
          </p:nvSpPr>
          <p:spPr>
            <a:xfrm>
              <a:off x="2747450" y="2731375"/>
              <a:ext cx="364850" cy="273150"/>
            </a:xfrm>
            <a:custGeom>
              <a:rect b="b" l="l" r="r" t="t"/>
              <a:pathLst>
                <a:path extrusionOk="0" h="10926" w="14594">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6" name="Google Shape;2836;g123dee3dcf1_0_3110"/>
            <p:cNvSpPr/>
            <p:nvPr/>
          </p:nvSpPr>
          <p:spPr>
            <a:xfrm>
              <a:off x="2656025" y="2684075"/>
              <a:ext cx="464100" cy="332350"/>
            </a:xfrm>
            <a:custGeom>
              <a:rect b="b" l="l" r="r" t="t"/>
              <a:pathLst>
                <a:path extrusionOk="0" h="13294" w="18564">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7" name="Google Shape;2837;g123dee3dcf1_0_3110"/>
            <p:cNvSpPr/>
            <p:nvPr/>
          </p:nvSpPr>
          <p:spPr>
            <a:xfrm>
              <a:off x="2680700" y="2709625"/>
              <a:ext cx="45600" cy="42675"/>
            </a:xfrm>
            <a:custGeom>
              <a:rect b="b" l="l" r="r" t="t"/>
              <a:pathLst>
                <a:path extrusionOk="0" h="1707" w="1824">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38" name="Google Shape;2838;g123dee3dcf1_0_3110"/>
          <p:cNvGrpSpPr/>
          <p:nvPr/>
        </p:nvGrpSpPr>
        <p:grpSpPr>
          <a:xfrm rot="1425117">
            <a:off x="1636900" y="4272185"/>
            <a:ext cx="870560" cy="1160768"/>
            <a:chOff x="2957300" y="3608175"/>
            <a:chExt cx="231325" cy="310850"/>
          </a:xfrm>
        </p:grpSpPr>
        <p:sp>
          <p:nvSpPr>
            <p:cNvPr id="2839" name="Google Shape;2839;g123dee3dcf1_0_3110"/>
            <p:cNvSpPr/>
            <p:nvPr/>
          </p:nvSpPr>
          <p:spPr>
            <a:xfrm>
              <a:off x="3008075" y="3700175"/>
              <a:ext cx="38925" cy="54575"/>
            </a:xfrm>
            <a:custGeom>
              <a:rect b="b" l="l" r="r" t="t"/>
              <a:pathLst>
                <a:path extrusionOk="0" h="2183" w="1557">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0" name="Google Shape;2840;g123dee3dcf1_0_3110"/>
            <p:cNvSpPr/>
            <p:nvPr/>
          </p:nvSpPr>
          <p:spPr>
            <a:xfrm>
              <a:off x="2959025" y="3631375"/>
              <a:ext cx="57775" cy="284175"/>
            </a:xfrm>
            <a:custGeom>
              <a:rect b="b" l="l" r="r" t="t"/>
              <a:pathLst>
                <a:path extrusionOk="0" h="11367" w="2311">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1" name="Google Shape;2841;g123dee3dcf1_0_3110"/>
            <p:cNvSpPr/>
            <p:nvPr/>
          </p:nvSpPr>
          <p:spPr>
            <a:xfrm>
              <a:off x="3022600" y="3614550"/>
              <a:ext cx="73150" cy="36875"/>
            </a:xfrm>
            <a:custGeom>
              <a:rect b="b" l="l" r="r" t="t"/>
              <a:pathLst>
                <a:path extrusionOk="0" h="1475" w="2926">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2" name="Google Shape;2842;g123dee3dcf1_0_3110"/>
            <p:cNvSpPr/>
            <p:nvPr/>
          </p:nvSpPr>
          <p:spPr>
            <a:xfrm>
              <a:off x="3004025" y="3644725"/>
              <a:ext cx="114075" cy="25000"/>
            </a:xfrm>
            <a:custGeom>
              <a:rect b="b" l="l" r="r" t="t"/>
              <a:pathLst>
                <a:path extrusionOk="0" h="1000" w="4563">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3" name="Google Shape;2843;g123dee3dcf1_0_3110"/>
            <p:cNvSpPr/>
            <p:nvPr/>
          </p:nvSpPr>
          <p:spPr>
            <a:xfrm>
              <a:off x="2957300" y="3608175"/>
              <a:ext cx="231325" cy="310850"/>
            </a:xfrm>
            <a:custGeom>
              <a:rect b="b" l="l" r="r" t="t"/>
              <a:pathLst>
                <a:path extrusionOk="0" h="12434" w="9253">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4" name="Google Shape;2844;g123dee3dcf1_0_3110"/>
            <p:cNvSpPr/>
            <p:nvPr/>
          </p:nvSpPr>
          <p:spPr>
            <a:xfrm>
              <a:off x="3005750" y="3695225"/>
              <a:ext cx="44725" cy="62725"/>
            </a:xfrm>
            <a:custGeom>
              <a:rect b="b" l="l" r="r" t="t"/>
              <a:pathLst>
                <a:path extrusionOk="0" h="2509" w="1789">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5" name="Google Shape;2845;g123dee3dcf1_0_3110"/>
            <p:cNvSpPr/>
            <p:nvPr/>
          </p:nvSpPr>
          <p:spPr>
            <a:xfrm>
              <a:off x="3028975" y="3841800"/>
              <a:ext cx="104500" cy="10775"/>
            </a:xfrm>
            <a:custGeom>
              <a:rect b="b" l="l" r="r" t="t"/>
              <a:pathLst>
                <a:path extrusionOk="0" h="431" w="418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6" name="Google Shape;2846;g123dee3dcf1_0_3110"/>
            <p:cNvSpPr/>
            <p:nvPr/>
          </p:nvSpPr>
          <p:spPr>
            <a:xfrm>
              <a:off x="3025775" y="3805825"/>
              <a:ext cx="108300" cy="13950"/>
            </a:xfrm>
            <a:custGeom>
              <a:rect b="b" l="l" r="r" t="t"/>
              <a:pathLst>
                <a:path extrusionOk="0" h="558" w="4332">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7" name="Google Shape;2847;g123dee3dcf1_0_3110"/>
            <p:cNvSpPr/>
            <p:nvPr/>
          </p:nvSpPr>
          <p:spPr>
            <a:xfrm>
              <a:off x="3020275" y="3776800"/>
              <a:ext cx="113800" cy="15675"/>
            </a:xfrm>
            <a:custGeom>
              <a:rect b="b" l="l" r="r" t="t"/>
              <a:pathLst>
                <a:path extrusionOk="0" h="627" w="4552">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8" name="Google Shape;2848;g123dee3dcf1_0_3110"/>
            <p:cNvSpPr/>
            <p:nvPr/>
          </p:nvSpPr>
          <p:spPr>
            <a:xfrm>
              <a:off x="3060025" y="3695825"/>
              <a:ext cx="58650" cy="12200"/>
            </a:xfrm>
            <a:custGeom>
              <a:rect b="b" l="l" r="r" t="t"/>
              <a:pathLst>
                <a:path extrusionOk="0" h="488" w="2346">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9" name="Google Shape;2849;g123dee3dcf1_0_3110"/>
            <p:cNvSpPr/>
            <p:nvPr/>
          </p:nvSpPr>
          <p:spPr>
            <a:xfrm>
              <a:off x="3064675" y="3720200"/>
              <a:ext cx="56900" cy="13075"/>
            </a:xfrm>
            <a:custGeom>
              <a:rect b="b" l="l" r="r" t="t"/>
              <a:pathLst>
                <a:path extrusionOk="0" h="523" w="2276">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0" name="Google Shape;2850;g123dee3dcf1_0_3110"/>
            <p:cNvSpPr/>
            <p:nvPr/>
          </p:nvSpPr>
          <p:spPr>
            <a:xfrm>
              <a:off x="3060600" y="3742250"/>
              <a:ext cx="43850" cy="10175"/>
            </a:xfrm>
            <a:custGeom>
              <a:rect b="b" l="l" r="r" t="t"/>
              <a:pathLst>
                <a:path extrusionOk="0" h="407" w="1754">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1" name="Google Shape;2851;g123dee3dcf1_0_3110"/>
            <p:cNvSpPr/>
            <p:nvPr/>
          </p:nvSpPr>
          <p:spPr>
            <a:xfrm>
              <a:off x="3115750" y="3743425"/>
              <a:ext cx="4100" cy="4075"/>
            </a:xfrm>
            <a:custGeom>
              <a:rect b="b" l="l" r="r" t="t"/>
              <a:pathLst>
                <a:path extrusionOk="0" h="163" w="164">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52" name="Google Shape;2852;g123dee3dcf1_0_3110"/>
          <p:cNvGrpSpPr/>
          <p:nvPr/>
        </p:nvGrpSpPr>
        <p:grpSpPr>
          <a:xfrm rot="-2084963">
            <a:off x="6461953" y="-103694"/>
            <a:ext cx="1670611" cy="1197127"/>
            <a:chOff x="692625" y="2569725"/>
            <a:chExt cx="463800" cy="332350"/>
          </a:xfrm>
        </p:grpSpPr>
        <p:sp>
          <p:nvSpPr>
            <p:cNvPr id="2853" name="Google Shape;2853;g123dee3dcf1_0_3110"/>
            <p:cNvSpPr/>
            <p:nvPr/>
          </p:nvSpPr>
          <p:spPr>
            <a:xfrm>
              <a:off x="692625" y="2569725"/>
              <a:ext cx="463800" cy="332350"/>
            </a:xfrm>
            <a:custGeom>
              <a:rect b="b" l="l" r="r" t="t"/>
              <a:pathLst>
                <a:path extrusionOk="0" h="13294" w="18552">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4" name="Google Shape;2854;g123dee3dcf1_0_3110"/>
            <p:cNvSpPr/>
            <p:nvPr/>
          </p:nvSpPr>
          <p:spPr>
            <a:xfrm>
              <a:off x="1086750" y="2833825"/>
              <a:ext cx="45300" cy="43000"/>
            </a:xfrm>
            <a:custGeom>
              <a:rect b="b" l="l" r="r" t="t"/>
              <a:pathLst>
                <a:path extrusionOk="0" h="1720" w="1812">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55" name="Google Shape;2855;g123dee3dcf1_0_3110"/>
          <p:cNvGrpSpPr/>
          <p:nvPr/>
        </p:nvGrpSpPr>
        <p:grpSpPr>
          <a:xfrm rot="-1062273">
            <a:off x="8878019" y="229685"/>
            <a:ext cx="384784" cy="1297441"/>
            <a:chOff x="954700" y="3672025"/>
            <a:chExt cx="106825" cy="360200"/>
          </a:xfrm>
        </p:grpSpPr>
        <p:sp>
          <p:nvSpPr>
            <p:cNvPr id="2856" name="Google Shape;2856;g123dee3dcf1_0_3110"/>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7" name="Google Shape;2857;g123dee3dcf1_0_3110"/>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8" name="Google Shape;2858;g123dee3dcf1_0_3110"/>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9" name="Google Shape;2859;g123dee3dcf1_0_3110"/>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0" name="Google Shape;2860;g123dee3dcf1_0_3110"/>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1" name="Google Shape;2861;g123dee3dcf1_0_3110"/>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2" name="Google Shape;2862;g123dee3dcf1_0_3110"/>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3" name="Google Shape;2863;g123dee3dcf1_0_3110"/>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4" name="Google Shape;2864;g123dee3dcf1_0_3110"/>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65" name="Google Shape;2865;g123dee3dcf1_0_3110"/>
          <p:cNvGrpSpPr/>
          <p:nvPr/>
        </p:nvGrpSpPr>
        <p:grpSpPr>
          <a:xfrm rot="1031363">
            <a:off x="8511594" y="1716291"/>
            <a:ext cx="781001" cy="756958"/>
            <a:chOff x="852825" y="3133350"/>
            <a:chExt cx="216825" cy="210150"/>
          </a:xfrm>
        </p:grpSpPr>
        <p:sp>
          <p:nvSpPr>
            <p:cNvPr id="2866" name="Google Shape;2866;g123dee3dcf1_0_3110"/>
            <p:cNvSpPr/>
            <p:nvPr/>
          </p:nvSpPr>
          <p:spPr>
            <a:xfrm>
              <a:off x="852825" y="3133350"/>
              <a:ext cx="216825" cy="210150"/>
            </a:xfrm>
            <a:custGeom>
              <a:rect b="b" l="l" r="r" t="t"/>
              <a:pathLst>
                <a:path extrusionOk="0" h="8406" w="8673">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7" name="Google Shape;2867;g123dee3dcf1_0_3110"/>
            <p:cNvSpPr/>
            <p:nvPr/>
          </p:nvSpPr>
          <p:spPr>
            <a:xfrm>
              <a:off x="918700" y="3216650"/>
              <a:ext cx="82450" cy="81275"/>
            </a:xfrm>
            <a:custGeom>
              <a:rect b="b" l="l" r="r" t="t"/>
              <a:pathLst>
                <a:path extrusionOk="0" h="3251" w="3298">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68" name="Google Shape;2868;g123dee3dcf1_0_3110"/>
          <p:cNvGrpSpPr/>
          <p:nvPr/>
        </p:nvGrpSpPr>
        <p:grpSpPr>
          <a:xfrm rot="-9086648">
            <a:off x="6442477" y="-673699"/>
            <a:ext cx="351283" cy="1120755"/>
            <a:chOff x="616875" y="3027700"/>
            <a:chExt cx="97525" cy="311150"/>
          </a:xfrm>
        </p:grpSpPr>
        <p:sp>
          <p:nvSpPr>
            <p:cNvPr id="2869" name="Google Shape;2869;g123dee3dcf1_0_3110"/>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0" name="Google Shape;2870;g123dee3dcf1_0_3110"/>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1" name="Google Shape;2871;g123dee3dcf1_0_3110"/>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2" name="Google Shape;2872;g123dee3dcf1_0_3110"/>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3" name="Google Shape;2873;g123dee3dcf1_0_3110"/>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74" name="Google Shape;2874;g123dee3dcf1_0_3110"/>
          <p:cNvGrpSpPr/>
          <p:nvPr/>
        </p:nvGrpSpPr>
        <p:grpSpPr>
          <a:xfrm rot="1974894">
            <a:off x="7552191" y="872284"/>
            <a:ext cx="233139" cy="565604"/>
            <a:chOff x="1282375" y="3450000"/>
            <a:chExt cx="64725" cy="157025"/>
          </a:xfrm>
        </p:grpSpPr>
        <p:sp>
          <p:nvSpPr>
            <p:cNvPr id="2875" name="Google Shape;2875;g123dee3dcf1_0_3110"/>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6" name="Google Shape;2876;g123dee3dcf1_0_3110"/>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7" name="Google Shape;2877;g123dee3dcf1_0_3110"/>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78" name="Google Shape;2878;g123dee3dcf1_0_3110"/>
          <p:cNvGrpSpPr/>
          <p:nvPr/>
        </p:nvGrpSpPr>
        <p:grpSpPr>
          <a:xfrm rot="1302591">
            <a:off x="2690357" y="4653391"/>
            <a:ext cx="378569" cy="592888"/>
            <a:chOff x="683900" y="3612800"/>
            <a:chExt cx="105100" cy="164600"/>
          </a:xfrm>
        </p:grpSpPr>
        <p:sp>
          <p:nvSpPr>
            <p:cNvPr id="2879" name="Google Shape;2879;g123dee3dcf1_0_3110"/>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0" name="Google Shape;2880;g123dee3dcf1_0_3110"/>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81" name="Google Shape;2881;g123dee3dcf1_0_3110"/>
          <p:cNvGrpSpPr/>
          <p:nvPr/>
        </p:nvGrpSpPr>
        <p:grpSpPr>
          <a:xfrm rot="1974894">
            <a:off x="215216" y="2937334"/>
            <a:ext cx="233139" cy="565604"/>
            <a:chOff x="1282375" y="3450000"/>
            <a:chExt cx="64725" cy="157025"/>
          </a:xfrm>
        </p:grpSpPr>
        <p:sp>
          <p:nvSpPr>
            <p:cNvPr id="2882" name="Google Shape;2882;g123dee3dcf1_0_3110"/>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3" name="Google Shape;2883;g123dee3dcf1_0_3110"/>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4" name="Google Shape;2884;g123dee3dcf1_0_3110"/>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85" name="Google Shape;2885;g123dee3dcf1_0_3110"/>
          <p:cNvGrpSpPr/>
          <p:nvPr/>
        </p:nvGrpSpPr>
        <p:grpSpPr>
          <a:xfrm rot="-762759">
            <a:off x="1048213" y="3314536"/>
            <a:ext cx="590931" cy="1096303"/>
            <a:chOff x="2369275" y="3344925"/>
            <a:chExt cx="160525" cy="297800"/>
          </a:xfrm>
        </p:grpSpPr>
        <p:sp>
          <p:nvSpPr>
            <p:cNvPr id="2886" name="Google Shape;2886;g123dee3dcf1_0_3110"/>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7" name="Google Shape;2887;g123dee3dcf1_0_3110"/>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8" name="Google Shape;2888;g123dee3dcf1_0_3110"/>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9" name="Google Shape;2889;g123dee3dcf1_0_3110"/>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0" name="Google Shape;2890;g123dee3dcf1_0_3110"/>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1" name="Google Shape;2891;g123dee3dcf1_0_3110"/>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2" name="Google Shape;2892;g123dee3dcf1_0_3110"/>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3" name="Google Shape;2893;g123dee3dcf1_0_3110"/>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4" name="Google Shape;2894;g123dee3dcf1_0_3110"/>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5" name="Google Shape;2895;g123dee3dcf1_0_3110"/>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6" name="Google Shape;2896;g123dee3dcf1_0_3110"/>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7" name="Google Shape;2897;g123dee3dcf1_0_3110"/>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8" name="Google Shape;2898;g123dee3dcf1_0_3110"/>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9" name="Google Shape;2899;g123dee3dcf1_0_3110"/>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0" name="Google Shape;2900;g123dee3dcf1_0_3110"/>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01" name="Google Shape;2901;g123dee3dcf1_0_3110"/>
          <p:cNvGrpSpPr/>
          <p:nvPr/>
        </p:nvGrpSpPr>
        <p:grpSpPr>
          <a:xfrm rot="4092482">
            <a:off x="8037444" y="-173695"/>
            <a:ext cx="773115" cy="298133"/>
            <a:chOff x="1154075" y="3734125"/>
            <a:chExt cx="201750" cy="77800"/>
          </a:xfrm>
        </p:grpSpPr>
        <p:sp>
          <p:nvSpPr>
            <p:cNvPr id="2902" name="Google Shape;2902;g123dee3dcf1_0_3110"/>
            <p:cNvSpPr/>
            <p:nvPr/>
          </p:nvSpPr>
          <p:spPr>
            <a:xfrm>
              <a:off x="1218800" y="3752125"/>
              <a:ext cx="63875" cy="44425"/>
            </a:xfrm>
            <a:custGeom>
              <a:rect b="b" l="l" r="r" t="t"/>
              <a:pathLst>
                <a:path extrusionOk="0" h="1777" w="2555">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3" name="Google Shape;2903;g123dee3dcf1_0_3110"/>
            <p:cNvSpPr/>
            <p:nvPr/>
          </p:nvSpPr>
          <p:spPr>
            <a:xfrm>
              <a:off x="1154075" y="3734125"/>
              <a:ext cx="201750" cy="77800"/>
            </a:xfrm>
            <a:custGeom>
              <a:rect b="b" l="l" r="r" t="t"/>
              <a:pathLst>
                <a:path extrusionOk="0" h="3112" w="807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4" name="Google Shape;2904;g123dee3dcf1_0_3110"/>
            <p:cNvSpPr/>
            <p:nvPr/>
          </p:nvSpPr>
          <p:spPr>
            <a:xfrm>
              <a:off x="1260300" y="3765475"/>
              <a:ext cx="8450" cy="6400"/>
            </a:xfrm>
            <a:custGeom>
              <a:rect b="b" l="l" r="r" t="t"/>
              <a:pathLst>
                <a:path extrusionOk="0" h="256" w="338">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5" name="Google Shape;2905;g123dee3dcf1_0_3110"/>
            <p:cNvSpPr/>
            <p:nvPr/>
          </p:nvSpPr>
          <p:spPr>
            <a:xfrm>
              <a:off x="1248125" y="3760250"/>
              <a:ext cx="9025" cy="6400"/>
            </a:xfrm>
            <a:custGeom>
              <a:rect b="b" l="l" r="r" t="t"/>
              <a:pathLst>
                <a:path extrusionOk="0" h="256" w="361">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6" name="Google Shape;2906;g123dee3dcf1_0_3110"/>
            <p:cNvSpPr/>
            <p:nvPr/>
          </p:nvSpPr>
          <p:spPr>
            <a:xfrm>
              <a:off x="1237675" y="3776500"/>
              <a:ext cx="7275" cy="6125"/>
            </a:xfrm>
            <a:custGeom>
              <a:rect b="b" l="l" r="r" t="t"/>
              <a:pathLst>
                <a:path extrusionOk="0" h="245" w="291">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7" name="Google Shape;2907;g123dee3dcf1_0_3110"/>
            <p:cNvSpPr/>
            <p:nvPr/>
          </p:nvSpPr>
          <p:spPr>
            <a:xfrm>
              <a:off x="1231000" y="3764600"/>
              <a:ext cx="7275" cy="5250"/>
            </a:xfrm>
            <a:custGeom>
              <a:rect b="b" l="l" r="r" t="t"/>
              <a:pathLst>
                <a:path extrusionOk="0" h="210" w="291">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8" name="Google Shape;2908;g123dee3dcf1_0_3110"/>
            <p:cNvSpPr/>
            <p:nvPr/>
          </p:nvSpPr>
          <p:spPr>
            <a:xfrm>
              <a:off x="1248400" y="3769825"/>
              <a:ext cx="7875" cy="6700"/>
            </a:xfrm>
            <a:custGeom>
              <a:rect b="b" l="l" r="r" t="t"/>
              <a:pathLst>
                <a:path extrusionOk="0" h="268" w="315">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9" name="Google Shape;2909;g123dee3dcf1_0_3110"/>
            <p:cNvSpPr/>
            <p:nvPr/>
          </p:nvSpPr>
          <p:spPr>
            <a:xfrm>
              <a:off x="1256250" y="3784325"/>
              <a:ext cx="4375" cy="5850"/>
            </a:xfrm>
            <a:custGeom>
              <a:rect b="b" l="l" r="r" t="t"/>
              <a:pathLst>
                <a:path extrusionOk="0" h="234" w="175">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10" name="Google Shape;2910;g123dee3dcf1_0_3110"/>
          <p:cNvGrpSpPr/>
          <p:nvPr/>
        </p:nvGrpSpPr>
        <p:grpSpPr>
          <a:xfrm rot="1415750">
            <a:off x="8122899" y="501185"/>
            <a:ext cx="602211" cy="1005088"/>
            <a:chOff x="1980950" y="3649100"/>
            <a:chExt cx="146600" cy="244675"/>
          </a:xfrm>
        </p:grpSpPr>
        <p:sp>
          <p:nvSpPr>
            <p:cNvPr id="2911" name="Google Shape;2911;g123dee3dcf1_0_3110"/>
            <p:cNvSpPr/>
            <p:nvPr/>
          </p:nvSpPr>
          <p:spPr>
            <a:xfrm>
              <a:off x="1983850" y="3650250"/>
              <a:ext cx="66500" cy="233650"/>
            </a:xfrm>
            <a:custGeom>
              <a:rect b="b" l="l" r="r" t="t"/>
              <a:pathLst>
                <a:path extrusionOk="0" h="9346" w="266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2" name="Google Shape;2912;g123dee3dcf1_0_3110"/>
            <p:cNvSpPr/>
            <p:nvPr/>
          </p:nvSpPr>
          <p:spPr>
            <a:xfrm>
              <a:off x="2005050" y="3840050"/>
              <a:ext cx="97525" cy="27900"/>
            </a:xfrm>
            <a:custGeom>
              <a:rect b="b" l="l" r="r" t="t"/>
              <a:pathLst>
                <a:path extrusionOk="0" h="1116" w="3901">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3" name="Google Shape;2913;g123dee3dcf1_0_3110"/>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4" name="Google Shape;2914;g123dee3dcf1_0_3110"/>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5" name="Google Shape;2915;g123dee3dcf1_0_3110"/>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6" name="Google Shape;2916;g123dee3dcf1_0_3110"/>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7" name="Google Shape;2917;g123dee3dcf1_0_3110"/>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8" name="Google Shape;2918;g123dee3dcf1_0_3110"/>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9" name="Google Shape;2919;g123dee3dcf1_0_3110"/>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0" name="Google Shape;2920;g123dee3dcf1_0_3110"/>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1" name="Google Shape;2921;g123dee3dcf1_0_3110"/>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2" name="Google Shape;2922;g123dee3dcf1_0_3110"/>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3" name="Google Shape;2923;g123dee3dcf1_0_3110"/>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24" name="Google Shape;2924;g123dee3dcf1_0_3110"/>
          <p:cNvGrpSpPr/>
          <p:nvPr/>
        </p:nvGrpSpPr>
        <p:grpSpPr>
          <a:xfrm rot="897778">
            <a:off x="7789941" y="1701964"/>
            <a:ext cx="540259" cy="223795"/>
            <a:chOff x="2333000" y="3750375"/>
            <a:chExt cx="157050" cy="65050"/>
          </a:xfrm>
        </p:grpSpPr>
        <p:sp>
          <p:nvSpPr>
            <p:cNvPr id="2925" name="Google Shape;2925;g123dee3dcf1_0_3110"/>
            <p:cNvSpPr/>
            <p:nvPr/>
          </p:nvSpPr>
          <p:spPr>
            <a:xfrm>
              <a:off x="2337650" y="3767800"/>
              <a:ext cx="81875" cy="45300"/>
            </a:xfrm>
            <a:custGeom>
              <a:rect b="b" l="l" r="r" t="t"/>
              <a:pathLst>
                <a:path extrusionOk="0" h="1812" w="3275">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6" name="Google Shape;2926;g123dee3dcf1_0_3110"/>
            <p:cNvSpPr/>
            <p:nvPr/>
          </p:nvSpPr>
          <p:spPr>
            <a:xfrm>
              <a:off x="2420950" y="3757625"/>
              <a:ext cx="60975" cy="47050"/>
            </a:xfrm>
            <a:custGeom>
              <a:rect b="b" l="l" r="r" t="t"/>
              <a:pathLst>
                <a:path extrusionOk="0" h="1882" w="2439">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7" name="Google Shape;2927;g123dee3dcf1_0_3110"/>
            <p:cNvSpPr/>
            <p:nvPr/>
          </p:nvSpPr>
          <p:spPr>
            <a:xfrm>
              <a:off x="2333000" y="3750375"/>
              <a:ext cx="157050" cy="65050"/>
            </a:xfrm>
            <a:custGeom>
              <a:rect b="b" l="l" r="r" t="t"/>
              <a:pathLst>
                <a:path extrusionOk="0" h="2602" w="6282">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8" name="Google Shape;2928;g123dee3dcf1_0_3110"/>
            <p:cNvSpPr/>
            <p:nvPr/>
          </p:nvSpPr>
          <p:spPr>
            <a:xfrm>
              <a:off x="2361150" y="3766925"/>
              <a:ext cx="45600" cy="9025"/>
            </a:xfrm>
            <a:custGeom>
              <a:rect b="b" l="l" r="r" t="t"/>
              <a:pathLst>
                <a:path extrusionOk="0" h="361" w="1824">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9" name="Google Shape;2929;g123dee3dcf1_0_3110"/>
            <p:cNvSpPr/>
            <p:nvPr/>
          </p:nvSpPr>
          <p:spPr>
            <a:xfrm>
              <a:off x="2439225" y="3764600"/>
              <a:ext cx="30500" cy="6400"/>
            </a:xfrm>
            <a:custGeom>
              <a:rect b="b" l="l" r="r" t="t"/>
              <a:pathLst>
                <a:path extrusionOk="0" h="256" w="122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BIG_NUMBER_1">
    <p:bg>
      <p:bgPr>
        <a:solidFill>
          <a:schemeClr val="accent1"/>
        </a:solidFill>
      </p:bgPr>
    </p:bg>
    <p:spTree>
      <p:nvGrpSpPr>
        <p:cNvPr id="2930" name="Shape 2930"/>
        <p:cNvGrpSpPr/>
        <p:nvPr/>
      </p:nvGrpSpPr>
      <p:grpSpPr>
        <a:xfrm>
          <a:off x="0" y="0"/>
          <a:ext cx="0" cy="0"/>
          <a:chOff x="0" y="0"/>
          <a:chExt cx="0" cy="0"/>
        </a:xfrm>
      </p:grpSpPr>
      <p:grpSp>
        <p:nvGrpSpPr>
          <p:cNvPr id="2931" name="Google Shape;2931;g123dee3dcf1_0_3212"/>
          <p:cNvGrpSpPr/>
          <p:nvPr/>
        </p:nvGrpSpPr>
        <p:grpSpPr>
          <a:xfrm flipH="1" rot="-3553717">
            <a:off x="7688826" y="3898232"/>
            <a:ext cx="1657053" cy="1186673"/>
            <a:chOff x="2656025" y="2684075"/>
            <a:chExt cx="464100" cy="332350"/>
          </a:xfrm>
        </p:grpSpPr>
        <p:sp>
          <p:nvSpPr>
            <p:cNvPr id="2932" name="Google Shape;2932;g123dee3dcf1_0_3212"/>
            <p:cNvSpPr/>
            <p:nvPr/>
          </p:nvSpPr>
          <p:spPr>
            <a:xfrm>
              <a:off x="2667050" y="2932225"/>
              <a:ext cx="22950" cy="34550"/>
            </a:xfrm>
            <a:custGeom>
              <a:rect b="b" l="l" r="r" t="t"/>
              <a:pathLst>
                <a:path extrusionOk="0" h="1382" w="918">
                  <a:moveTo>
                    <a:pt x="24" y="175"/>
                  </a:moveTo>
                  <a:cubicBezTo>
                    <a:pt x="128" y="581"/>
                    <a:pt x="233" y="987"/>
                    <a:pt x="337" y="1382"/>
                  </a:cubicBezTo>
                  <a:cubicBezTo>
                    <a:pt x="523" y="1335"/>
                    <a:pt x="721" y="1277"/>
                    <a:pt x="895" y="1231"/>
                  </a:cubicBezTo>
                  <a:cubicBezTo>
                    <a:pt x="895" y="1092"/>
                    <a:pt x="918" y="941"/>
                    <a:pt x="918" y="790"/>
                  </a:cubicBezTo>
                  <a:cubicBezTo>
                    <a:pt x="918" y="523"/>
                    <a:pt x="813" y="256"/>
                    <a:pt x="767" y="0"/>
                  </a:cubicBezTo>
                  <a:cubicBezTo>
                    <a:pt x="523" y="35"/>
                    <a:pt x="256" y="35"/>
                    <a:pt x="1" y="58"/>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3" name="Google Shape;2933;g123dee3dcf1_0_3212"/>
            <p:cNvSpPr/>
            <p:nvPr/>
          </p:nvSpPr>
          <p:spPr>
            <a:xfrm>
              <a:off x="2658650" y="2881150"/>
              <a:ext cx="27875" cy="35125"/>
            </a:xfrm>
            <a:custGeom>
              <a:rect b="b" l="l" r="r" t="t"/>
              <a:pathLst>
                <a:path extrusionOk="0" h="1405" w="1115">
                  <a:moveTo>
                    <a:pt x="499" y="70"/>
                  </a:moveTo>
                  <a:cubicBezTo>
                    <a:pt x="302" y="244"/>
                    <a:pt x="174" y="453"/>
                    <a:pt x="93" y="697"/>
                  </a:cubicBezTo>
                  <a:cubicBezTo>
                    <a:pt x="12" y="882"/>
                    <a:pt x="0" y="1103"/>
                    <a:pt x="116" y="1242"/>
                  </a:cubicBezTo>
                  <a:cubicBezTo>
                    <a:pt x="244" y="1393"/>
                    <a:pt x="476" y="1405"/>
                    <a:pt x="650" y="1335"/>
                  </a:cubicBezTo>
                  <a:cubicBezTo>
                    <a:pt x="917" y="1219"/>
                    <a:pt x="1091" y="952"/>
                    <a:pt x="1103" y="685"/>
                  </a:cubicBezTo>
                  <a:cubicBezTo>
                    <a:pt x="1115" y="406"/>
                    <a:pt x="940" y="128"/>
                    <a:pt x="697" y="0"/>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4" name="Google Shape;2934;g123dee3dcf1_0_3212"/>
            <p:cNvSpPr/>
            <p:nvPr/>
          </p:nvSpPr>
          <p:spPr>
            <a:xfrm>
              <a:off x="2683025" y="2713625"/>
              <a:ext cx="37750" cy="19525"/>
            </a:xfrm>
            <a:custGeom>
              <a:rect b="b" l="l" r="r" t="t"/>
              <a:pathLst>
                <a:path extrusionOk="0" h="781" w="1510">
                  <a:moveTo>
                    <a:pt x="993" y="0"/>
                  </a:moveTo>
                  <a:cubicBezTo>
                    <a:pt x="672" y="0"/>
                    <a:pt x="125" y="166"/>
                    <a:pt x="70" y="258"/>
                  </a:cubicBezTo>
                  <a:cubicBezTo>
                    <a:pt x="0" y="374"/>
                    <a:pt x="221" y="780"/>
                    <a:pt x="221" y="780"/>
                  </a:cubicBezTo>
                  <a:cubicBezTo>
                    <a:pt x="378" y="560"/>
                    <a:pt x="624" y="459"/>
                    <a:pt x="881" y="459"/>
                  </a:cubicBezTo>
                  <a:cubicBezTo>
                    <a:pt x="1098" y="459"/>
                    <a:pt x="1323" y="531"/>
                    <a:pt x="1510" y="664"/>
                  </a:cubicBezTo>
                  <a:cubicBezTo>
                    <a:pt x="1463" y="421"/>
                    <a:pt x="1393" y="154"/>
                    <a:pt x="1184" y="37"/>
                  </a:cubicBezTo>
                  <a:cubicBezTo>
                    <a:pt x="1144" y="11"/>
                    <a:pt x="1076" y="0"/>
                    <a:pt x="99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5" name="Google Shape;2935;g123dee3dcf1_0_3212"/>
            <p:cNvSpPr/>
            <p:nvPr/>
          </p:nvSpPr>
          <p:spPr>
            <a:xfrm>
              <a:off x="2667050" y="2740950"/>
              <a:ext cx="2650" cy="7000"/>
            </a:xfrm>
            <a:custGeom>
              <a:rect b="b" l="l" r="r" t="t"/>
              <a:pathLst>
                <a:path extrusionOk="0" h="280" w="106">
                  <a:moveTo>
                    <a:pt x="1" y="1"/>
                  </a:moveTo>
                  <a:cubicBezTo>
                    <a:pt x="12" y="105"/>
                    <a:pt x="47" y="198"/>
                    <a:pt x="105" y="280"/>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6" name="Google Shape;2936;g123dee3dcf1_0_3212"/>
            <p:cNvSpPr/>
            <p:nvPr/>
          </p:nvSpPr>
          <p:spPr>
            <a:xfrm>
              <a:off x="2660100" y="2687000"/>
              <a:ext cx="85050" cy="53975"/>
            </a:xfrm>
            <a:custGeom>
              <a:rect b="b" l="l" r="r" t="t"/>
              <a:pathLst>
                <a:path extrusionOk="0" h="2159" w="3402">
                  <a:moveTo>
                    <a:pt x="1814" y="1"/>
                  </a:moveTo>
                  <a:cubicBezTo>
                    <a:pt x="1552" y="1"/>
                    <a:pt x="1286" y="62"/>
                    <a:pt x="1045" y="174"/>
                  </a:cubicBezTo>
                  <a:cubicBezTo>
                    <a:pt x="557" y="418"/>
                    <a:pt x="186" y="870"/>
                    <a:pt x="0" y="1381"/>
                  </a:cubicBezTo>
                  <a:lnTo>
                    <a:pt x="267" y="2159"/>
                  </a:lnTo>
                  <a:cubicBezTo>
                    <a:pt x="186" y="1753"/>
                    <a:pt x="337" y="1311"/>
                    <a:pt x="639" y="1021"/>
                  </a:cubicBezTo>
                  <a:cubicBezTo>
                    <a:pt x="916" y="769"/>
                    <a:pt x="1297" y="639"/>
                    <a:pt x="1675" y="639"/>
                  </a:cubicBezTo>
                  <a:cubicBezTo>
                    <a:pt x="1819" y="639"/>
                    <a:pt x="1964" y="658"/>
                    <a:pt x="2101" y="696"/>
                  </a:cubicBezTo>
                  <a:cubicBezTo>
                    <a:pt x="2612" y="847"/>
                    <a:pt x="3030" y="1172"/>
                    <a:pt x="3320" y="1613"/>
                  </a:cubicBezTo>
                  <a:cubicBezTo>
                    <a:pt x="3402" y="1091"/>
                    <a:pt x="3065" y="499"/>
                    <a:pt x="2612" y="220"/>
                  </a:cubicBezTo>
                  <a:cubicBezTo>
                    <a:pt x="2372" y="70"/>
                    <a:pt x="2095" y="1"/>
                    <a:pt x="181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7" name="Google Shape;2937;g123dee3dcf1_0_3212"/>
            <p:cNvSpPr/>
            <p:nvPr/>
          </p:nvSpPr>
          <p:spPr>
            <a:xfrm>
              <a:off x="2747450" y="2731375"/>
              <a:ext cx="364850" cy="273150"/>
            </a:xfrm>
            <a:custGeom>
              <a:rect b="b" l="l" r="r" t="t"/>
              <a:pathLst>
                <a:path extrusionOk="0" h="10926" w="14594">
                  <a:moveTo>
                    <a:pt x="1649" y="10925"/>
                  </a:moveTo>
                  <a:cubicBezTo>
                    <a:pt x="1440" y="10739"/>
                    <a:pt x="1556" y="10472"/>
                    <a:pt x="1417" y="10287"/>
                  </a:cubicBezTo>
                  <a:cubicBezTo>
                    <a:pt x="1603" y="10229"/>
                    <a:pt x="1742" y="10136"/>
                    <a:pt x="1939" y="10159"/>
                  </a:cubicBezTo>
                  <a:cubicBezTo>
                    <a:pt x="2009" y="10159"/>
                    <a:pt x="2079" y="10124"/>
                    <a:pt x="2137" y="10112"/>
                  </a:cubicBezTo>
                  <a:cubicBezTo>
                    <a:pt x="2183" y="10101"/>
                    <a:pt x="2230" y="10066"/>
                    <a:pt x="2253" y="10078"/>
                  </a:cubicBezTo>
                  <a:cubicBezTo>
                    <a:pt x="2497" y="10124"/>
                    <a:pt x="2729" y="9996"/>
                    <a:pt x="2984" y="9996"/>
                  </a:cubicBezTo>
                  <a:cubicBezTo>
                    <a:pt x="3031" y="9996"/>
                    <a:pt x="3089" y="9961"/>
                    <a:pt x="3158" y="9938"/>
                  </a:cubicBezTo>
                  <a:cubicBezTo>
                    <a:pt x="3274" y="9880"/>
                    <a:pt x="3402" y="9845"/>
                    <a:pt x="3530" y="9822"/>
                  </a:cubicBezTo>
                  <a:cubicBezTo>
                    <a:pt x="3913" y="9694"/>
                    <a:pt x="4261" y="9520"/>
                    <a:pt x="4493" y="9149"/>
                  </a:cubicBezTo>
                  <a:cubicBezTo>
                    <a:pt x="4551" y="9068"/>
                    <a:pt x="4621" y="8998"/>
                    <a:pt x="4679" y="8917"/>
                  </a:cubicBezTo>
                  <a:cubicBezTo>
                    <a:pt x="4749" y="8835"/>
                    <a:pt x="4807" y="8743"/>
                    <a:pt x="4865" y="8650"/>
                  </a:cubicBezTo>
                  <a:cubicBezTo>
                    <a:pt x="4934" y="8487"/>
                    <a:pt x="5016" y="8325"/>
                    <a:pt x="5062" y="8162"/>
                  </a:cubicBezTo>
                  <a:cubicBezTo>
                    <a:pt x="5097" y="8104"/>
                    <a:pt x="5097" y="8023"/>
                    <a:pt x="5097" y="7953"/>
                  </a:cubicBezTo>
                  <a:lnTo>
                    <a:pt x="5097" y="7233"/>
                  </a:lnTo>
                  <a:cubicBezTo>
                    <a:pt x="5097" y="7140"/>
                    <a:pt x="5132" y="7036"/>
                    <a:pt x="5132" y="6931"/>
                  </a:cubicBezTo>
                  <a:cubicBezTo>
                    <a:pt x="5143" y="6746"/>
                    <a:pt x="5155" y="6537"/>
                    <a:pt x="5016" y="6386"/>
                  </a:cubicBezTo>
                  <a:cubicBezTo>
                    <a:pt x="4911" y="6281"/>
                    <a:pt x="4842" y="6154"/>
                    <a:pt x="4737" y="6061"/>
                  </a:cubicBezTo>
                  <a:cubicBezTo>
                    <a:pt x="4644" y="5991"/>
                    <a:pt x="4586" y="5887"/>
                    <a:pt x="4459" y="5921"/>
                  </a:cubicBezTo>
                  <a:cubicBezTo>
                    <a:pt x="4319" y="5840"/>
                    <a:pt x="4168" y="5771"/>
                    <a:pt x="4029" y="5689"/>
                  </a:cubicBezTo>
                  <a:cubicBezTo>
                    <a:pt x="3936" y="5631"/>
                    <a:pt x="3855" y="5585"/>
                    <a:pt x="3750" y="5550"/>
                  </a:cubicBezTo>
                  <a:cubicBezTo>
                    <a:pt x="3507" y="5469"/>
                    <a:pt x="3251" y="5376"/>
                    <a:pt x="3007" y="5283"/>
                  </a:cubicBezTo>
                  <a:cubicBezTo>
                    <a:pt x="2833" y="5202"/>
                    <a:pt x="2671" y="5132"/>
                    <a:pt x="2497" y="5074"/>
                  </a:cubicBezTo>
                  <a:cubicBezTo>
                    <a:pt x="2311" y="5016"/>
                    <a:pt x="2125" y="4970"/>
                    <a:pt x="1951" y="4911"/>
                  </a:cubicBezTo>
                  <a:cubicBezTo>
                    <a:pt x="1765" y="4853"/>
                    <a:pt x="1568" y="4784"/>
                    <a:pt x="1382" y="4714"/>
                  </a:cubicBezTo>
                  <a:cubicBezTo>
                    <a:pt x="1301" y="4505"/>
                    <a:pt x="1359" y="4319"/>
                    <a:pt x="1312" y="4145"/>
                  </a:cubicBezTo>
                  <a:cubicBezTo>
                    <a:pt x="1440" y="3971"/>
                    <a:pt x="1603" y="4029"/>
                    <a:pt x="1765" y="4064"/>
                  </a:cubicBezTo>
                  <a:cubicBezTo>
                    <a:pt x="1800" y="4064"/>
                    <a:pt x="1835" y="4087"/>
                    <a:pt x="1881" y="4099"/>
                  </a:cubicBezTo>
                  <a:cubicBezTo>
                    <a:pt x="2032" y="4192"/>
                    <a:pt x="2195" y="4296"/>
                    <a:pt x="2380" y="4319"/>
                  </a:cubicBezTo>
                  <a:cubicBezTo>
                    <a:pt x="2415" y="4319"/>
                    <a:pt x="2438" y="4354"/>
                    <a:pt x="2473" y="4366"/>
                  </a:cubicBezTo>
                  <a:cubicBezTo>
                    <a:pt x="2694" y="4528"/>
                    <a:pt x="2949" y="4598"/>
                    <a:pt x="3181" y="4714"/>
                  </a:cubicBezTo>
                  <a:cubicBezTo>
                    <a:pt x="3414" y="4819"/>
                    <a:pt x="3646" y="4900"/>
                    <a:pt x="3890" y="5004"/>
                  </a:cubicBezTo>
                  <a:cubicBezTo>
                    <a:pt x="4041" y="5062"/>
                    <a:pt x="4180" y="5132"/>
                    <a:pt x="4342" y="5167"/>
                  </a:cubicBezTo>
                  <a:cubicBezTo>
                    <a:pt x="4517" y="5202"/>
                    <a:pt x="4667" y="5318"/>
                    <a:pt x="4818" y="5411"/>
                  </a:cubicBezTo>
                  <a:cubicBezTo>
                    <a:pt x="4911" y="5457"/>
                    <a:pt x="4981" y="5515"/>
                    <a:pt x="5051" y="5550"/>
                  </a:cubicBezTo>
                  <a:cubicBezTo>
                    <a:pt x="5097" y="5585"/>
                    <a:pt x="5155" y="5596"/>
                    <a:pt x="5167" y="5643"/>
                  </a:cubicBezTo>
                  <a:cubicBezTo>
                    <a:pt x="5248" y="5782"/>
                    <a:pt x="5364" y="5921"/>
                    <a:pt x="5492" y="6003"/>
                  </a:cubicBezTo>
                  <a:cubicBezTo>
                    <a:pt x="5515" y="6014"/>
                    <a:pt x="5515" y="6061"/>
                    <a:pt x="5538" y="6072"/>
                  </a:cubicBezTo>
                  <a:cubicBezTo>
                    <a:pt x="5596" y="6189"/>
                    <a:pt x="5654" y="6293"/>
                    <a:pt x="5689" y="6409"/>
                  </a:cubicBezTo>
                  <a:cubicBezTo>
                    <a:pt x="5747" y="6595"/>
                    <a:pt x="5910" y="6699"/>
                    <a:pt x="6061" y="6815"/>
                  </a:cubicBezTo>
                  <a:cubicBezTo>
                    <a:pt x="6084" y="6827"/>
                    <a:pt x="6119" y="6827"/>
                    <a:pt x="6142" y="6862"/>
                  </a:cubicBezTo>
                  <a:cubicBezTo>
                    <a:pt x="6467" y="7082"/>
                    <a:pt x="6815" y="7117"/>
                    <a:pt x="7187" y="7117"/>
                  </a:cubicBezTo>
                  <a:cubicBezTo>
                    <a:pt x="8382" y="7106"/>
                    <a:pt x="9578" y="7117"/>
                    <a:pt x="10774" y="7117"/>
                  </a:cubicBezTo>
                  <a:cubicBezTo>
                    <a:pt x="10902" y="7117"/>
                    <a:pt x="11029" y="7117"/>
                    <a:pt x="11169" y="7059"/>
                  </a:cubicBezTo>
                  <a:cubicBezTo>
                    <a:pt x="11227" y="7036"/>
                    <a:pt x="11285" y="7036"/>
                    <a:pt x="11343" y="7036"/>
                  </a:cubicBezTo>
                  <a:lnTo>
                    <a:pt x="11552" y="7036"/>
                  </a:lnTo>
                  <a:cubicBezTo>
                    <a:pt x="11877" y="7059"/>
                    <a:pt x="12179" y="6990"/>
                    <a:pt x="12480" y="6920"/>
                  </a:cubicBezTo>
                  <a:cubicBezTo>
                    <a:pt x="12585" y="6885"/>
                    <a:pt x="12701" y="6873"/>
                    <a:pt x="12806" y="6850"/>
                  </a:cubicBezTo>
                  <a:cubicBezTo>
                    <a:pt x="13049" y="6769"/>
                    <a:pt x="13282" y="6688"/>
                    <a:pt x="13467" y="6479"/>
                  </a:cubicBezTo>
                  <a:lnTo>
                    <a:pt x="13514" y="6444"/>
                  </a:lnTo>
                  <a:cubicBezTo>
                    <a:pt x="13676" y="6351"/>
                    <a:pt x="13781" y="6223"/>
                    <a:pt x="13850" y="6061"/>
                  </a:cubicBezTo>
                  <a:cubicBezTo>
                    <a:pt x="13932" y="5840"/>
                    <a:pt x="14048" y="5643"/>
                    <a:pt x="14036" y="5399"/>
                  </a:cubicBezTo>
                  <a:cubicBezTo>
                    <a:pt x="14036" y="5306"/>
                    <a:pt x="14071" y="5225"/>
                    <a:pt x="14071" y="5120"/>
                  </a:cubicBezTo>
                  <a:cubicBezTo>
                    <a:pt x="14083" y="5028"/>
                    <a:pt x="14094" y="4946"/>
                    <a:pt x="14106" y="4842"/>
                  </a:cubicBezTo>
                  <a:lnTo>
                    <a:pt x="14106" y="3553"/>
                  </a:lnTo>
                  <a:cubicBezTo>
                    <a:pt x="14106" y="3437"/>
                    <a:pt x="14129" y="3309"/>
                    <a:pt x="14048" y="3193"/>
                  </a:cubicBezTo>
                  <a:cubicBezTo>
                    <a:pt x="14036" y="3159"/>
                    <a:pt x="14036" y="3135"/>
                    <a:pt x="14036" y="3100"/>
                  </a:cubicBezTo>
                  <a:cubicBezTo>
                    <a:pt x="14025" y="2787"/>
                    <a:pt x="13874" y="2532"/>
                    <a:pt x="13676" y="2323"/>
                  </a:cubicBezTo>
                  <a:cubicBezTo>
                    <a:pt x="13456" y="2090"/>
                    <a:pt x="13223" y="1870"/>
                    <a:pt x="12968" y="1696"/>
                  </a:cubicBezTo>
                  <a:cubicBezTo>
                    <a:pt x="12852" y="1626"/>
                    <a:pt x="12736" y="1580"/>
                    <a:pt x="12597" y="1545"/>
                  </a:cubicBezTo>
                  <a:cubicBezTo>
                    <a:pt x="12225" y="1475"/>
                    <a:pt x="11865" y="1452"/>
                    <a:pt x="11482" y="1417"/>
                  </a:cubicBezTo>
                  <a:cubicBezTo>
                    <a:pt x="11412" y="1417"/>
                    <a:pt x="11343" y="1406"/>
                    <a:pt x="11262" y="1394"/>
                  </a:cubicBezTo>
                  <a:cubicBezTo>
                    <a:pt x="10960" y="1336"/>
                    <a:pt x="10658" y="1289"/>
                    <a:pt x="10356" y="1301"/>
                  </a:cubicBezTo>
                  <a:cubicBezTo>
                    <a:pt x="10275" y="1301"/>
                    <a:pt x="10205" y="1301"/>
                    <a:pt x="10135" y="1278"/>
                  </a:cubicBezTo>
                  <a:cubicBezTo>
                    <a:pt x="9950" y="1220"/>
                    <a:pt x="9752" y="1197"/>
                    <a:pt x="9555" y="1197"/>
                  </a:cubicBezTo>
                  <a:lnTo>
                    <a:pt x="8232" y="1197"/>
                  </a:lnTo>
                  <a:cubicBezTo>
                    <a:pt x="8057" y="1197"/>
                    <a:pt x="7883" y="1220"/>
                    <a:pt x="7721" y="1139"/>
                  </a:cubicBezTo>
                  <a:cubicBezTo>
                    <a:pt x="7651" y="1115"/>
                    <a:pt x="7570" y="1127"/>
                    <a:pt x="7477" y="1127"/>
                  </a:cubicBezTo>
                  <a:lnTo>
                    <a:pt x="6409" y="1127"/>
                  </a:lnTo>
                  <a:cubicBezTo>
                    <a:pt x="6235" y="1127"/>
                    <a:pt x="6061" y="1139"/>
                    <a:pt x="5898" y="1069"/>
                  </a:cubicBezTo>
                  <a:cubicBezTo>
                    <a:pt x="5828" y="1046"/>
                    <a:pt x="5736" y="1057"/>
                    <a:pt x="5654" y="1057"/>
                  </a:cubicBezTo>
                  <a:lnTo>
                    <a:pt x="4818" y="1057"/>
                  </a:lnTo>
                  <a:cubicBezTo>
                    <a:pt x="4633" y="1057"/>
                    <a:pt x="4459" y="1069"/>
                    <a:pt x="4284" y="988"/>
                  </a:cubicBezTo>
                  <a:cubicBezTo>
                    <a:pt x="4006" y="988"/>
                    <a:pt x="3750" y="872"/>
                    <a:pt x="3472" y="883"/>
                  </a:cubicBezTo>
                  <a:cubicBezTo>
                    <a:pt x="3425" y="883"/>
                    <a:pt x="3390" y="895"/>
                    <a:pt x="3356" y="883"/>
                  </a:cubicBezTo>
                  <a:cubicBezTo>
                    <a:pt x="3123" y="790"/>
                    <a:pt x="2880" y="813"/>
                    <a:pt x="2636" y="813"/>
                  </a:cubicBezTo>
                  <a:lnTo>
                    <a:pt x="2578" y="813"/>
                  </a:lnTo>
                  <a:cubicBezTo>
                    <a:pt x="2195" y="732"/>
                    <a:pt x="1835" y="674"/>
                    <a:pt x="1452" y="604"/>
                  </a:cubicBezTo>
                  <a:cubicBezTo>
                    <a:pt x="1428" y="604"/>
                    <a:pt x="1394" y="593"/>
                    <a:pt x="1370" y="593"/>
                  </a:cubicBezTo>
                  <a:cubicBezTo>
                    <a:pt x="1011" y="604"/>
                    <a:pt x="639" y="477"/>
                    <a:pt x="268" y="500"/>
                  </a:cubicBezTo>
                  <a:cubicBezTo>
                    <a:pt x="175" y="500"/>
                    <a:pt x="82" y="535"/>
                    <a:pt x="1" y="465"/>
                  </a:cubicBezTo>
                  <a:lnTo>
                    <a:pt x="1" y="24"/>
                  </a:lnTo>
                  <a:cubicBezTo>
                    <a:pt x="59" y="12"/>
                    <a:pt x="117" y="1"/>
                    <a:pt x="163" y="1"/>
                  </a:cubicBezTo>
                  <a:cubicBezTo>
                    <a:pt x="627" y="36"/>
                    <a:pt x="1092" y="82"/>
                    <a:pt x="1556" y="152"/>
                  </a:cubicBezTo>
                  <a:cubicBezTo>
                    <a:pt x="1939" y="210"/>
                    <a:pt x="2299" y="303"/>
                    <a:pt x="2671" y="361"/>
                  </a:cubicBezTo>
                  <a:cubicBezTo>
                    <a:pt x="3077" y="419"/>
                    <a:pt x="3507" y="465"/>
                    <a:pt x="3924" y="488"/>
                  </a:cubicBezTo>
                  <a:cubicBezTo>
                    <a:pt x="4215" y="500"/>
                    <a:pt x="4493" y="500"/>
                    <a:pt x="4784" y="558"/>
                  </a:cubicBezTo>
                  <a:cubicBezTo>
                    <a:pt x="4911" y="593"/>
                    <a:pt x="5074" y="581"/>
                    <a:pt x="5201" y="593"/>
                  </a:cubicBezTo>
                  <a:cubicBezTo>
                    <a:pt x="5422" y="616"/>
                    <a:pt x="5654" y="604"/>
                    <a:pt x="5863" y="697"/>
                  </a:cubicBezTo>
                  <a:cubicBezTo>
                    <a:pt x="5921" y="721"/>
                    <a:pt x="6014" y="709"/>
                    <a:pt x="6084" y="709"/>
                  </a:cubicBezTo>
                  <a:cubicBezTo>
                    <a:pt x="6200" y="709"/>
                    <a:pt x="6328" y="709"/>
                    <a:pt x="6444" y="755"/>
                  </a:cubicBezTo>
                  <a:cubicBezTo>
                    <a:pt x="6548" y="779"/>
                    <a:pt x="6664" y="779"/>
                    <a:pt x="6780" y="779"/>
                  </a:cubicBezTo>
                  <a:lnTo>
                    <a:pt x="9787" y="779"/>
                  </a:lnTo>
                  <a:cubicBezTo>
                    <a:pt x="9926" y="779"/>
                    <a:pt x="10077" y="767"/>
                    <a:pt x="10205" y="837"/>
                  </a:cubicBezTo>
                  <a:cubicBezTo>
                    <a:pt x="10252" y="872"/>
                    <a:pt x="10310" y="872"/>
                    <a:pt x="10356" y="872"/>
                  </a:cubicBezTo>
                  <a:cubicBezTo>
                    <a:pt x="10600" y="872"/>
                    <a:pt x="10832" y="941"/>
                    <a:pt x="11076" y="999"/>
                  </a:cubicBezTo>
                  <a:cubicBezTo>
                    <a:pt x="11145" y="1011"/>
                    <a:pt x="11227" y="1022"/>
                    <a:pt x="11296" y="1022"/>
                  </a:cubicBezTo>
                  <a:cubicBezTo>
                    <a:pt x="11354" y="1046"/>
                    <a:pt x="11424" y="1022"/>
                    <a:pt x="11482" y="1046"/>
                  </a:cubicBezTo>
                  <a:cubicBezTo>
                    <a:pt x="11714" y="1139"/>
                    <a:pt x="11958" y="1115"/>
                    <a:pt x="12213" y="1115"/>
                  </a:cubicBezTo>
                  <a:cubicBezTo>
                    <a:pt x="12364" y="1115"/>
                    <a:pt x="12539" y="1080"/>
                    <a:pt x="12689" y="1173"/>
                  </a:cubicBezTo>
                  <a:cubicBezTo>
                    <a:pt x="12945" y="1139"/>
                    <a:pt x="13177" y="1289"/>
                    <a:pt x="13432" y="1359"/>
                  </a:cubicBezTo>
                  <a:cubicBezTo>
                    <a:pt x="13572" y="1406"/>
                    <a:pt x="13688" y="1475"/>
                    <a:pt x="13781" y="1591"/>
                  </a:cubicBezTo>
                  <a:cubicBezTo>
                    <a:pt x="13920" y="1754"/>
                    <a:pt x="14025" y="1940"/>
                    <a:pt x="14164" y="2102"/>
                  </a:cubicBezTo>
                  <a:cubicBezTo>
                    <a:pt x="14280" y="2230"/>
                    <a:pt x="14338" y="2381"/>
                    <a:pt x="14384" y="2532"/>
                  </a:cubicBezTo>
                  <a:cubicBezTo>
                    <a:pt x="14442" y="2706"/>
                    <a:pt x="14501" y="2880"/>
                    <a:pt x="14547" y="3054"/>
                  </a:cubicBezTo>
                  <a:cubicBezTo>
                    <a:pt x="14559" y="3135"/>
                    <a:pt x="14570" y="3205"/>
                    <a:pt x="14570" y="3275"/>
                  </a:cubicBezTo>
                  <a:cubicBezTo>
                    <a:pt x="14570" y="3843"/>
                    <a:pt x="14593" y="4412"/>
                    <a:pt x="14570" y="4958"/>
                  </a:cubicBezTo>
                  <a:cubicBezTo>
                    <a:pt x="14570" y="5179"/>
                    <a:pt x="14512" y="5376"/>
                    <a:pt x="14477" y="5585"/>
                  </a:cubicBezTo>
                  <a:cubicBezTo>
                    <a:pt x="14454" y="5689"/>
                    <a:pt x="14419" y="5782"/>
                    <a:pt x="14384" y="5875"/>
                  </a:cubicBezTo>
                  <a:cubicBezTo>
                    <a:pt x="14315" y="6107"/>
                    <a:pt x="14222" y="6339"/>
                    <a:pt x="14025" y="6502"/>
                  </a:cubicBezTo>
                  <a:cubicBezTo>
                    <a:pt x="14013" y="6502"/>
                    <a:pt x="14013" y="6514"/>
                    <a:pt x="14013" y="6525"/>
                  </a:cubicBezTo>
                  <a:cubicBezTo>
                    <a:pt x="13723" y="6943"/>
                    <a:pt x="13270" y="7082"/>
                    <a:pt x="12817" y="7199"/>
                  </a:cubicBezTo>
                  <a:cubicBezTo>
                    <a:pt x="12643" y="7233"/>
                    <a:pt x="12469" y="7315"/>
                    <a:pt x="12283" y="7280"/>
                  </a:cubicBezTo>
                  <a:cubicBezTo>
                    <a:pt x="12272" y="7280"/>
                    <a:pt x="12237" y="7280"/>
                    <a:pt x="12225" y="7291"/>
                  </a:cubicBezTo>
                  <a:cubicBezTo>
                    <a:pt x="12016" y="7396"/>
                    <a:pt x="11807" y="7373"/>
                    <a:pt x="11598" y="7373"/>
                  </a:cubicBezTo>
                  <a:cubicBezTo>
                    <a:pt x="10507" y="7373"/>
                    <a:pt x="9439" y="7373"/>
                    <a:pt x="8348" y="7384"/>
                  </a:cubicBezTo>
                  <a:cubicBezTo>
                    <a:pt x="8208" y="7384"/>
                    <a:pt x="8057" y="7384"/>
                    <a:pt x="7930" y="7442"/>
                  </a:cubicBezTo>
                  <a:cubicBezTo>
                    <a:pt x="7860" y="7466"/>
                    <a:pt x="7767" y="7466"/>
                    <a:pt x="7686" y="7466"/>
                  </a:cubicBezTo>
                  <a:cubicBezTo>
                    <a:pt x="7396" y="7489"/>
                    <a:pt x="7082" y="7489"/>
                    <a:pt x="6792" y="7489"/>
                  </a:cubicBezTo>
                  <a:cubicBezTo>
                    <a:pt x="6757" y="7489"/>
                    <a:pt x="6699" y="7489"/>
                    <a:pt x="6653" y="7466"/>
                  </a:cubicBezTo>
                  <a:cubicBezTo>
                    <a:pt x="6525" y="7407"/>
                    <a:pt x="6409" y="7466"/>
                    <a:pt x="6270" y="7500"/>
                  </a:cubicBezTo>
                  <a:cubicBezTo>
                    <a:pt x="5979" y="7570"/>
                    <a:pt x="5852" y="7779"/>
                    <a:pt x="5782" y="8023"/>
                  </a:cubicBezTo>
                  <a:cubicBezTo>
                    <a:pt x="5689" y="8325"/>
                    <a:pt x="5550" y="8603"/>
                    <a:pt x="5422" y="8893"/>
                  </a:cubicBezTo>
                  <a:cubicBezTo>
                    <a:pt x="5341" y="9033"/>
                    <a:pt x="5260" y="9137"/>
                    <a:pt x="5132" y="9242"/>
                  </a:cubicBezTo>
                  <a:cubicBezTo>
                    <a:pt x="4958" y="9369"/>
                    <a:pt x="4760" y="9497"/>
                    <a:pt x="4575" y="9636"/>
                  </a:cubicBezTo>
                  <a:cubicBezTo>
                    <a:pt x="4459" y="9706"/>
                    <a:pt x="4354" y="9811"/>
                    <a:pt x="4261" y="9892"/>
                  </a:cubicBezTo>
                  <a:cubicBezTo>
                    <a:pt x="4157" y="9961"/>
                    <a:pt x="4064" y="10043"/>
                    <a:pt x="3948" y="10101"/>
                  </a:cubicBezTo>
                  <a:cubicBezTo>
                    <a:pt x="3634" y="10240"/>
                    <a:pt x="3309" y="10391"/>
                    <a:pt x="3007" y="10519"/>
                  </a:cubicBezTo>
                  <a:cubicBezTo>
                    <a:pt x="2810" y="10600"/>
                    <a:pt x="2601" y="10658"/>
                    <a:pt x="2415" y="10763"/>
                  </a:cubicBezTo>
                  <a:cubicBezTo>
                    <a:pt x="2288" y="10832"/>
                    <a:pt x="2160" y="10867"/>
                    <a:pt x="2032" y="10855"/>
                  </a:cubicBezTo>
                  <a:cubicBezTo>
                    <a:pt x="1846" y="10925"/>
                    <a:pt x="1742" y="10925"/>
                    <a:pt x="1649" y="109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8" name="Google Shape;2938;g123dee3dcf1_0_3212"/>
            <p:cNvSpPr/>
            <p:nvPr/>
          </p:nvSpPr>
          <p:spPr>
            <a:xfrm>
              <a:off x="2656025" y="2684075"/>
              <a:ext cx="464100" cy="332350"/>
            </a:xfrm>
            <a:custGeom>
              <a:rect b="b" l="l" r="r" t="t"/>
              <a:pathLst>
                <a:path extrusionOk="0" h="13294" w="18564">
                  <a:moveTo>
                    <a:pt x="3483" y="2624"/>
                  </a:moveTo>
                  <a:cubicBezTo>
                    <a:pt x="3251" y="2822"/>
                    <a:pt x="3042" y="3007"/>
                    <a:pt x="2822" y="3193"/>
                  </a:cubicBezTo>
                  <a:cubicBezTo>
                    <a:pt x="2578" y="3251"/>
                    <a:pt x="2357" y="3379"/>
                    <a:pt x="2114" y="3437"/>
                  </a:cubicBezTo>
                  <a:cubicBezTo>
                    <a:pt x="1916" y="3483"/>
                    <a:pt x="1707" y="3472"/>
                    <a:pt x="1498" y="3437"/>
                  </a:cubicBezTo>
                  <a:cubicBezTo>
                    <a:pt x="1254" y="3414"/>
                    <a:pt x="1045" y="3263"/>
                    <a:pt x="848" y="3123"/>
                  </a:cubicBezTo>
                  <a:cubicBezTo>
                    <a:pt x="778" y="3077"/>
                    <a:pt x="720" y="3019"/>
                    <a:pt x="662" y="2961"/>
                  </a:cubicBezTo>
                  <a:cubicBezTo>
                    <a:pt x="453" y="2775"/>
                    <a:pt x="279" y="2578"/>
                    <a:pt x="221" y="2288"/>
                  </a:cubicBezTo>
                  <a:cubicBezTo>
                    <a:pt x="152" y="1962"/>
                    <a:pt x="163" y="1637"/>
                    <a:pt x="163" y="1324"/>
                  </a:cubicBezTo>
                  <a:cubicBezTo>
                    <a:pt x="163" y="1243"/>
                    <a:pt x="175" y="1173"/>
                    <a:pt x="210" y="1115"/>
                  </a:cubicBezTo>
                  <a:cubicBezTo>
                    <a:pt x="337" y="767"/>
                    <a:pt x="558" y="488"/>
                    <a:pt x="871" y="314"/>
                  </a:cubicBezTo>
                  <a:cubicBezTo>
                    <a:pt x="1080" y="198"/>
                    <a:pt x="1278" y="82"/>
                    <a:pt x="1533" y="59"/>
                  </a:cubicBezTo>
                  <a:cubicBezTo>
                    <a:pt x="1823" y="24"/>
                    <a:pt x="2090" y="1"/>
                    <a:pt x="2381" y="12"/>
                  </a:cubicBezTo>
                  <a:cubicBezTo>
                    <a:pt x="2578" y="24"/>
                    <a:pt x="2764" y="82"/>
                    <a:pt x="2903" y="233"/>
                  </a:cubicBezTo>
                  <a:cubicBezTo>
                    <a:pt x="3077" y="407"/>
                    <a:pt x="3251" y="581"/>
                    <a:pt x="3367" y="802"/>
                  </a:cubicBezTo>
                  <a:cubicBezTo>
                    <a:pt x="3507" y="1045"/>
                    <a:pt x="3646" y="1301"/>
                    <a:pt x="3692" y="1591"/>
                  </a:cubicBezTo>
                  <a:cubicBezTo>
                    <a:pt x="3832" y="1672"/>
                    <a:pt x="3994" y="1684"/>
                    <a:pt x="4157" y="1695"/>
                  </a:cubicBezTo>
                  <a:cubicBezTo>
                    <a:pt x="4459" y="1707"/>
                    <a:pt x="4760" y="1730"/>
                    <a:pt x="5051" y="1823"/>
                  </a:cubicBezTo>
                  <a:cubicBezTo>
                    <a:pt x="5225" y="1881"/>
                    <a:pt x="5434" y="1881"/>
                    <a:pt x="5631" y="1916"/>
                  </a:cubicBezTo>
                  <a:cubicBezTo>
                    <a:pt x="5805" y="1939"/>
                    <a:pt x="5979" y="1974"/>
                    <a:pt x="6142" y="2021"/>
                  </a:cubicBezTo>
                  <a:cubicBezTo>
                    <a:pt x="6363" y="2055"/>
                    <a:pt x="6583" y="2113"/>
                    <a:pt x="6815" y="2102"/>
                  </a:cubicBezTo>
                  <a:cubicBezTo>
                    <a:pt x="6873" y="2102"/>
                    <a:pt x="6943" y="2102"/>
                    <a:pt x="7001" y="2113"/>
                  </a:cubicBezTo>
                  <a:cubicBezTo>
                    <a:pt x="7280" y="2195"/>
                    <a:pt x="7547" y="2171"/>
                    <a:pt x="7825" y="2195"/>
                  </a:cubicBezTo>
                  <a:cubicBezTo>
                    <a:pt x="7976" y="2195"/>
                    <a:pt x="8116" y="2206"/>
                    <a:pt x="8243" y="2218"/>
                  </a:cubicBezTo>
                  <a:cubicBezTo>
                    <a:pt x="8464" y="2264"/>
                    <a:pt x="8673" y="2276"/>
                    <a:pt x="8882" y="2276"/>
                  </a:cubicBezTo>
                  <a:cubicBezTo>
                    <a:pt x="9253" y="2276"/>
                    <a:pt x="9601" y="2276"/>
                    <a:pt x="9961" y="2288"/>
                  </a:cubicBezTo>
                  <a:cubicBezTo>
                    <a:pt x="10136" y="2288"/>
                    <a:pt x="10310" y="2334"/>
                    <a:pt x="10484" y="2346"/>
                  </a:cubicBezTo>
                  <a:cubicBezTo>
                    <a:pt x="10611" y="2369"/>
                    <a:pt x="10739" y="2392"/>
                    <a:pt x="10879" y="2392"/>
                  </a:cubicBezTo>
                  <a:lnTo>
                    <a:pt x="13514" y="2392"/>
                  </a:lnTo>
                  <a:cubicBezTo>
                    <a:pt x="13676" y="2392"/>
                    <a:pt x="13839" y="2404"/>
                    <a:pt x="13990" y="2450"/>
                  </a:cubicBezTo>
                  <a:cubicBezTo>
                    <a:pt x="14187" y="2496"/>
                    <a:pt x="14373" y="2508"/>
                    <a:pt x="14559" y="2555"/>
                  </a:cubicBezTo>
                  <a:cubicBezTo>
                    <a:pt x="14837" y="2613"/>
                    <a:pt x="15116" y="2671"/>
                    <a:pt x="15406" y="2717"/>
                  </a:cubicBezTo>
                  <a:cubicBezTo>
                    <a:pt x="15545" y="2740"/>
                    <a:pt x="15708" y="2729"/>
                    <a:pt x="15870" y="2729"/>
                  </a:cubicBezTo>
                  <a:cubicBezTo>
                    <a:pt x="16068" y="2729"/>
                    <a:pt x="16277" y="2694"/>
                    <a:pt x="16463" y="2798"/>
                  </a:cubicBezTo>
                  <a:cubicBezTo>
                    <a:pt x="16509" y="2833"/>
                    <a:pt x="16579" y="2810"/>
                    <a:pt x="16637" y="2810"/>
                  </a:cubicBezTo>
                  <a:cubicBezTo>
                    <a:pt x="16706" y="2833"/>
                    <a:pt x="16799" y="2845"/>
                    <a:pt x="16869" y="2868"/>
                  </a:cubicBezTo>
                  <a:cubicBezTo>
                    <a:pt x="16939" y="2903"/>
                    <a:pt x="16997" y="2949"/>
                    <a:pt x="17066" y="2961"/>
                  </a:cubicBezTo>
                  <a:cubicBezTo>
                    <a:pt x="17380" y="3019"/>
                    <a:pt x="17589" y="3205"/>
                    <a:pt x="17763" y="3448"/>
                  </a:cubicBezTo>
                  <a:cubicBezTo>
                    <a:pt x="17856" y="3588"/>
                    <a:pt x="17972" y="3715"/>
                    <a:pt x="18076" y="3843"/>
                  </a:cubicBezTo>
                  <a:cubicBezTo>
                    <a:pt x="18250" y="4064"/>
                    <a:pt x="18378" y="4296"/>
                    <a:pt x="18401" y="4586"/>
                  </a:cubicBezTo>
                  <a:cubicBezTo>
                    <a:pt x="18401" y="4633"/>
                    <a:pt x="18436" y="4691"/>
                    <a:pt x="18448" y="4725"/>
                  </a:cubicBezTo>
                  <a:cubicBezTo>
                    <a:pt x="18552" y="4934"/>
                    <a:pt x="18564" y="5132"/>
                    <a:pt x="18564" y="5352"/>
                  </a:cubicBezTo>
                  <a:lnTo>
                    <a:pt x="18564" y="6792"/>
                  </a:lnTo>
                  <a:cubicBezTo>
                    <a:pt x="18564" y="6966"/>
                    <a:pt x="18552" y="7140"/>
                    <a:pt x="18494" y="7303"/>
                  </a:cubicBezTo>
                  <a:cubicBezTo>
                    <a:pt x="18436" y="7477"/>
                    <a:pt x="18436" y="7663"/>
                    <a:pt x="18378" y="7837"/>
                  </a:cubicBezTo>
                  <a:lnTo>
                    <a:pt x="18285" y="8092"/>
                  </a:lnTo>
                  <a:cubicBezTo>
                    <a:pt x="18216" y="8313"/>
                    <a:pt x="18111" y="8498"/>
                    <a:pt x="17925" y="8649"/>
                  </a:cubicBezTo>
                  <a:cubicBezTo>
                    <a:pt x="17879" y="8696"/>
                    <a:pt x="17821" y="8731"/>
                    <a:pt x="17809" y="8777"/>
                  </a:cubicBezTo>
                  <a:cubicBezTo>
                    <a:pt x="17751" y="8940"/>
                    <a:pt x="17623" y="9009"/>
                    <a:pt x="17496" y="9079"/>
                  </a:cubicBezTo>
                  <a:cubicBezTo>
                    <a:pt x="17240" y="9218"/>
                    <a:pt x="16985" y="9346"/>
                    <a:pt x="16706" y="9404"/>
                  </a:cubicBezTo>
                  <a:cubicBezTo>
                    <a:pt x="16590" y="9427"/>
                    <a:pt x="16474" y="9474"/>
                    <a:pt x="16358" y="9520"/>
                  </a:cubicBezTo>
                  <a:cubicBezTo>
                    <a:pt x="16288" y="9532"/>
                    <a:pt x="16219" y="9543"/>
                    <a:pt x="16161" y="9543"/>
                  </a:cubicBezTo>
                  <a:cubicBezTo>
                    <a:pt x="16056" y="9566"/>
                    <a:pt x="15952" y="9590"/>
                    <a:pt x="15847" y="9590"/>
                  </a:cubicBezTo>
                  <a:cubicBezTo>
                    <a:pt x="15731" y="9601"/>
                    <a:pt x="15638" y="9625"/>
                    <a:pt x="15522" y="9625"/>
                  </a:cubicBezTo>
                  <a:cubicBezTo>
                    <a:pt x="14361" y="9625"/>
                    <a:pt x="13212" y="9625"/>
                    <a:pt x="12051" y="9601"/>
                  </a:cubicBezTo>
                  <a:cubicBezTo>
                    <a:pt x="11900" y="9601"/>
                    <a:pt x="11761" y="9601"/>
                    <a:pt x="11633" y="9648"/>
                  </a:cubicBezTo>
                  <a:cubicBezTo>
                    <a:pt x="11552" y="9683"/>
                    <a:pt x="11471" y="9683"/>
                    <a:pt x="11378" y="9683"/>
                  </a:cubicBezTo>
                  <a:cubicBezTo>
                    <a:pt x="11053" y="9683"/>
                    <a:pt x="10728" y="9659"/>
                    <a:pt x="10391" y="9659"/>
                  </a:cubicBezTo>
                  <a:cubicBezTo>
                    <a:pt x="10310" y="9659"/>
                    <a:pt x="10217" y="9683"/>
                    <a:pt x="10124" y="9694"/>
                  </a:cubicBezTo>
                  <a:cubicBezTo>
                    <a:pt x="9868" y="9741"/>
                    <a:pt x="9729" y="9892"/>
                    <a:pt x="9671" y="10147"/>
                  </a:cubicBezTo>
                  <a:cubicBezTo>
                    <a:pt x="9636" y="10240"/>
                    <a:pt x="9578" y="10344"/>
                    <a:pt x="9555" y="10449"/>
                  </a:cubicBezTo>
                  <a:cubicBezTo>
                    <a:pt x="9509" y="10565"/>
                    <a:pt x="9462" y="10681"/>
                    <a:pt x="9404" y="10785"/>
                  </a:cubicBezTo>
                  <a:cubicBezTo>
                    <a:pt x="9346" y="10925"/>
                    <a:pt x="9276" y="11052"/>
                    <a:pt x="9172" y="11169"/>
                  </a:cubicBezTo>
                  <a:cubicBezTo>
                    <a:pt x="9033" y="11319"/>
                    <a:pt x="8870" y="11447"/>
                    <a:pt x="8731" y="11575"/>
                  </a:cubicBezTo>
                  <a:cubicBezTo>
                    <a:pt x="8696" y="11610"/>
                    <a:pt x="8638" y="11621"/>
                    <a:pt x="8626" y="11656"/>
                  </a:cubicBezTo>
                  <a:cubicBezTo>
                    <a:pt x="8591" y="11807"/>
                    <a:pt x="8441" y="11842"/>
                    <a:pt x="8336" y="11900"/>
                  </a:cubicBezTo>
                  <a:cubicBezTo>
                    <a:pt x="7976" y="12086"/>
                    <a:pt x="7593" y="12271"/>
                    <a:pt x="7222" y="12469"/>
                  </a:cubicBezTo>
                  <a:cubicBezTo>
                    <a:pt x="6943" y="12596"/>
                    <a:pt x="6664" y="12736"/>
                    <a:pt x="6386" y="12852"/>
                  </a:cubicBezTo>
                  <a:cubicBezTo>
                    <a:pt x="6177" y="12945"/>
                    <a:pt x="5956" y="13049"/>
                    <a:pt x="5712" y="13026"/>
                  </a:cubicBezTo>
                  <a:cubicBezTo>
                    <a:pt x="5666" y="13026"/>
                    <a:pt x="5608" y="13026"/>
                    <a:pt x="5561" y="13061"/>
                  </a:cubicBezTo>
                  <a:cubicBezTo>
                    <a:pt x="5434" y="13142"/>
                    <a:pt x="5283" y="13131"/>
                    <a:pt x="5155" y="13072"/>
                  </a:cubicBezTo>
                  <a:cubicBezTo>
                    <a:pt x="5051" y="13026"/>
                    <a:pt x="4969" y="13026"/>
                    <a:pt x="4865" y="13072"/>
                  </a:cubicBezTo>
                  <a:cubicBezTo>
                    <a:pt x="4807" y="13107"/>
                    <a:pt x="4749" y="13084"/>
                    <a:pt x="4691" y="13107"/>
                  </a:cubicBezTo>
                  <a:cubicBezTo>
                    <a:pt x="4575" y="13119"/>
                    <a:pt x="4447" y="13142"/>
                    <a:pt x="4331" y="13165"/>
                  </a:cubicBezTo>
                  <a:cubicBezTo>
                    <a:pt x="4226" y="13177"/>
                    <a:pt x="4122" y="13189"/>
                    <a:pt x="4029" y="13189"/>
                  </a:cubicBezTo>
                  <a:cubicBezTo>
                    <a:pt x="3913" y="13189"/>
                    <a:pt x="3774" y="13189"/>
                    <a:pt x="3658" y="13247"/>
                  </a:cubicBezTo>
                  <a:cubicBezTo>
                    <a:pt x="3588" y="13281"/>
                    <a:pt x="3507" y="13281"/>
                    <a:pt x="3414" y="13281"/>
                  </a:cubicBezTo>
                  <a:cubicBezTo>
                    <a:pt x="3077" y="13281"/>
                    <a:pt x="2729" y="13258"/>
                    <a:pt x="2404" y="13281"/>
                  </a:cubicBezTo>
                  <a:cubicBezTo>
                    <a:pt x="2114" y="13293"/>
                    <a:pt x="1893" y="13131"/>
                    <a:pt x="1684" y="12991"/>
                  </a:cubicBezTo>
                  <a:cubicBezTo>
                    <a:pt x="1312" y="12713"/>
                    <a:pt x="1127" y="12318"/>
                    <a:pt x="976" y="11900"/>
                  </a:cubicBezTo>
                  <a:cubicBezTo>
                    <a:pt x="906" y="11679"/>
                    <a:pt x="837" y="11482"/>
                    <a:pt x="674" y="11319"/>
                  </a:cubicBezTo>
                  <a:cubicBezTo>
                    <a:pt x="581" y="11215"/>
                    <a:pt x="546" y="11076"/>
                    <a:pt x="500" y="10925"/>
                  </a:cubicBezTo>
                  <a:cubicBezTo>
                    <a:pt x="430" y="10669"/>
                    <a:pt x="326" y="10402"/>
                    <a:pt x="349" y="10124"/>
                  </a:cubicBezTo>
                  <a:cubicBezTo>
                    <a:pt x="372" y="9915"/>
                    <a:pt x="453" y="9810"/>
                    <a:pt x="674" y="9810"/>
                  </a:cubicBezTo>
                  <a:lnTo>
                    <a:pt x="1069" y="9810"/>
                  </a:lnTo>
                  <a:cubicBezTo>
                    <a:pt x="1301" y="9810"/>
                    <a:pt x="1429" y="9892"/>
                    <a:pt x="1440" y="10112"/>
                  </a:cubicBezTo>
                  <a:cubicBezTo>
                    <a:pt x="1475" y="10391"/>
                    <a:pt x="1591" y="10646"/>
                    <a:pt x="1545" y="10925"/>
                  </a:cubicBezTo>
                  <a:cubicBezTo>
                    <a:pt x="1533" y="11041"/>
                    <a:pt x="1556" y="11145"/>
                    <a:pt x="1626" y="11250"/>
                  </a:cubicBezTo>
                  <a:cubicBezTo>
                    <a:pt x="1765" y="11424"/>
                    <a:pt x="1823" y="11621"/>
                    <a:pt x="1881" y="11842"/>
                  </a:cubicBezTo>
                  <a:cubicBezTo>
                    <a:pt x="1951" y="12097"/>
                    <a:pt x="2114" y="12248"/>
                    <a:pt x="2369" y="12248"/>
                  </a:cubicBezTo>
                  <a:lnTo>
                    <a:pt x="3913" y="12248"/>
                  </a:lnTo>
                  <a:cubicBezTo>
                    <a:pt x="3983" y="12248"/>
                    <a:pt x="4064" y="12213"/>
                    <a:pt x="4145" y="12202"/>
                  </a:cubicBezTo>
                  <a:cubicBezTo>
                    <a:pt x="4226" y="12190"/>
                    <a:pt x="4296" y="12155"/>
                    <a:pt x="4389" y="12155"/>
                  </a:cubicBezTo>
                  <a:cubicBezTo>
                    <a:pt x="4528" y="12144"/>
                    <a:pt x="4679" y="12132"/>
                    <a:pt x="4760" y="12004"/>
                  </a:cubicBezTo>
                  <a:cubicBezTo>
                    <a:pt x="4784" y="11970"/>
                    <a:pt x="4842" y="11958"/>
                    <a:pt x="4865" y="11946"/>
                  </a:cubicBezTo>
                  <a:cubicBezTo>
                    <a:pt x="5085" y="11865"/>
                    <a:pt x="5306" y="11784"/>
                    <a:pt x="5550" y="11772"/>
                  </a:cubicBezTo>
                  <a:cubicBezTo>
                    <a:pt x="5678" y="11772"/>
                    <a:pt x="5805" y="11714"/>
                    <a:pt x="5945" y="11691"/>
                  </a:cubicBezTo>
                  <a:cubicBezTo>
                    <a:pt x="6072" y="11691"/>
                    <a:pt x="6200" y="11633"/>
                    <a:pt x="6316" y="11621"/>
                  </a:cubicBezTo>
                  <a:cubicBezTo>
                    <a:pt x="6548" y="11598"/>
                    <a:pt x="6757" y="11517"/>
                    <a:pt x="6955" y="11447"/>
                  </a:cubicBezTo>
                  <a:cubicBezTo>
                    <a:pt x="7338" y="11319"/>
                    <a:pt x="7651" y="11134"/>
                    <a:pt x="7872" y="10785"/>
                  </a:cubicBezTo>
                  <a:cubicBezTo>
                    <a:pt x="7872" y="10762"/>
                    <a:pt x="7883" y="10762"/>
                    <a:pt x="7883" y="10751"/>
                  </a:cubicBezTo>
                  <a:cubicBezTo>
                    <a:pt x="8116" y="10565"/>
                    <a:pt x="8232" y="10298"/>
                    <a:pt x="8324" y="10042"/>
                  </a:cubicBezTo>
                  <a:cubicBezTo>
                    <a:pt x="8359" y="9915"/>
                    <a:pt x="8406" y="9799"/>
                    <a:pt x="8406" y="9659"/>
                  </a:cubicBezTo>
                  <a:cubicBezTo>
                    <a:pt x="8406" y="9578"/>
                    <a:pt x="8406" y="9474"/>
                    <a:pt x="8441" y="9392"/>
                  </a:cubicBezTo>
                  <a:cubicBezTo>
                    <a:pt x="8557" y="9102"/>
                    <a:pt x="8475" y="8812"/>
                    <a:pt x="8406" y="8522"/>
                  </a:cubicBezTo>
                  <a:cubicBezTo>
                    <a:pt x="8394" y="8464"/>
                    <a:pt x="8348" y="8417"/>
                    <a:pt x="8301" y="8371"/>
                  </a:cubicBezTo>
                  <a:cubicBezTo>
                    <a:pt x="8185" y="8289"/>
                    <a:pt x="8092" y="8197"/>
                    <a:pt x="7976" y="8115"/>
                  </a:cubicBezTo>
                  <a:cubicBezTo>
                    <a:pt x="7802" y="7999"/>
                    <a:pt x="7640" y="7895"/>
                    <a:pt x="7465" y="7779"/>
                  </a:cubicBezTo>
                  <a:cubicBezTo>
                    <a:pt x="7431" y="7767"/>
                    <a:pt x="7407" y="7732"/>
                    <a:pt x="7396" y="7732"/>
                  </a:cubicBezTo>
                  <a:cubicBezTo>
                    <a:pt x="7047" y="7651"/>
                    <a:pt x="6722" y="7477"/>
                    <a:pt x="6386" y="7361"/>
                  </a:cubicBezTo>
                  <a:cubicBezTo>
                    <a:pt x="6293" y="7326"/>
                    <a:pt x="6188" y="7268"/>
                    <a:pt x="6084" y="7221"/>
                  </a:cubicBezTo>
                  <a:cubicBezTo>
                    <a:pt x="5968" y="7187"/>
                    <a:pt x="5840" y="7140"/>
                    <a:pt x="5712" y="7105"/>
                  </a:cubicBezTo>
                  <a:cubicBezTo>
                    <a:pt x="5480" y="7047"/>
                    <a:pt x="5260" y="6978"/>
                    <a:pt x="5039" y="6896"/>
                  </a:cubicBezTo>
                  <a:cubicBezTo>
                    <a:pt x="4877" y="6838"/>
                    <a:pt x="4749" y="6745"/>
                    <a:pt x="4737" y="6548"/>
                  </a:cubicBezTo>
                  <a:cubicBezTo>
                    <a:pt x="4412" y="6455"/>
                    <a:pt x="4122" y="6374"/>
                    <a:pt x="3820" y="6339"/>
                  </a:cubicBezTo>
                  <a:lnTo>
                    <a:pt x="3797" y="6339"/>
                  </a:lnTo>
                  <a:cubicBezTo>
                    <a:pt x="3518" y="6200"/>
                    <a:pt x="3216" y="6269"/>
                    <a:pt x="2926" y="6235"/>
                  </a:cubicBezTo>
                  <a:cubicBezTo>
                    <a:pt x="2822" y="6223"/>
                    <a:pt x="2717" y="6235"/>
                    <a:pt x="2613" y="6223"/>
                  </a:cubicBezTo>
                  <a:cubicBezTo>
                    <a:pt x="2520" y="6211"/>
                    <a:pt x="2415" y="6223"/>
                    <a:pt x="2322" y="6293"/>
                  </a:cubicBezTo>
                  <a:cubicBezTo>
                    <a:pt x="2299" y="6328"/>
                    <a:pt x="2253" y="6339"/>
                    <a:pt x="2230" y="6351"/>
                  </a:cubicBezTo>
                  <a:cubicBezTo>
                    <a:pt x="1916" y="6444"/>
                    <a:pt x="1742" y="6676"/>
                    <a:pt x="1591" y="6931"/>
                  </a:cubicBezTo>
                  <a:cubicBezTo>
                    <a:pt x="1533" y="7036"/>
                    <a:pt x="1475" y="7129"/>
                    <a:pt x="1417" y="7221"/>
                  </a:cubicBezTo>
                  <a:cubicBezTo>
                    <a:pt x="1371" y="7314"/>
                    <a:pt x="1312" y="7396"/>
                    <a:pt x="1266" y="7500"/>
                  </a:cubicBezTo>
                  <a:cubicBezTo>
                    <a:pt x="1243" y="7570"/>
                    <a:pt x="1243" y="7663"/>
                    <a:pt x="1278" y="7732"/>
                  </a:cubicBezTo>
                  <a:cubicBezTo>
                    <a:pt x="1417" y="8022"/>
                    <a:pt x="1417" y="8324"/>
                    <a:pt x="1301" y="8615"/>
                  </a:cubicBezTo>
                  <a:cubicBezTo>
                    <a:pt x="1254" y="8731"/>
                    <a:pt x="1208" y="8870"/>
                    <a:pt x="1196" y="8998"/>
                  </a:cubicBezTo>
                  <a:cubicBezTo>
                    <a:pt x="1185" y="9172"/>
                    <a:pt x="1045" y="9253"/>
                    <a:pt x="918" y="9276"/>
                  </a:cubicBezTo>
                  <a:cubicBezTo>
                    <a:pt x="674" y="9311"/>
                    <a:pt x="442" y="9334"/>
                    <a:pt x="210" y="9195"/>
                  </a:cubicBezTo>
                  <a:cubicBezTo>
                    <a:pt x="105" y="9137"/>
                    <a:pt x="35" y="9067"/>
                    <a:pt x="24" y="8940"/>
                  </a:cubicBezTo>
                  <a:cubicBezTo>
                    <a:pt x="1" y="8812"/>
                    <a:pt x="1" y="8673"/>
                    <a:pt x="47" y="8545"/>
                  </a:cubicBezTo>
                  <a:cubicBezTo>
                    <a:pt x="117" y="8313"/>
                    <a:pt x="256" y="8115"/>
                    <a:pt x="337" y="7883"/>
                  </a:cubicBezTo>
                  <a:cubicBezTo>
                    <a:pt x="523" y="7430"/>
                    <a:pt x="744" y="6989"/>
                    <a:pt x="964" y="6548"/>
                  </a:cubicBezTo>
                  <a:cubicBezTo>
                    <a:pt x="1011" y="6258"/>
                    <a:pt x="1266" y="6095"/>
                    <a:pt x="1394" y="5863"/>
                  </a:cubicBezTo>
                  <a:lnTo>
                    <a:pt x="1440" y="5817"/>
                  </a:lnTo>
                  <a:lnTo>
                    <a:pt x="2137" y="5422"/>
                  </a:lnTo>
                  <a:cubicBezTo>
                    <a:pt x="2195" y="5399"/>
                    <a:pt x="2264" y="5387"/>
                    <a:pt x="2346" y="5364"/>
                  </a:cubicBezTo>
                  <a:cubicBezTo>
                    <a:pt x="2381" y="5352"/>
                    <a:pt x="2439" y="5364"/>
                    <a:pt x="2485" y="5352"/>
                  </a:cubicBezTo>
                  <a:cubicBezTo>
                    <a:pt x="2845" y="5213"/>
                    <a:pt x="3240" y="5294"/>
                    <a:pt x="3600" y="5283"/>
                  </a:cubicBezTo>
                  <a:cubicBezTo>
                    <a:pt x="3739" y="5283"/>
                    <a:pt x="3867" y="5329"/>
                    <a:pt x="3983" y="5364"/>
                  </a:cubicBezTo>
                  <a:cubicBezTo>
                    <a:pt x="4273" y="5457"/>
                    <a:pt x="4586" y="5445"/>
                    <a:pt x="4853" y="5631"/>
                  </a:cubicBezTo>
                  <a:cubicBezTo>
                    <a:pt x="4900" y="5654"/>
                    <a:pt x="4969" y="5654"/>
                    <a:pt x="5027" y="5643"/>
                  </a:cubicBezTo>
                  <a:cubicBezTo>
                    <a:pt x="5271" y="5619"/>
                    <a:pt x="5515" y="5643"/>
                    <a:pt x="5736" y="5759"/>
                  </a:cubicBezTo>
                  <a:cubicBezTo>
                    <a:pt x="5828" y="5805"/>
                    <a:pt x="5898" y="5863"/>
                    <a:pt x="6014" y="5886"/>
                  </a:cubicBezTo>
                  <a:cubicBezTo>
                    <a:pt x="6235" y="5944"/>
                    <a:pt x="6432" y="6037"/>
                    <a:pt x="6653" y="6107"/>
                  </a:cubicBezTo>
                  <a:cubicBezTo>
                    <a:pt x="6699" y="6119"/>
                    <a:pt x="6757" y="6142"/>
                    <a:pt x="6792" y="6165"/>
                  </a:cubicBezTo>
                  <a:cubicBezTo>
                    <a:pt x="6897" y="6235"/>
                    <a:pt x="7013" y="6281"/>
                    <a:pt x="7129" y="6328"/>
                  </a:cubicBezTo>
                  <a:cubicBezTo>
                    <a:pt x="7256" y="6374"/>
                    <a:pt x="7373" y="6444"/>
                    <a:pt x="7489" y="6490"/>
                  </a:cubicBezTo>
                  <a:cubicBezTo>
                    <a:pt x="7581" y="6525"/>
                    <a:pt x="7651" y="6571"/>
                    <a:pt x="7744" y="6606"/>
                  </a:cubicBezTo>
                  <a:cubicBezTo>
                    <a:pt x="8069" y="6676"/>
                    <a:pt x="8348" y="6873"/>
                    <a:pt x="8650" y="7024"/>
                  </a:cubicBezTo>
                  <a:cubicBezTo>
                    <a:pt x="8708" y="7047"/>
                    <a:pt x="8754" y="7094"/>
                    <a:pt x="8800" y="7140"/>
                  </a:cubicBezTo>
                  <a:cubicBezTo>
                    <a:pt x="8917" y="7233"/>
                    <a:pt x="8998" y="7338"/>
                    <a:pt x="9137" y="7419"/>
                  </a:cubicBezTo>
                  <a:cubicBezTo>
                    <a:pt x="9323" y="7512"/>
                    <a:pt x="9451" y="7663"/>
                    <a:pt x="9520" y="7860"/>
                  </a:cubicBezTo>
                  <a:cubicBezTo>
                    <a:pt x="9613" y="8081"/>
                    <a:pt x="9776" y="8266"/>
                    <a:pt x="9927" y="8440"/>
                  </a:cubicBezTo>
                  <a:cubicBezTo>
                    <a:pt x="10089" y="8615"/>
                    <a:pt x="10310" y="8684"/>
                    <a:pt x="10542" y="8696"/>
                  </a:cubicBezTo>
                  <a:cubicBezTo>
                    <a:pt x="10681" y="8707"/>
                    <a:pt x="10832" y="8696"/>
                    <a:pt x="10971" y="8696"/>
                  </a:cubicBezTo>
                  <a:lnTo>
                    <a:pt x="14326" y="8696"/>
                  </a:lnTo>
                  <a:cubicBezTo>
                    <a:pt x="14489" y="8696"/>
                    <a:pt x="14628" y="8673"/>
                    <a:pt x="14779" y="8638"/>
                  </a:cubicBezTo>
                  <a:cubicBezTo>
                    <a:pt x="14907" y="8591"/>
                    <a:pt x="15069" y="8603"/>
                    <a:pt x="15197" y="8603"/>
                  </a:cubicBezTo>
                  <a:cubicBezTo>
                    <a:pt x="15534" y="8626"/>
                    <a:pt x="15870" y="8580"/>
                    <a:pt x="16184" y="8440"/>
                  </a:cubicBezTo>
                  <a:cubicBezTo>
                    <a:pt x="16277" y="8406"/>
                    <a:pt x="16370" y="8394"/>
                    <a:pt x="16474" y="8359"/>
                  </a:cubicBezTo>
                  <a:cubicBezTo>
                    <a:pt x="16811" y="8231"/>
                    <a:pt x="17089" y="8057"/>
                    <a:pt x="17240" y="7709"/>
                  </a:cubicBezTo>
                  <a:cubicBezTo>
                    <a:pt x="17333" y="7500"/>
                    <a:pt x="17438" y="7314"/>
                    <a:pt x="17391" y="7094"/>
                  </a:cubicBezTo>
                  <a:cubicBezTo>
                    <a:pt x="17391" y="7047"/>
                    <a:pt x="17391" y="7012"/>
                    <a:pt x="17403" y="6978"/>
                  </a:cubicBezTo>
                  <a:cubicBezTo>
                    <a:pt x="17507" y="6780"/>
                    <a:pt x="17461" y="6560"/>
                    <a:pt x="17473" y="6339"/>
                  </a:cubicBezTo>
                  <a:cubicBezTo>
                    <a:pt x="17473" y="6107"/>
                    <a:pt x="17461" y="5886"/>
                    <a:pt x="17473" y="5654"/>
                  </a:cubicBezTo>
                  <a:cubicBezTo>
                    <a:pt x="17496" y="5364"/>
                    <a:pt x="17403" y="5109"/>
                    <a:pt x="17333" y="4818"/>
                  </a:cubicBezTo>
                  <a:cubicBezTo>
                    <a:pt x="17287" y="4621"/>
                    <a:pt x="17159" y="4470"/>
                    <a:pt x="17008" y="4342"/>
                  </a:cubicBezTo>
                  <a:cubicBezTo>
                    <a:pt x="16857" y="4191"/>
                    <a:pt x="16706" y="4052"/>
                    <a:pt x="16521" y="3936"/>
                  </a:cubicBezTo>
                  <a:cubicBezTo>
                    <a:pt x="16312" y="3797"/>
                    <a:pt x="16114" y="3704"/>
                    <a:pt x="15882" y="3657"/>
                  </a:cubicBezTo>
                  <a:cubicBezTo>
                    <a:pt x="15580" y="3599"/>
                    <a:pt x="15290" y="3541"/>
                    <a:pt x="14965" y="3541"/>
                  </a:cubicBezTo>
                  <a:cubicBezTo>
                    <a:pt x="14919" y="3541"/>
                    <a:pt x="14860" y="3541"/>
                    <a:pt x="14826" y="3530"/>
                  </a:cubicBezTo>
                  <a:cubicBezTo>
                    <a:pt x="14605" y="3425"/>
                    <a:pt x="14384" y="3448"/>
                    <a:pt x="14152" y="3448"/>
                  </a:cubicBezTo>
                  <a:cubicBezTo>
                    <a:pt x="13955" y="3448"/>
                    <a:pt x="13746" y="3483"/>
                    <a:pt x="13549" y="3379"/>
                  </a:cubicBezTo>
                  <a:cubicBezTo>
                    <a:pt x="13491" y="3356"/>
                    <a:pt x="13398" y="3367"/>
                    <a:pt x="13328" y="3367"/>
                  </a:cubicBezTo>
                  <a:cubicBezTo>
                    <a:pt x="12736" y="3425"/>
                    <a:pt x="12132" y="3379"/>
                    <a:pt x="11540" y="3379"/>
                  </a:cubicBezTo>
                  <a:cubicBezTo>
                    <a:pt x="11494" y="3379"/>
                    <a:pt x="11459" y="3379"/>
                    <a:pt x="11424" y="3367"/>
                  </a:cubicBezTo>
                  <a:cubicBezTo>
                    <a:pt x="11250" y="3274"/>
                    <a:pt x="11064" y="3309"/>
                    <a:pt x="10890" y="3298"/>
                  </a:cubicBezTo>
                  <a:lnTo>
                    <a:pt x="10031" y="3298"/>
                  </a:lnTo>
                  <a:cubicBezTo>
                    <a:pt x="9845" y="3298"/>
                    <a:pt x="9671" y="3309"/>
                    <a:pt x="9497" y="3239"/>
                  </a:cubicBezTo>
                  <a:cubicBezTo>
                    <a:pt x="9427" y="3205"/>
                    <a:pt x="9334" y="3216"/>
                    <a:pt x="9253" y="3216"/>
                  </a:cubicBezTo>
                  <a:lnTo>
                    <a:pt x="8290" y="3216"/>
                  </a:lnTo>
                  <a:cubicBezTo>
                    <a:pt x="8174" y="3216"/>
                    <a:pt x="8046" y="3193"/>
                    <a:pt x="7930" y="3158"/>
                  </a:cubicBezTo>
                  <a:cubicBezTo>
                    <a:pt x="7918" y="3158"/>
                    <a:pt x="7883" y="3147"/>
                    <a:pt x="7872" y="3147"/>
                  </a:cubicBezTo>
                  <a:cubicBezTo>
                    <a:pt x="7628" y="3123"/>
                    <a:pt x="7396" y="3077"/>
                    <a:pt x="7140" y="3042"/>
                  </a:cubicBezTo>
                  <a:cubicBezTo>
                    <a:pt x="6908" y="3019"/>
                    <a:pt x="6676" y="3007"/>
                    <a:pt x="6444" y="2972"/>
                  </a:cubicBezTo>
                  <a:cubicBezTo>
                    <a:pt x="6188" y="2949"/>
                    <a:pt x="5921" y="2903"/>
                    <a:pt x="5666" y="2868"/>
                  </a:cubicBezTo>
                  <a:cubicBezTo>
                    <a:pt x="5573" y="2856"/>
                    <a:pt x="5492" y="2845"/>
                    <a:pt x="5387" y="2810"/>
                  </a:cubicBezTo>
                  <a:cubicBezTo>
                    <a:pt x="5329" y="2798"/>
                    <a:pt x="5271" y="2775"/>
                    <a:pt x="5213" y="2787"/>
                  </a:cubicBezTo>
                  <a:cubicBezTo>
                    <a:pt x="4923" y="2787"/>
                    <a:pt x="4644" y="2694"/>
                    <a:pt x="4377" y="2636"/>
                  </a:cubicBezTo>
                  <a:cubicBezTo>
                    <a:pt x="4261" y="2624"/>
                    <a:pt x="4122" y="2613"/>
                    <a:pt x="4006" y="2613"/>
                  </a:cubicBezTo>
                  <a:cubicBezTo>
                    <a:pt x="3832" y="2659"/>
                    <a:pt x="3646" y="2647"/>
                    <a:pt x="3483" y="2624"/>
                  </a:cubicBezTo>
                  <a:close/>
                  <a:moveTo>
                    <a:pt x="5306" y="12817"/>
                  </a:moveTo>
                  <a:lnTo>
                    <a:pt x="5620" y="12817"/>
                  </a:lnTo>
                  <a:cubicBezTo>
                    <a:pt x="5747" y="12817"/>
                    <a:pt x="5887" y="12782"/>
                    <a:pt x="6003" y="12724"/>
                  </a:cubicBezTo>
                  <a:cubicBezTo>
                    <a:pt x="6188" y="12631"/>
                    <a:pt x="6386" y="12573"/>
                    <a:pt x="6595" y="12480"/>
                  </a:cubicBezTo>
                  <a:cubicBezTo>
                    <a:pt x="6908" y="12353"/>
                    <a:pt x="7233" y="12202"/>
                    <a:pt x="7535" y="12062"/>
                  </a:cubicBezTo>
                  <a:cubicBezTo>
                    <a:pt x="7651" y="12004"/>
                    <a:pt x="7744" y="11935"/>
                    <a:pt x="7837" y="11853"/>
                  </a:cubicBezTo>
                  <a:cubicBezTo>
                    <a:pt x="7953" y="11772"/>
                    <a:pt x="8046" y="11679"/>
                    <a:pt x="8162" y="11598"/>
                  </a:cubicBezTo>
                  <a:cubicBezTo>
                    <a:pt x="8348" y="11470"/>
                    <a:pt x="8533" y="11354"/>
                    <a:pt x="8708" y="11203"/>
                  </a:cubicBezTo>
                  <a:cubicBezTo>
                    <a:pt x="8847" y="11099"/>
                    <a:pt x="8940" y="11006"/>
                    <a:pt x="8998" y="10855"/>
                  </a:cubicBezTo>
                  <a:cubicBezTo>
                    <a:pt x="9137" y="10565"/>
                    <a:pt x="9276" y="10286"/>
                    <a:pt x="9369" y="9984"/>
                  </a:cubicBezTo>
                  <a:cubicBezTo>
                    <a:pt x="9439" y="9741"/>
                    <a:pt x="9578" y="9532"/>
                    <a:pt x="9857" y="9462"/>
                  </a:cubicBezTo>
                  <a:cubicBezTo>
                    <a:pt x="9985" y="9439"/>
                    <a:pt x="10101" y="9381"/>
                    <a:pt x="10240" y="9439"/>
                  </a:cubicBezTo>
                  <a:cubicBezTo>
                    <a:pt x="10275" y="9450"/>
                    <a:pt x="10333" y="9450"/>
                    <a:pt x="10379" y="9450"/>
                  </a:cubicBezTo>
                  <a:cubicBezTo>
                    <a:pt x="10670" y="9450"/>
                    <a:pt x="10971" y="9439"/>
                    <a:pt x="11262" y="9439"/>
                  </a:cubicBezTo>
                  <a:cubicBezTo>
                    <a:pt x="11354" y="9439"/>
                    <a:pt x="11436" y="9439"/>
                    <a:pt x="11517" y="9404"/>
                  </a:cubicBezTo>
                  <a:cubicBezTo>
                    <a:pt x="11645" y="9346"/>
                    <a:pt x="11784" y="9346"/>
                    <a:pt x="11935" y="9346"/>
                  </a:cubicBezTo>
                  <a:cubicBezTo>
                    <a:pt x="13026" y="9346"/>
                    <a:pt x="14094" y="9346"/>
                    <a:pt x="15186" y="9334"/>
                  </a:cubicBezTo>
                  <a:cubicBezTo>
                    <a:pt x="15406" y="9334"/>
                    <a:pt x="15615" y="9358"/>
                    <a:pt x="15812" y="9265"/>
                  </a:cubicBezTo>
                  <a:cubicBezTo>
                    <a:pt x="15824" y="9241"/>
                    <a:pt x="15847" y="9241"/>
                    <a:pt x="15870" y="9241"/>
                  </a:cubicBezTo>
                  <a:cubicBezTo>
                    <a:pt x="16056" y="9276"/>
                    <a:pt x="16230" y="9207"/>
                    <a:pt x="16405" y="9160"/>
                  </a:cubicBezTo>
                  <a:cubicBezTo>
                    <a:pt x="16857" y="9044"/>
                    <a:pt x="17322" y="8916"/>
                    <a:pt x="17589" y="8487"/>
                  </a:cubicBezTo>
                  <a:cubicBezTo>
                    <a:pt x="17589" y="8475"/>
                    <a:pt x="17612" y="8475"/>
                    <a:pt x="17612" y="8464"/>
                  </a:cubicBezTo>
                  <a:cubicBezTo>
                    <a:pt x="17809" y="8301"/>
                    <a:pt x="17902" y="8069"/>
                    <a:pt x="17972" y="7837"/>
                  </a:cubicBezTo>
                  <a:cubicBezTo>
                    <a:pt x="17995" y="7732"/>
                    <a:pt x="18041" y="7651"/>
                    <a:pt x="18053" y="7546"/>
                  </a:cubicBezTo>
                  <a:cubicBezTo>
                    <a:pt x="18099" y="7349"/>
                    <a:pt x="18146" y="7129"/>
                    <a:pt x="18158" y="6920"/>
                  </a:cubicBezTo>
                  <a:cubicBezTo>
                    <a:pt x="18169" y="6362"/>
                    <a:pt x="18158" y="5793"/>
                    <a:pt x="18158" y="5236"/>
                  </a:cubicBezTo>
                  <a:cubicBezTo>
                    <a:pt x="18158" y="5167"/>
                    <a:pt x="18158" y="5097"/>
                    <a:pt x="18134" y="5027"/>
                  </a:cubicBezTo>
                  <a:cubicBezTo>
                    <a:pt x="18088" y="4853"/>
                    <a:pt x="18030" y="4679"/>
                    <a:pt x="17972" y="4493"/>
                  </a:cubicBezTo>
                  <a:cubicBezTo>
                    <a:pt x="17914" y="4342"/>
                    <a:pt x="17856" y="4191"/>
                    <a:pt x="17751" y="4064"/>
                  </a:cubicBezTo>
                  <a:cubicBezTo>
                    <a:pt x="17612" y="3901"/>
                    <a:pt x="17507" y="3715"/>
                    <a:pt x="17356" y="3553"/>
                  </a:cubicBezTo>
                  <a:cubicBezTo>
                    <a:pt x="17275" y="3460"/>
                    <a:pt x="17147" y="3367"/>
                    <a:pt x="17008" y="3321"/>
                  </a:cubicBezTo>
                  <a:cubicBezTo>
                    <a:pt x="16764" y="3251"/>
                    <a:pt x="16544" y="3100"/>
                    <a:pt x="16277" y="3135"/>
                  </a:cubicBezTo>
                  <a:cubicBezTo>
                    <a:pt x="16126" y="3042"/>
                    <a:pt x="15952" y="3077"/>
                    <a:pt x="15789" y="3077"/>
                  </a:cubicBezTo>
                  <a:cubicBezTo>
                    <a:pt x="15545" y="3077"/>
                    <a:pt x="15302" y="3100"/>
                    <a:pt x="15069" y="3007"/>
                  </a:cubicBezTo>
                  <a:cubicBezTo>
                    <a:pt x="15011" y="2972"/>
                    <a:pt x="14953" y="2984"/>
                    <a:pt x="14884" y="2984"/>
                  </a:cubicBezTo>
                  <a:cubicBezTo>
                    <a:pt x="14802" y="2972"/>
                    <a:pt x="14733" y="2972"/>
                    <a:pt x="14663" y="2961"/>
                  </a:cubicBezTo>
                  <a:cubicBezTo>
                    <a:pt x="14431" y="2903"/>
                    <a:pt x="14199" y="2833"/>
                    <a:pt x="13932" y="2833"/>
                  </a:cubicBezTo>
                  <a:cubicBezTo>
                    <a:pt x="13897" y="2833"/>
                    <a:pt x="13839" y="2833"/>
                    <a:pt x="13792" y="2798"/>
                  </a:cubicBezTo>
                  <a:cubicBezTo>
                    <a:pt x="13665" y="2729"/>
                    <a:pt x="13514" y="2740"/>
                    <a:pt x="13374" y="2740"/>
                  </a:cubicBezTo>
                  <a:lnTo>
                    <a:pt x="10368" y="2740"/>
                  </a:lnTo>
                  <a:cubicBezTo>
                    <a:pt x="10252" y="2740"/>
                    <a:pt x="10136" y="2740"/>
                    <a:pt x="10031" y="2717"/>
                  </a:cubicBezTo>
                  <a:cubicBezTo>
                    <a:pt x="9915" y="2671"/>
                    <a:pt x="9787" y="2671"/>
                    <a:pt x="9671" y="2671"/>
                  </a:cubicBezTo>
                  <a:cubicBezTo>
                    <a:pt x="9601" y="2671"/>
                    <a:pt x="9520" y="2682"/>
                    <a:pt x="9451" y="2659"/>
                  </a:cubicBezTo>
                  <a:cubicBezTo>
                    <a:pt x="9230" y="2566"/>
                    <a:pt x="8998" y="2589"/>
                    <a:pt x="8789" y="2555"/>
                  </a:cubicBezTo>
                  <a:cubicBezTo>
                    <a:pt x="8638" y="2543"/>
                    <a:pt x="8499" y="2555"/>
                    <a:pt x="8359" y="2531"/>
                  </a:cubicBezTo>
                  <a:cubicBezTo>
                    <a:pt x="8092" y="2473"/>
                    <a:pt x="7802" y="2473"/>
                    <a:pt x="7512" y="2450"/>
                  </a:cubicBezTo>
                  <a:cubicBezTo>
                    <a:pt x="7082" y="2427"/>
                    <a:pt x="6676" y="2380"/>
                    <a:pt x="6258" y="2322"/>
                  </a:cubicBezTo>
                  <a:cubicBezTo>
                    <a:pt x="5887" y="2264"/>
                    <a:pt x="5515" y="2183"/>
                    <a:pt x="5144" y="2125"/>
                  </a:cubicBezTo>
                  <a:cubicBezTo>
                    <a:pt x="4679" y="2067"/>
                    <a:pt x="4215" y="2021"/>
                    <a:pt x="3750" y="1962"/>
                  </a:cubicBezTo>
                  <a:cubicBezTo>
                    <a:pt x="3704" y="1962"/>
                    <a:pt x="3646" y="1974"/>
                    <a:pt x="3588" y="1986"/>
                  </a:cubicBezTo>
                  <a:lnTo>
                    <a:pt x="3588" y="2427"/>
                  </a:lnTo>
                  <a:cubicBezTo>
                    <a:pt x="3681" y="2496"/>
                    <a:pt x="3762" y="2473"/>
                    <a:pt x="3855" y="2473"/>
                  </a:cubicBezTo>
                  <a:cubicBezTo>
                    <a:pt x="4226" y="2438"/>
                    <a:pt x="4575" y="2566"/>
                    <a:pt x="4958" y="2555"/>
                  </a:cubicBezTo>
                  <a:cubicBezTo>
                    <a:pt x="4981" y="2555"/>
                    <a:pt x="5016" y="2566"/>
                    <a:pt x="5039" y="2566"/>
                  </a:cubicBezTo>
                  <a:cubicBezTo>
                    <a:pt x="5422" y="2647"/>
                    <a:pt x="5782" y="2705"/>
                    <a:pt x="6154" y="2775"/>
                  </a:cubicBezTo>
                  <a:lnTo>
                    <a:pt x="6212" y="2775"/>
                  </a:lnTo>
                  <a:cubicBezTo>
                    <a:pt x="6467" y="2775"/>
                    <a:pt x="6711" y="2764"/>
                    <a:pt x="6943" y="2845"/>
                  </a:cubicBezTo>
                  <a:cubicBezTo>
                    <a:pt x="6989" y="2856"/>
                    <a:pt x="7024" y="2856"/>
                    <a:pt x="7059" y="2845"/>
                  </a:cubicBezTo>
                  <a:cubicBezTo>
                    <a:pt x="7338" y="2833"/>
                    <a:pt x="7593" y="2949"/>
                    <a:pt x="7872" y="2949"/>
                  </a:cubicBezTo>
                  <a:cubicBezTo>
                    <a:pt x="8046" y="3031"/>
                    <a:pt x="8232" y="3019"/>
                    <a:pt x="8406" y="3019"/>
                  </a:cubicBezTo>
                  <a:lnTo>
                    <a:pt x="9230" y="3019"/>
                  </a:lnTo>
                  <a:cubicBezTo>
                    <a:pt x="9323" y="3019"/>
                    <a:pt x="9404" y="3007"/>
                    <a:pt x="9485" y="3031"/>
                  </a:cubicBezTo>
                  <a:cubicBezTo>
                    <a:pt x="9660" y="3112"/>
                    <a:pt x="9810" y="3089"/>
                    <a:pt x="9985" y="3089"/>
                  </a:cubicBezTo>
                  <a:lnTo>
                    <a:pt x="11064" y="3089"/>
                  </a:lnTo>
                  <a:cubicBezTo>
                    <a:pt x="11146" y="3089"/>
                    <a:pt x="11238" y="3077"/>
                    <a:pt x="11308" y="3112"/>
                  </a:cubicBezTo>
                  <a:cubicBezTo>
                    <a:pt x="11482" y="3181"/>
                    <a:pt x="11645" y="3170"/>
                    <a:pt x="11819" y="3170"/>
                  </a:cubicBezTo>
                  <a:lnTo>
                    <a:pt x="13142" y="3170"/>
                  </a:lnTo>
                  <a:cubicBezTo>
                    <a:pt x="13328" y="3170"/>
                    <a:pt x="13525" y="3170"/>
                    <a:pt x="13723" y="3239"/>
                  </a:cubicBezTo>
                  <a:cubicBezTo>
                    <a:pt x="13792" y="3263"/>
                    <a:pt x="13862" y="3263"/>
                    <a:pt x="13932" y="3263"/>
                  </a:cubicBezTo>
                  <a:cubicBezTo>
                    <a:pt x="14245" y="3251"/>
                    <a:pt x="14547" y="3298"/>
                    <a:pt x="14849" y="3356"/>
                  </a:cubicBezTo>
                  <a:cubicBezTo>
                    <a:pt x="14919" y="3367"/>
                    <a:pt x="15000" y="3379"/>
                    <a:pt x="15069" y="3379"/>
                  </a:cubicBezTo>
                  <a:cubicBezTo>
                    <a:pt x="15441" y="3402"/>
                    <a:pt x="15824" y="3437"/>
                    <a:pt x="16184" y="3518"/>
                  </a:cubicBezTo>
                  <a:cubicBezTo>
                    <a:pt x="16312" y="3541"/>
                    <a:pt x="16428" y="3588"/>
                    <a:pt x="16544" y="3657"/>
                  </a:cubicBezTo>
                  <a:cubicBezTo>
                    <a:pt x="16822" y="3832"/>
                    <a:pt x="17043" y="4052"/>
                    <a:pt x="17264" y="4284"/>
                  </a:cubicBezTo>
                  <a:cubicBezTo>
                    <a:pt x="17461" y="4505"/>
                    <a:pt x="17623" y="4749"/>
                    <a:pt x="17623" y="5062"/>
                  </a:cubicBezTo>
                  <a:cubicBezTo>
                    <a:pt x="17623" y="5097"/>
                    <a:pt x="17623" y="5120"/>
                    <a:pt x="17635" y="5155"/>
                  </a:cubicBezTo>
                  <a:cubicBezTo>
                    <a:pt x="17705" y="5271"/>
                    <a:pt x="17693" y="5387"/>
                    <a:pt x="17693" y="5515"/>
                  </a:cubicBezTo>
                  <a:lnTo>
                    <a:pt x="17693" y="6803"/>
                  </a:lnTo>
                  <a:cubicBezTo>
                    <a:pt x="17693" y="6896"/>
                    <a:pt x="17670" y="6978"/>
                    <a:pt x="17647" y="7082"/>
                  </a:cubicBezTo>
                  <a:cubicBezTo>
                    <a:pt x="17635" y="7175"/>
                    <a:pt x="17612" y="7256"/>
                    <a:pt x="17623" y="7361"/>
                  </a:cubicBezTo>
                  <a:cubicBezTo>
                    <a:pt x="17635" y="7605"/>
                    <a:pt x="17519" y="7813"/>
                    <a:pt x="17438" y="8022"/>
                  </a:cubicBezTo>
                  <a:cubicBezTo>
                    <a:pt x="17380" y="8197"/>
                    <a:pt x="17264" y="8313"/>
                    <a:pt x="17101" y="8406"/>
                  </a:cubicBezTo>
                  <a:lnTo>
                    <a:pt x="17055" y="8452"/>
                  </a:lnTo>
                  <a:cubicBezTo>
                    <a:pt x="16880" y="8649"/>
                    <a:pt x="16637" y="8742"/>
                    <a:pt x="16393" y="8812"/>
                  </a:cubicBezTo>
                  <a:cubicBezTo>
                    <a:pt x="16288" y="8835"/>
                    <a:pt x="16172" y="8870"/>
                    <a:pt x="16068" y="8882"/>
                  </a:cubicBezTo>
                  <a:cubicBezTo>
                    <a:pt x="15766" y="8951"/>
                    <a:pt x="15464" y="9032"/>
                    <a:pt x="15139" y="8998"/>
                  </a:cubicBezTo>
                  <a:lnTo>
                    <a:pt x="14919" y="8998"/>
                  </a:lnTo>
                  <a:cubicBezTo>
                    <a:pt x="14860" y="8998"/>
                    <a:pt x="14791" y="8998"/>
                    <a:pt x="14744" y="9032"/>
                  </a:cubicBezTo>
                  <a:cubicBezTo>
                    <a:pt x="14617" y="9091"/>
                    <a:pt x="14489" y="9091"/>
                    <a:pt x="14361" y="9091"/>
                  </a:cubicBezTo>
                  <a:cubicBezTo>
                    <a:pt x="13166" y="9091"/>
                    <a:pt x="11958" y="9067"/>
                    <a:pt x="10774" y="9091"/>
                  </a:cubicBezTo>
                  <a:cubicBezTo>
                    <a:pt x="10391" y="9091"/>
                    <a:pt x="10043" y="9044"/>
                    <a:pt x="9729" y="8823"/>
                  </a:cubicBezTo>
                  <a:cubicBezTo>
                    <a:pt x="9694" y="8812"/>
                    <a:pt x="9671" y="8812"/>
                    <a:pt x="9636" y="8777"/>
                  </a:cubicBezTo>
                  <a:cubicBezTo>
                    <a:pt x="9497" y="8684"/>
                    <a:pt x="9334" y="8556"/>
                    <a:pt x="9276" y="8371"/>
                  </a:cubicBezTo>
                  <a:cubicBezTo>
                    <a:pt x="9230" y="8255"/>
                    <a:pt x="9172" y="8150"/>
                    <a:pt x="9114" y="8034"/>
                  </a:cubicBezTo>
                  <a:cubicBezTo>
                    <a:pt x="9102" y="8011"/>
                    <a:pt x="9102" y="7976"/>
                    <a:pt x="9079" y="7964"/>
                  </a:cubicBezTo>
                  <a:cubicBezTo>
                    <a:pt x="8928" y="7883"/>
                    <a:pt x="8824" y="7744"/>
                    <a:pt x="8754" y="7605"/>
                  </a:cubicBezTo>
                  <a:cubicBezTo>
                    <a:pt x="8742" y="7558"/>
                    <a:pt x="8673" y="7546"/>
                    <a:pt x="8638" y="7512"/>
                  </a:cubicBezTo>
                  <a:cubicBezTo>
                    <a:pt x="8568" y="7477"/>
                    <a:pt x="8475" y="7419"/>
                    <a:pt x="8406" y="7372"/>
                  </a:cubicBezTo>
                  <a:cubicBezTo>
                    <a:pt x="8243" y="7279"/>
                    <a:pt x="8092" y="7163"/>
                    <a:pt x="7930" y="7129"/>
                  </a:cubicBezTo>
                  <a:cubicBezTo>
                    <a:pt x="7767" y="7082"/>
                    <a:pt x="7628" y="7024"/>
                    <a:pt x="7477" y="6966"/>
                  </a:cubicBezTo>
                  <a:cubicBezTo>
                    <a:pt x="7245" y="6862"/>
                    <a:pt x="7001" y="6792"/>
                    <a:pt x="6769" y="6676"/>
                  </a:cubicBezTo>
                  <a:cubicBezTo>
                    <a:pt x="6537" y="6560"/>
                    <a:pt x="6270" y="6490"/>
                    <a:pt x="6061" y="6328"/>
                  </a:cubicBezTo>
                  <a:lnTo>
                    <a:pt x="5968" y="6281"/>
                  </a:lnTo>
                  <a:cubicBezTo>
                    <a:pt x="5782" y="6235"/>
                    <a:pt x="5631" y="6142"/>
                    <a:pt x="5457" y="6061"/>
                  </a:cubicBezTo>
                  <a:cubicBezTo>
                    <a:pt x="5422" y="6049"/>
                    <a:pt x="5387" y="6026"/>
                    <a:pt x="5341" y="6026"/>
                  </a:cubicBezTo>
                  <a:cubicBezTo>
                    <a:pt x="5190" y="5991"/>
                    <a:pt x="5027" y="5944"/>
                    <a:pt x="4900" y="6107"/>
                  </a:cubicBezTo>
                  <a:cubicBezTo>
                    <a:pt x="4935" y="6281"/>
                    <a:pt x="4877" y="6467"/>
                    <a:pt x="4969" y="6676"/>
                  </a:cubicBezTo>
                  <a:cubicBezTo>
                    <a:pt x="5144" y="6734"/>
                    <a:pt x="5329" y="6815"/>
                    <a:pt x="5538" y="6873"/>
                  </a:cubicBezTo>
                  <a:cubicBezTo>
                    <a:pt x="5724" y="6931"/>
                    <a:pt x="5910" y="6978"/>
                    <a:pt x="6084" y="7036"/>
                  </a:cubicBezTo>
                  <a:cubicBezTo>
                    <a:pt x="6258" y="7094"/>
                    <a:pt x="6421" y="7163"/>
                    <a:pt x="6595" y="7245"/>
                  </a:cubicBezTo>
                  <a:cubicBezTo>
                    <a:pt x="6838" y="7338"/>
                    <a:pt x="7082" y="7430"/>
                    <a:pt x="7338" y="7512"/>
                  </a:cubicBezTo>
                  <a:cubicBezTo>
                    <a:pt x="7431" y="7546"/>
                    <a:pt x="7523" y="7593"/>
                    <a:pt x="7605" y="7651"/>
                  </a:cubicBezTo>
                  <a:cubicBezTo>
                    <a:pt x="7744" y="7732"/>
                    <a:pt x="7895" y="7802"/>
                    <a:pt x="8046" y="7883"/>
                  </a:cubicBezTo>
                  <a:cubicBezTo>
                    <a:pt x="8174" y="7848"/>
                    <a:pt x="8232" y="7941"/>
                    <a:pt x="8324" y="8022"/>
                  </a:cubicBezTo>
                  <a:cubicBezTo>
                    <a:pt x="8417" y="8127"/>
                    <a:pt x="8499" y="8243"/>
                    <a:pt x="8591" y="8348"/>
                  </a:cubicBezTo>
                  <a:cubicBezTo>
                    <a:pt x="8742" y="8498"/>
                    <a:pt x="8731" y="8696"/>
                    <a:pt x="8708" y="8893"/>
                  </a:cubicBezTo>
                  <a:cubicBezTo>
                    <a:pt x="8708" y="8998"/>
                    <a:pt x="8684" y="9102"/>
                    <a:pt x="8684" y="9195"/>
                  </a:cubicBezTo>
                  <a:lnTo>
                    <a:pt x="8684" y="9915"/>
                  </a:lnTo>
                  <a:cubicBezTo>
                    <a:pt x="8684" y="9984"/>
                    <a:pt x="8684" y="10054"/>
                    <a:pt x="8650" y="10124"/>
                  </a:cubicBezTo>
                  <a:cubicBezTo>
                    <a:pt x="8591" y="10286"/>
                    <a:pt x="8522" y="10449"/>
                    <a:pt x="8452" y="10611"/>
                  </a:cubicBezTo>
                  <a:cubicBezTo>
                    <a:pt x="8406" y="10704"/>
                    <a:pt x="8336" y="10797"/>
                    <a:pt x="8266" y="10878"/>
                  </a:cubicBezTo>
                  <a:cubicBezTo>
                    <a:pt x="8208" y="10971"/>
                    <a:pt x="8127" y="11029"/>
                    <a:pt x="8069" y="11111"/>
                  </a:cubicBezTo>
                  <a:cubicBezTo>
                    <a:pt x="7837" y="11482"/>
                    <a:pt x="7489" y="11656"/>
                    <a:pt x="7117" y="11784"/>
                  </a:cubicBezTo>
                  <a:cubicBezTo>
                    <a:pt x="6989" y="11830"/>
                    <a:pt x="6873" y="11853"/>
                    <a:pt x="6734" y="11900"/>
                  </a:cubicBezTo>
                  <a:cubicBezTo>
                    <a:pt x="6676" y="11923"/>
                    <a:pt x="6618" y="11946"/>
                    <a:pt x="6560" y="11958"/>
                  </a:cubicBezTo>
                  <a:cubicBezTo>
                    <a:pt x="6316" y="11970"/>
                    <a:pt x="6084" y="12086"/>
                    <a:pt x="5840" y="12039"/>
                  </a:cubicBezTo>
                  <a:cubicBezTo>
                    <a:pt x="5794" y="12039"/>
                    <a:pt x="5770" y="12074"/>
                    <a:pt x="5724" y="12074"/>
                  </a:cubicBezTo>
                  <a:cubicBezTo>
                    <a:pt x="5654" y="12086"/>
                    <a:pt x="5573" y="12121"/>
                    <a:pt x="5515" y="12121"/>
                  </a:cubicBezTo>
                  <a:cubicBezTo>
                    <a:pt x="5341" y="12121"/>
                    <a:pt x="5190" y="12190"/>
                    <a:pt x="4993" y="12248"/>
                  </a:cubicBezTo>
                  <a:cubicBezTo>
                    <a:pt x="5213" y="12364"/>
                    <a:pt x="5097" y="12631"/>
                    <a:pt x="5306" y="12817"/>
                  </a:cubicBezTo>
                  <a:close/>
                  <a:moveTo>
                    <a:pt x="1997" y="349"/>
                  </a:moveTo>
                  <a:cubicBezTo>
                    <a:pt x="1672" y="302"/>
                    <a:pt x="1371" y="407"/>
                    <a:pt x="1069" y="558"/>
                  </a:cubicBezTo>
                  <a:cubicBezTo>
                    <a:pt x="802" y="685"/>
                    <a:pt x="639" y="894"/>
                    <a:pt x="511" y="1150"/>
                  </a:cubicBezTo>
                  <a:cubicBezTo>
                    <a:pt x="465" y="1219"/>
                    <a:pt x="465" y="1312"/>
                    <a:pt x="453" y="1382"/>
                  </a:cubicBezTo>
                  <a:cubicBezTo>
                    <a:pt x="442" y="1568"/>
                    <a:pt x="442" y="1742"/>
                    <a:pt x="453" y="1928"/>
                  </a:cubicBezTo>
                  <a:cubicBezTo>
                    <a:pt x="488" y="2160"/>
                    <a:pt x="511" y="2392"/>
                    <a:pt x="686" y="2589"/>
                  </a:cubicBezTo>
                  <a:cubicBezTo>
                    <a:pt x="871" y="2787"/>
                    <a:pt x="1069" y="2949"/>
                    <a:pt x="1312" y="3065"/>
                  </a:cubicBezTo>
                  <a:cubicBezTo>
                    <a:pt x="1626" y="3205"/>
                    <a:pt x="1951" y="3228"/>
                    <a:pt x="2288" y="3065"/>
                  </a:cubicBezTo>
                  <a:cubicBezTo>
                    <a:pt x="2346" y="3031"/>
                    <a:pt x="2404" y="3019"/>
                    <a:pt x="2462" y="3007"/>
                  </a:cubicBezTo>
                  <a:cubicBezTo>
                    <a:pt x="2520" y="2996"/>
                    <a:pt x="2590" y="2996"/>
                    <a:pt x="2636" y="2961"/>
                  </a:cubicBezTo>
                  <a:cubicBezTo>
                    <a:pt x="2752" y="2856"/>
                    <a:pt x="2903" y="2798"/>
                    <a:pt x="3019" y="2682"/>
                  </a:cubicBezTo>
                  <a:cubicBezTo>
                    <a:pt x="3228" y="2485"/>
                    <a:pt x="3402" y="2264"/>
                    <a:pt x="3367" y="1951"/>
                  </a:cubicBezTo>
                  <a:cubicBezTo>
                    <a:pt x="3356" y="1812"/>
                    <a:pt x="3391" y="1684"/>
                    <a:pt x="3286" y="1568"/>
                  </a:cubicBezTo>
                  <a:cubicBezTo>
                    <a:pt x="3240" y="1510"/>
                    <a:pt x="3228" y="1405"/>
                    <a:pt x="3240" y="1336"/>
                  </a:cubicBezTo>
                  <a:cubicBezTo>
                    <a:pt x="3240" y="1138"/>
                    <a:pt x="3170" y="976"/>
                    <a:pt x="3054" y="802"/>
                  </a:cubicBezTo>
                  <a:cubicBezTo>
                    <a:pt x="2880" y="523"/>
                    <a:pt x="2636" y="395"/>
                    <a:pt x="2311" y="360"/>
                  </a:cubicBezTo>
                  <a:cubicBezTo>
                    <a:pt x="2206" y="337"/>
                    <a:pt x="2114" y="349"/>
                    <a:pt x="1997" y="349"/>
                  </a:cubicBezTo>
                  <a:close/>
                  <a:moveTo>
                    <a:pt x="1080" y="11389"/>
                  </a:moveTo>
                  <a:lnTo>
                    <a:pt x="1080" y="11528"/>
                  </a:lnTo>
                  <a:cubicBezTo>
                    <a:pt x="1185" y="11853"/>
                    <a:pt x="1324" y="12167"/>
                    <a:pt x="1498" y="12469"/>
                  </a:cubicBezTo>
                  <a:cubicBezTo>
                    <a:pt x="1510" y="12492"/>
                    <a:pt x="1545" y="12538"/>
                    <a:pt x="1568" y="12550"/>
                  </a:cubicBezTo>
                  <a:cubicBezTo>
                    <a:pt x="1661" y="12643"/>
                    <a:pt x="1742" y="12724"/>
                    <a:pt x="1847" y="12805"/>
                  </a:cubicBezTo>
                  <a:cubicBezTo>
                    <a:pt x="2044" y="12945"/>
                    <a:pt x="2264" y="13072"/>
                    <a:pt x="2543" y="13061"/>
                  </a:cubicBezTo>
                  <a:cubicBezTo>
                    <a:pt x="2798" y="13049"/>
                    <a:pt x="3054" y="13061"/>
                    <a:pt x="3309" y="13061"/>
                  </a:cubicBezTo>
                  <a:cubicBezTo>
                    <a:pt x="3367" y="13061"/>
                    <a:pt x="3437" y="13072"/>
                    <a:pt x="3495" y="13049"/>
                  </a:cubicBezTo>
                  <a:cubicBezTo>
                    <a:pt x="3692" y="12956"/>
                    <a:pt x="3890" y="12980"/>
                    <a:pt x="4099" y="12956"/>
                  </a:cubicBezTo>
                  <a:cubicBezTo>
                    <a:pt x="4157" y="12956"/>
                    <a:pt x="4215" y="12945"/>
                    <a:pt x="4273" y="12933"/>
                  </a:cubicBezTo>
                  <a:cubicBezTo>
                    <a:pt x="4366" y="12910"/>
                    <a:pt x="4470" y="12887"/>
                    <a:pt x="4575" y="12887"/>
                  </a:cubicBezTo>
                  <a:cubicBezTo>
                    <a:pt x="4702" y="12887"/>
                    <a:pt x="4807" y="12840"/>
                    <a:pt x="4911" y="12747"/>
                  </a:cubicBezTo>
                  <a:cubicBezTo>
                    <a:pt x="4911" y="12655"/>
                    <a:pt x="4888" y="12550"/>
                    <a:pt x="4888" y="12434"/>
                  </a:cubicBezTo>
                  <a:cubicBezTo>
                    <a:pt x="4807" y="12457"/>
                    <a:pt x="4737" y="12457"/>
                    <a:pt x="4656" y="12469"/>
                  </a:cubicBezTo>
                  <a:cubicBezTo>
                    <a:pt x="4447" y="12504"/>
                    <a:pt x="4226" y="12562"/>
                    <a:pt x="4006" y="12585"/>
                  </a:cubicBezTo>
                  <a:cubicBezTo>
                    <a:pt x="3460" y="12596"/>
                    <a:pt x="2903" y="12585"/>
                    <a:pt x="2357" y="12585"/>
                  </a:cubicBezTo>
                  <a:cubicBezTo>
                    <a:pt x="1986" y="12585"/>
                    <a:pt x="1684" y="12329"/>
                    <a:pt x="1603" y="11981"/>
                  </a:cubicBezTo>
                  <a:cubicBezTo>
                    <a:pt x="1556" y="11784"/>
                    <a:pt x="1510" y="11563"/>
                    <a:pt x="1371" y="11389"/>
                  </a:cubicBezTo>
                  <a:close/>
                  <a:moveTo>
                    <a:pt x="4807" y="6026"/>
                  </a:moveTo>
                  <a:cubicBezTo>
                    <a:pt x="4760" y="5979"/>
                    <a:pt x="4737" y="5956"/>
                    <a:pt x="4691" y="5933"/>
                  </a:cubicBezTo>
                  <a:cubicBezTo>
                    <a:pt x="4644" y="5910"/>
                    <a:pt x="4610" y="5898"/>
                    <a:pt x="4551" y="5875"/>
                  </a:cubicBezTo>
                  <a:cubicBezTo>
                    <a:pt x="4401" y="5840"/>
                    <a:pt x="4261" y="5805"/>
                    <a:pt x="4110" y="5759"/>
                  </a:cubicBezTo>
                  <a:cubicBezTo>
                    <a:pt x="3797" y="5677"/>
                    <a:pt x="3460" y="5608"/>
                    <a:pt x="3124" y="5619"/>
                  </a:cubicBezTo>
                  <a:lnTo>
                    <a:pt x="3065" y="5619"/>
                  </a:lnTo>
                  <a:cubicBezTo>
                    <a:pt x="2833" y="5573"/>
                    <a:pt x="2636" y="5677"/>
                    <a:pt x="2404" y="5701"/>
                  </a:cubicBezTo>
                  <a:cubicBezTo>
                    <a:pt x="2299" y="5724"/>
                    <a:pt x="2195" y="5793"/>
                    <a:pt x="2090" y="5852"/>
                  </a:cubicBezTo>
                  <a:cubicBezTo>
                    <a:pt x="2009" y="5898"/>
                    <a:pt x="1916" y="5956"/>
                    <a:pt x="1823" y="5979"/>
                  </a:cubicBezTo>
                  <a:cubicBezTo>
                    <a:pt x="1649" y="6049"/>
                    <a:pt x="1533" y="6165"/>
                    <a:pt x="1429" y="6316"/>
                  </a:cubicBezTo>
                  <a:cubicBezTo>
                    <a:pt x="1312" y="6478"/>
                    <a:pt x="1220" y="6629"/>
                    <a:pt x="1138" y="6827"/>
                  </a:cubicBezTo>
                  <a:cubicBezTo>
                    <a:pt x="1011" y="7117"/>
                    <a:pt x="860" y="7384"/>
                    <a:pt x="720" y="7663"/>
                  </a:cubicBezTo>
                  <a:cubicBezTo>
                    <a:pt x="813" y="7732"/>
                    <a:pt x="895" y="7709"/>
                    <a:pt x="929" y="7639"/>
                  </a:cubicBezTo>
                  <a:cubicBezTo>
                    <a:pt x="976" y="7558"/>
                    <a:pt x="1022" y="7488"/>
                    <a:pt x="1034" y="7419"/>
                  </a:cubicBezTo>
                  <a:cubicBezTo>
                    <a:pt x="1069" y="7256"/>
                    <a:pt x="1138" y="7129"/>
                    <a:pt x="1243" y="7012"/>
                  </a:cubicBezTo>
                  <a:cubicBezTo>
                    <a:pt x="1278" y="6966"/>
                    <a:pt x="1312" y="6908"/>
                    <a:pt x="1324" y="6850"/>
                  </a:cubicBezTo>
                  <a:cubicBezTo>
                    <a:pt x="1371" y="6687"/>
                    <a:pt x="1498" y="6571"/>
                    <a:pt x="1591" y="6444"/>
                  </a:cubicBezTo>
                  <a:cubicBezTo>
                    <a:pt x="1614" y="6397"/>
                    <a:pt x="1684" y="6374"/>
                    <a:pt x="1719" y="6316"/>
                  </a:cubicBezTo>
                  <a:cubicBezTo>
                    <a:pt x="1858" y="6084"/>
                    <a:pt x="2079" y="6014"/>
                    <a:pt x="2346" y="5991"/>
                  </a:cubicBezTo>
                  <a:cubicBezTo>
                    <a:pt x="2775" y="5968"/>
                    <a:pt x="3193" y="6084"/>
                    <a:pt x="3623" y="6049"/>
                  </a:cubicBezTo>
                  <a:cubicBezTo>
                    <a:pt x="3646" y="6049"/>
                    <a:pt x="3681" y="6049"/>
                    <a:pt x="3704" y="6072"/>
                  </a:cubicBezTo>
                  <a:cubicBezTo>
                    <a:pt x="4006" y="6153"/>
                    <a:pt x="4319" y="6211"/>
                    <a:pt x="4633" y="6223"/>
                  </a:cubicBezTo>
                  <a:lnTo>
                    <a:pt x="4726" y="6223"/>
                  </a:lnTo>
                  <a:cubicBezTo>
                    <a:pt x="4760" y="6165"/>
                    <a:pt x="4784" y="6107"/>
                    <a:pt x="4807" y="6026"/>
                  </a:cubicBezTo>
                  <a:close/>
                  <a:moveTo>
                    <a:pt x="848" y="7988"/>
                  </a:moveTo>
                  <a:cubicBezTo>
                    <a:pt x="778" y="7999"/>
                    <a:pt x="686" y="7988"/>
                    <a:pt x="639" y="8022"/>
                  </a:cubicBezTo>
                  <a:cubicBezTo>
                    <a:pt x="511" y="8162"/>
                    <a:pt x="372" y="8301"/>
                    <a:pt x="337" y="8510"/>
                  </a:cubicBezTo>
                  <a:cubicBezTo>
                    <a:pt x="302" y="8638"/>
                    <a:pt x="279" y="8765"/>
                    <a:pt x="256" y="8882"/>
                  </a:cubicBezTo>
                  <a:cubicBezTo>
                    <a:pt x="256" y="8916"/>
                    <a:pt x="268" y="8940"/>
                    <a:pt x="268" y="8974"/>
                  </a:cubicBezTo>
                  <a:cubicBezTo>
                    <a:pt x="349" y="8998"/>
                    <a:pt x="430" y="9044"/>
                    <a:pt x="511" y="9067"/>
                  </a:cubicBezTo>
                  <a:cubicBezTo>
                    <a:pt x="778" y="9149"/>
                    <a:pt x="918" y="9044"/>
                    <a:pt x="987" y="8800"/>
                  </a:cubicBezTo>
                  <a:cubicBezTo>
                    <a:pt x="1011" y="8742"/>
                    <a:pt x="987" y="8661"/>
                    <a:pt x="1022" y="8626"/>
                  </a:cubicBezTo>
                  <a:cubicBezTo>
                    <a:pt x="1127" y="8394"/>
                    <a:pt x="1045" y="8220"/>
                    <a:pt x="895" y="8046"/>
                  </a:cubicBezTo>
                  <a:cubicBezTo>
                    <a:pt x="906" y="8022"/>
                    <a:pt x="895" y="8022"/>
                    <a:pt x="848" y="7988"/>
                  </a:cubicBezTo>
                  <a:close/>
                  <a:moveTo>
                    <a:pt x="1208" y="11087"/>
                  </a:moveTo>
                  <a:cubicBezTo>
                    <a:pt x="1220" y="11064"/>
                    <a:pt x="1243" y="11041"/>
                    <a:pt x="1254" y="11018"/>
                  </a:cubicBezTo>
                  <a:cubicBezTo>
                    <a:pt x="1312" y="10739"/>
                    <a:pt x="1173" y="10484"/>
                    <a:pt x="1162" y="10217"/>
                  </a:cubicBezTo>
                  <a:cubicBezTo>
                    <a:pt x="1162" y="10193"/>
                    <a:pt x="1092" y="10135"/>
                    <a:pt x="1057" y="10135"/>
                  </a:cubicBezTo>
                  <a:cubicBezTo>
                    <a:pt x="918" y="10112"/>
                    <a:pt x="755" y="10089"/>
                    <a:pt x="593" y="10159"/>
                  </a:cubicBezTo>
                  <a:cubicBezTo>
                    <a:pt x="628" y="10472"/>
                    <a:pt x="697" y="10785"/>
                    <a:pt x="802" y="110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9" name="Google Shape;2939;g123dee3dcf1_0_3212"/>
            <p:cNvSpPr/>
            <p:nvPr/>
          </p:nvSpPr>
          <p:spPr>
            <a:xfrm>
              <a:off x="2680700" y="2709625"/>
              <a:ext cx="45600" cy="42675"/>
            </a:xfrm>
            <a:custGeom>
              <a:rect b="b" l="l" r="r" t="t"/>
              <a:pathLst>
                <a:path extrusionOk="0" h="1707" w="1824">
                  <a:moveTo>
                    <a:pt x="871" y="23"/>
                  </a:moveTo>
                  <a:lnTo>
                    <a:pt x="1103" y="23"/>
                  </a:lnTo>
                  <a:cubicBezTo>
                    <a:pt x="1150" y="23"/>
                    <a:pt x="1196" y="23"/>
                    <a:pt x="1219" y="58"/>
                  </a:cubicBezTo>
                  <a:cubicBezTo>
                    <a:pt x="1347" y="139"/>
                    <a:pt x="1486" y="209"/>
                    <a:pt x="1591" y="325"/>
                  </a:cubicBezTo>
                  <a:cubicBezTo>
                    <a:pt x="1742" y="534"/>
                    <a:pt x="1823" y="778"/>
                    <a:pt x="1823" y="1033"/>
                  </a:cubicBezTo>
                  <a:cubicBezTo>
                    <a:pt x="1823" y="1080"/>
                    <a:pt x="1800" y="1138"/>
                    <a:pt x="1788" y="1184"/>
                  </a:cubicBezTo>
                  <a:cubicBezTo>
                    <a:pt x="1661" y="1405"/>
                    <a:pt x="1277" y="1707"/>
                    <a:pt x="964" y="1567"/>
                  </a:cubicBezTo>
                  <a:cubicBezTo>
                    <a:pt x="883" y="1533"/>
                    <a:pt x="801" y="1521"/>
                    <a:pt x="732" y="1521"/>
                  </a:cubicBezTo>
                  <a:cubicBezTo>
                    <a:pt x="349" y="1463"/>
                    <a:pt x="58" y="1126"/>
                    <a:pt x="35" y="743"/>
                  </a:cubicBezTo>
                  <a:cubicBezTo>
                    <a:pt x="0" y="476"/>
                    <a:pt x="151" y="314"/>
                    <a:pt x="337" y="163"/>
                  </a:cubicBezTo>
                  <a:cubicBezTo>
                    <a:pt x="511" y="35"/>
                    <a:pt x="697" y="0"/>
                    <a:pt x="871" y="23"/>
                  </a:cubicBezTo>
                  <a:close/>
                  <a:moveTo>
                    <a:pt x="1196" y="1277"/>
                  </a:moveTo>
                  <a:cubicBezTo>
                    <a:pt x="1266" y="1231"/>
                    <a:pt x="1359" y="1173"/>
                    <a:pt x="1440" y="1115"/>
                  </a:cubicBezTo>
                  <a:cubicBezTo>
                    <a:pt x="1498" y="1068"/>
                    <a:pt x="1533" y="999"/>
                    <a:pt x="1510" y="929"/>
                  </a:cubicBezTo>
                  <a:cubicBezTo>
                    <a:pt x="1452" y="708"/>
                    <a:pt x="1370" y="499"/>
                    <a:pt x="1161" y="372"/>
                  </a:cubicBezTo>
                  <a:cubicBezTo>
                    <a:pt x="1127" y="348"/>
                    <a:pt x="1080" y="325"/>
                    <a:pt x="1034" y="314"/>
                  </a:cubicBezTo>
                  <a:cubicBezTo>
                    <a:pt x="836" y="290"/>
                    <a:pt x="662" y="325"/>
                    <a:pt x="465" y="406"/>
                  </a:cubicBezTo>
                  <a:cubicBezTo>
                    <a:pt x="407" y="430"/>
                    <a:pt x="372" y="476"/>
                    <a:pt x="384" y="546"/>
                  </a:cubicBezTo>
                  <a:cubicBezTo>
                    <a:pt x="384" y="650"/>
                    <a:pt x="395" y="755"/>
                    <a:pt x="407" y="848"/>
                  </a:cubicBezTo>
                  <a:cubicBezTo>
                    <a:pt x="407" y="929"/>
                    <a:pt x="453" y="999"/>
                    <a:pt x="511" y="1022"/>
                  </a:cubicBezTo>
                  <a:cubicBezTo>
                    <a:pt x="616" y="1080"/>
                    <a:pt x="697" y="1138"/>
                    <a:pt x="813" y="1173"/>
                  </a:cubicBezTo>
                  <a:cubicBezTo>
                    <a:pt x="906" y="1231"/>
                    <a:pt x="1022" y="1242"/>
                    <a:pt x="1196" y="127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40" name="Google Shape;2940;g123dee3dcf1_0_3212"/>
          <p:cNvGrpSpPr/>
          <p:nvPr/>
        </p:nvGrpSpPr>
        <p:grpSpPr>
          <a:xfrm flipH="1" rot="-1425117">
            <a:off x="6647867" y="4272185"/>
            <a:ext cx="870560" cy="1160768"/>
            <a:chOff x="2957300" y="3608175"/>
            <a:chExt cx="231325" cy="310850"/>
          </a:xfrm>
        </p:grpSpPr>
        <p:sp>
          <p:nvSpPr>
            <p:cNvPr id="2941" name="Google Shape;2941;g123dee3dcf1_0_3212"/>
            <p:cNvSpPr/>
            <p:nvPr/>
          </p:nvSpPr>
          <p:spPr>
            <a:xfrm>
              <a:off x="3008075" y="3700175"/>
              <a:ext cx="38925" cy="54575"/>
            </a:xfrm>
            <a:custGeom>
              <a:rect b="b" l="l" r="r" t="t"/>
              <a:pathLst>
                <a:path extrusionOk="0" h="2183" w="1557">
                  <a:moveTo>
                    <a:pt x="1359" y="0"/>
                  </a:moveTo>
                  <a:cubicBezTo>
                    <a:pt x="1394" y="499"/>
                    <a:pt x="1556" y="1022"/>
                    <a:pt x="1463" y="1509"/>
                  </a:cubicBezTo>
                  <a:cubicBezTo>
                    <a:pt x="1440" y="1637"/>
                    <a:pt x="1417" y="1788"/>
                    <a:pt x="1394" y="1916"/>
                  </a:cubicBezTo>
                  <a:cubicBezTo>
                    <a:pt x="1045" y="2067"/>
                    <a:pt x="662" y="2160"/>
                    <a:pt x="279" y="2183"/>
                  </a:cubicBezTo>
                  <a:cubicBezTo>
                    <a:pt x="70" y="1521"/>
                    <a:pt x="1" y="825"/>
                    <a:pt x="47" y="151"/>
                  </a:cubicBezTo>
                  <a:cubicBezTo>
                    <a:pt x="477" y="58"/>
                    <a:pt x="929" y="82"/>
                    <a:pt x="135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2" name="Google Shape;2942;g123dee3dcf1_0_3212"/>
            <p:cNvSpPr/>
            <p:nvPr/>
          </p:nvSpPr>
          <p:spPr>
            <a:xfrm>
              <a:off x="2959025" y="3631375"/>
              <a:ext cx="57775" cy="284175"/>
            </a:xfrm>
            <a:custGeom>
              <a:rect b="b" l="l" r="r" t="t"/>
              <a:pathLst>
                <a:path extrusionOk="0" h="11367" w="2311">
                  <a:moveTo>
                    <a:pt x="2241" y="1"/>
                  </a:moveTo>
                  <a:cubicBezTo>
                    <a:pt x="2241" y="1"/>
                    <a:pt x="1266" y="198"/>
                    <a:pt x="802" y="651"/>
                  </a:cubicBezTo>
                  <a:cubicBezTo>
                    <a:pt x="384" y="1057"/>
                    <a:pt x="233" y="10171"/>
                    <a:pt x="2311" y="11366"/>
                  </a:cubicBezTo>
                  <a:cubicBezTo>
                    <a:pt x="2009" y="11285"/>
                    <a:pt x="1196" y="11030"/>
                    <a:pt x="883" y="10972"/>
                  </a:cubicBezTo>
                  <a:cubicBezTo>
                    <a:pt x="210" y="7396"/>
                    <a:pt x="1" y="3739"/>
                    <a:pt x="303" y="117"/>
                  </a:cubicBezTo>
                  <a:cubicBezTo>
                    <a:pt x="639" y="71"/>
                    <a:pt x="964" y="36"/>
                    <a:pt x="1289" y="1"/>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3" name="Google Shape;2943;g123dee3dcf1_0_3212"/>
            <p:cNvSpPr/>
            <p:nvPr/>
          </p:nvSpPr>
          <p:spPr>
            <a:xfrm>
              <a:off x="3022600" y="3614550"/>
              <a:ext cx="73150" cy="36875"/>
            </a:xfrm>
            <a:custGeom>
              <a:rect b="b" l="l" r="r" t="t"/>
              <a:pathLst>
                <a:path extrusionOk="0" h="1475" w="2926">
                  <a:moveTo>
                    <a:pt x="70" y="326"/>
                  </a:moveTo>
                  <a:lnTo>
                    <a:pt x="546" y="198"/>
                  </a:lnTo>
                  <a:cubicBezTo>
                    <a:pt x="592" y="175"/>
                    <a:pt x="639" y="151"/>
                    <a:pt x="697" y="140"/>
                  </a:cubicBezTo>
                  <a:cubicBezTo>
                    <a:pt x="720" y="117"/>
                    <a:pt x="755" y="93"/>
                    <a:pt x="778" y="93"/>
                  </a:cubicBezTo>
                  <a:cubicBezTo>
                    <a:pt x="1115" y="140"/>
                    <a:pt x="1440" y="1"/>
                    <a:pt x="1788" y="35"/>
                  </a:cubicBezTo>
                  <a:cubicBezTo>
                    <a:pt x="2101" y="59"/>
                    <a:pt x="2438" y="47"/>
                    <a:pt x="2763" y="47"/>
                  </a:cubicBezTo>
                  <a:cubicBezTo>
                    <a:pt x="2810" y="47"/>
                    <a:pt x="2844" y="59"/>
                    <a:pt x="2879" y="82"/>
                  </a:cubicBezTo>
                  <a:cubicBezTo>
                    <a:pt x="2914" y="210"/>
                    <a:pt x="2926" y="349"/>
                    <a:pt x="2902" y="465"/>
                  </a:cubicBezTo>
                  <a:cubicBezTo>
                    <a:pt x="2856" y="616"/>
                    <a:pt x="2879" y="744"/>
                    <a:pt x="2914" y="894"/>
                  </a:cubicBezTo>
                  <a:cubicBezTo>
                    <a:pt x="2868" y="976"/>
                    <a:pt x="2821" y="1069"/>
                    <a:pt x="2786" y="1161"/>
                  </a:cubicBezTo>
                  <a:cubicBezTo>
                    <a:pt x="2612" y="1208"/>
                    <a:pt x="2438" y="1185"/>
                    <a:pt x="2241" y="1185"/>
                  </a:cubicBezTo>
                  <a:cubicBezTo>
                    <a:pt x="2055" y="1185"/>
                    <a:pt x="1881" y="1196"/>
                    <a:pt x="1707" y="1254"/>
                  </a:cubicBezTo>
                  <a:cubicBezTo>
                    <a:pt x="1486" y="1324"/>
                    <a:pt x="1242" y="1324"/>
                    <a:pt x="1010" y="1359"/>
                  </a:cubicBezTo>
                  <a:cubicBezTo>
                    <a:pt x="929" y="1370"/>
                    <a:pt x="836" y="1359"/>
                    <a:pt x="766" y="1382"/>
                  </a:cubicBezTo>
                  <a:cubicBezTo>
                    <a:pt x="534" y="1475"/>
                    <a:pt x="302" y="1440"/>
                    <a:pt x="81" y="1428"/>
                  </a:cubicBezTo>
                  <a:cubicBezTo>
                    <a:pt x="0" y="1196"/>
                    <a:pt x="0" y="651"/>
                    <a:pt x="70" y="32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4" name="Google Shape;2944;g123dee3dcf1_0_3212"/>
            <p:cNvSpPr/>
            <p:nvPr/>
          </p:nvSpPr>
          <p:spPr>
            <a:xfrm>
              <a:off x="3004025" y="3644725"/>
              <a:ext cx="114075" cy="25000"/>
            </a:xfrm>
            <a:custGeom>
              <a:rect b="b" l="l" r="r" t="t"/>
              <a:pathLst>
                <a:path extrusionOk="0" h="1000" w="4563">
                  <a:moveTo>
                    <a:pt x="47" y="988"/>
                  </a:moveTo>
                  <a:cubicBezTo>
                    <a:pt x="0" y="756"/>
                    <a:pt x="12" y="570"/>
                    <a:pt x="12" y="372"/>
                  </a:cubicBezTo>
                  <a:cubicBezTo>
                    <a:pt x="116" y="280"/>
                    <a:pt x="221" y="233"/>
                    <a:pt x="383" y="268"/>
                  </a:cubicBezTo>
                  <a:cubicBezTo>
                    <a:pt x="395" y="291"/>
                    <a:pt x="406" y="338"/>
                    <a:pt x="441" y="372"/>
                  </a:cubicBezTo>
                  <a:cubicBezTo>
                    <a:pt x="464" y="454"/>
                    <a:pt x="523" y="489"/>
                    <a:pt x="592" y="489"/>
                  </a:cubicBezTo>
                  <a:cubicBezTo>
                    <a:pt x="917" y="477"/>
                    <a:pt x="1254" y="547"/>
                    <a:pt x="1567" y="430"/>
                  </a:cubicBezTo>
                  <a:cubicBezTo>
                    <a:pt x="1625" y="419"/>
                    <a:pt x="1683" y="419"/>
                    <a:pt x="1753" y="419"/>
                  </a:cubicBezTo>
                  <a:cubicBezTo>
                    <a:pt x="1892" y="419"/>
                    <a:pt x="2020" y="419"/>
                    <a:pt x="2148" y="361"/>
                  </a:cubicBezTo>
                  <a:cubicBezTo>
                    <a:pt x="2206" y="338"/>
                    <a:pt x="2264" y="338"/>
                    <a:pt x="2322" y="338"/>
                  </a:cubicBezTo>
                  <a:cubicBezTo>
                    <a:pt x="2368" y="338"/>
                    <a:pt x="2426" y="349"/>
                    <a:pt x="2473" y="314"/>
                  </a:cubicBezTo>
                  <a:cubicBezTo>
                    <a:pt x="2740" y="198"/>
                    <a:pt x="3030" y="256"/>
                    <a:pt x="3309" y="245"/>
                  </a:cubicBezTo>
                  <a:lnTo>
                    <a:pt x="3587" y="245"/>
                  </a:lnTo>
                  <a:cubicBezTo>
                    <a:pt x="3820" y="245"/>
                    <a:pt x="3820" y="245"/>
                    <a:pt x="3936" y="1"/>
                  </a:cubicBezTo>
                  <a:lnTo>
                    <a:pt x="4412" y="1"/>
                  </a:lnTo>
                  <a:cubicBezTo>
                    <a:pt x="4505" y="1"/>
                    <a:pt x="4539" y="59"/>
                    <a:pt x="4539" y="129"/>
                  </a:cubicBezTo>
                  <a:cubicBezTo>
                    <a:pt x="4563" y="303"/>
                    <a:pt x="4528" y="454"/>
                    <a:pt x="4423" y="605"/>
                  </a:cubicBezTo>
                  <a:cubicBezTo>
                    <a:pt x="4330" y="651"/>
                    <a:pt x="4191" y="628"/>
                    <a:pt x="4075" y="639"/>
                  </a:cubicBezTo>
                  <a:cubicBezTo>
                    <a:pt x="3959" y="639"/>
                    <a:pt x="3831" y="639"/>
                    <a:pt x="3715" y="697"/>
                  </a:cubicBezTo>
                  <a:cubicBezTo>
                    <a:pt x="3634" y="721"/>
                    <a:pt x="3541" y="721"/>
                    <a:pt x="3436" y="744"/>
                  </a:cubicBezTo>
                  <a:cubicBezTo>
                    <a:pt x="3251" y="756"/>
                    <a:pt x="3053" y="721"/>
                    <a:pt x="2879" y="814"/>
                  </a:cubicBezTo>
                  <a:cubicBezTo>
                    <a:pt x="2554" y="802"/>
                    <a:pt x="2264" y="953"/>
                    <a:pt x="1927" y="918"/>
                  </a:cubicBezTo>
                  <a:cubicBezTo>
                    <a:pt x="1869" y="895"/>
                    <a:pt x="1800" y="918"/>
                    <a:pt x="1753" y="930"/>
                  </a:cubicBezTo>
                  <a:cubicBezTo>
                    <a:pt x="1602" y="999"/>
                    <a:pt x="1428" y="988"/>
                    <a:pt x="1254" y="988"/>
                  </a:cubicBezTo>
                  <a:lnTo>
                    <a:pt x="290" y="988"/>
                  </a:lnTo>
                  <a:cubicBezTo>
                    <a:pt x="232" y="999"/>
                    <a:pt x="151" y="999"/>
                    <a:pt x="47" y="9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5" name="Google Shape;2945;g123dee3dcf1_0_3212"/>
            <p:cNvSpPr/>
            <p:nvPr/>
          </p:nvSpPr>
          <p:spPr>
            <a:xfrm>
              <a:off x="2957300" y="3608175"/>
              <a:ext cx="231325" cy="310850"/>
            </a:xfrm>
            <a:custGeom>
              <a:rect b="b" l="l" r="r" t="t"/>
              <a:pathLst>
                <a:path extrusionOk="0" h="12434" w="9253">
                  <a:moveTo>
                    <a:pt x="2345" y="650"/>
                  </a:moveTo>
                  <a:cubicBezTo>
                    <a:pt x="2368" y="592"/>
                    <a:pt x="2368" y="534"/>
                    <a:pt x="2380" y="488"/>
                  </a:cubicBezTo>
                  <a:cubicBezTo>
                    <a:pt x="2426" y="372"/>
                    <a:pt x="2496" y="290"/>
                    <a:pt x="2612" y="279"/>
                  </a:cubicBezTo>
                  <a:cubicBezTo>
                    <a:pt x="2844" y="244"/>
                    <a:pt x="3065" y="174"/>
                    <a:pt x="3274" y="70"/>
                  </a:cubicBezTo>
                  <a:cubicBezTo>
                    <a:pt x="3309" y="58"/>
                    <a:pt x="3355" y="35"/>
                    <a:pt x="3390" y="35"/>
                  </a:cubicBezTo>
                  <a:cubicBezTo>
                    <a:pt x="3727" y="70"/>
                    <a:pt x="4063" y="0"/>
                    <a:pt x="4400" y="12"/>
                  </a:cubicBezTo>
                  <a:cubicBezTo>
                    <a:pt x="4713" y="23"/>
                    <a:pt x="5050" y="12"/>
                    <a:pt x="5387" y="12"/>
                  </a:cubicBezTo>
                  <a:cubicBezTo>
                    <a:pt x="5677" y="12"/>
                    <a:pt x="5712" y="58"/>
                    <a:pt x="5770" y="360"/>
                  </a:cubicBezTo>
                  <a:cubicBezTo>
                    <a:pt x="5770" y="372"/>
                    <a:pt x="5793" y="383"/>
                    <a:pt x="5805" y="430"/>
                  </a:cubicBezTo>
                  <a:lnTo>
                    <a:pt x="5979" y="430"/>
                  </a:lnTo>
                  <a:cubicBezTo>
                    <a:pt x="6559" y="430"/>
                    <a:pt x="7140" y="430"/>
                    <a:pt x="7720" y="418"/>
                  </a:cubicBezTo>
                  <a:cubicBezTo>
                    <a:pt x="7894" y="418"/>
                    <a:pt x="8034" y="476"/>
                    <a:pt x="8196" y="523"/>
                  </a:cubicBezTo>
                  <a:cubicBezTo>
                    <a:pt x="8301" y="546"/>
                    <a:pt x="8370" y="639"/>
                    <a:pt x="8382" y="732"/>
                  </a:cubicBezTo>
                  <a:cubicBezTo>
                    <a:pt x="8417" y="929"/>
                    <a:pt x="8498" y="1103"/>
                    <a:pt x="8498" y="1300"/>
                  </a:cubicBezTo>
                  <a:cubicBezTo>
                    <a:pt x="8498" y="1451"/>
                    <a:pt x="8556" y="1602"/>
                    <a:pt x="8591" y="1753"/>
                  </a:cubicBezTo>
                  <a:cubicBezTo>
                    <a:pt x="8661" y="2159"/>
                    <a:pt x="8730" y="2554"/>
                    <a:pt x="8811" y="2961"/>
                  </a:cubicBezTo>
                  <a:cubicBezTo>
                    <a:pt x="8823" y="3053"/>
                    <a:pt x="8835" y="3158"/>
                    <a:pt x="8835" y="3262"/>
                  </a:cubicBezTo>
                  <a:cubicBezTo>
                    <a:pt x="8835" y="3436"/>
                    <a:pt x="8846" y="3611"/>
                    <a:pt x="8893" y="3773"/>
                  </a:cubicBezTo>
                  <a:cubicBezTo>
                    <a:pt x="8928" y="3866"/>
                    <a:pt x="8928" y="3971"/>
                    <a:pt x="8928" y="4075"/>
                  </a:cubicBezTo>
                  <a:lnTo>
                    <a:pt x="8928" y="5178"/>
                  </a:lnTo>
                  <a:cubicBezTo>
                    <a:pt x="8928" y="5340"/>
                    <a:pt x="8928" y="5503"/>
                    <a:pt x="8986" y="5654"/>
                  </a:cubicBezTo>
                  <a:cubicBezTo>
                    <a:pt x="9009" y="5723"/>
                    <a:pt x="8997" y="5816"/>
                    <a:pt x="8997" y="5898"/>
                  </a:cubicBezTo>
                  <a:lnTo>
                    <a:pt x="8997" y="6397"/>
                  </a:lnTo>
                  <a:cubicBezTo>
                    <a:pt x="8997" y="6455"/>
                    <a:pt x="8986" y="6525"/>
                    <a:pt x="9009" y="6583"/>
                  </a:cubicBezTo>
                  <a:cubicBezTo>
                    <a:pt x="9113" y="6815"/>
                    <a:pt x="9067" y="7059"/>
                    <a:pt x="9078" y="7314"/>
                  </a:cubicBezTo>
                  <a:cubicBezTo>
                    <a:pt x="9078" y="7523"/>
                    <a:pt x="9067" y="7755"/>
                    <a:pt x="9160" y="7976"/>
                  </a:cubicBezTo>
                  <a:cubicBezTo>
                    <a:pt x="9183" y="8034"/>
                    <a:pt x="9171" y="8127"/>
                    <a:pt x="9171" y="8196"/>
                  </a:cubicBezTo>
                  <a:lnTo>
                    <a:pt x="9171" y="8777"/>
                  </a:lnTo>
                  <a:cubicBezTo>
                    <a:pt x="9171" y="8916"/>
                    <a:pt x="9171" y="9055"/>
                    <a:pt x="9229" y="9195"/>
                  </a:cubicBezTo>
                  <a:cubicBezTo>
                    <a:pt x="9253" y="9288"/>
                    <a:pt x="9253" y="9404"/>
                    <a:pt x="9253" y="9496"/>
                  </a:cubicBezTo>
                  <a:cubicBezTo>
                    <a:pt x="9253" y="10193"/>
                    <a:pt x="9241" y="10890"/>
                    <a:pt x="9241" y="11586"/>
                  </a:cubicBezTo>
                  <a:cubicBezTo>
                    <a:pt x="9241" y="11760"/>
                    <a:pt x="9171" y="11865"/>
                    <a:pt x="9020" y="11923"/>
                  </a:cubicBezTo>
                  <a:cubicBezTo>
                    <a:pt x="8846" y="11992"/>
                    <a:pt x="8661" y="12074"/>
                    <a:pt x="8475" y="12051"/>
                  </a:cubicBezTo>
                  <a:cubicBezTo>
                    <a:pt x="8324" y="12051"/>
                    <a:pt x="8173" y="12051"/>
                    <a:pt x="8022" y="12109"/>
                  </a:cubicBezTo>
                  <a:cubicBezTo>
                    <a:pt x="7952" y="12143"/>
                    <a:pt x="7848" y="12143"/>
                    <a:pt x="7743" y="12143"/>
                  </a:cubicBezTo>
                  <a:lnTo>
                    <a:pt x="6791" y="12143"/>
                  </a:lnTo>
                  <a:cubicBezTo>
                    <a:pt x="6722" y="12143"/>
                    <a:pt x="6641" y="12132"/>
                    <a:pt x="6571" y="12155"/>
                  </a:cubicBezTo>
                  <a:cubicBezTo>
                    <a:pt x="6385" y="12248"/>
                    <a:pt x="6165" y="12201"/>
                    <a:pt x="5979" y="12248"/>
                  </a:cubicBezTo>
                  <a:cubicBezTo>
                    <a:pt x="5735" y="12306"/>
                    <a:pt x="5468" y="12318"/>
                    <a:pt x="5224" y="12318"/>
                  </a:cubicBezTo>
                  <a:cubicBezTo>
                    <a:pt x="5213" y="12318"/>
                    <a:pt x="5178" y="12318"/>
                    <a:pt x="5166" y="12329"/>
                  </a:cubicBezTo>
                  <a:cubicBezTo>
                    <a:pt x="4934" y="12434"/>
                    <a:pt x="4690" y="12399"/>
                    <a:pt x="4435" y="12399"/>
                  </a:cubicBezTo>
                  <a:lnTo>
                    <a:pt x="3309" y="12399"/>
                  </a:lnTo>
                  <a:cubicBezTo>
                    <a:pt x="3216" y="12399"/>
                    <a:pt x="3123" y="12422"/>
                    <a:pt x="3030" y="12376"/>
                  </a:cubicBezTo>
                  <a:cubicBezTo>
                    <a:pt x="2856" y="12306"/>
                    <a:pt x="2693" y="12318"/>
                    <a:pt x="2519" y="12318"/>
                  </a:cubicBezTo>
                  <a:cubicBezTo>
                    <a:pt x="2368" y="12318"/>
                    <a:pt x="2217" y="12318"/>
                    <a:pt x="2078" y="12259"/>
                  </a:cubicBezTo>
                  <a:cubicBezTo>
                    <a:pt x="1997" y="12225"/>
                    <a:pt x="1881" y="12248"/>
                    <a:pt x="1799" y="12213"/>
                  </a:cubicBezTo>
                  <a:cubicBezTo>
                    <a:pt x="1579" y="12143"/>
                    <a:pt x="1358" y="12143"/>
                    <a:pt x="1149" y="12109"/>
                  </a:cubicBezTo>
                  <a:cubicBezTo>
                    <a:pt x="952" y="12097"/>
                    <a:pt x="836" y="12004"/>
                    <a:pt x="801" y="11818"/>
                  </a:cubicBezTo>
                  <a:cubicBezTo>
                    <a:pt x="766" y="11691"/>
                    <a:pt x="697" y="11575"/>
                    <a:pt x="708" y="11435"/>
                  </a:cubicBezTo>
                  <a:cubicBezTo>
                    <a:pt x="708" y="11377"/>
                    <a:pt x="685" y="11319"/>
                    <a:pt x="662" y="11261"/>
                  </a:cubicBezTo>
                  <a:cubicBezTo>
                    <a:pt x="650" y="11180"/>
                    <a:pt x="627" y="11099"/>
                    <a:pt x="627" y="11029"/>
                  </a:cubicBezTo>
                  <a:cubicBezTo>
                    <a:pt x="627" y="10890"/>
                    <a:pt x="604" y="10762"/>
                    <a:pt x="569" y="10634"/>
                  </a:cubicBezTo>
                  <a:cubicBezTo>
                    <a:pt x="546" y="10576"/>
                    <a:pt x="546" y="10518"/>
                    <a:pt x="534" y="10460"/>
                  </a:cubicBezTo>
                  <a:cubicBezTo>
                    <a:pt x="522" y="10367"/>
                    <a:pt x="511" y="10286"/>
                    <a:pt x="488" y="10181"/>
                  </a:cubicBezTo>
                  <a:cubicBezTo>
                    <a:pt x="476" y="10100"/>
                    <a:pt x="464" y="10019"/>
                    <a:pt x="464" y="9938"/>
                  </a:cubicBezTo>
                  <a:cubicBezTo>
                    <a:pt x="453" y="9787"/>
                    <a:pt x="476" y="9647"/>
                    <a:pt x="372" y="9531"/>
                  </a:cubicBezTo>
                  <a:cubicBezTo>
                    <a:pt x="348" y="9496"/>
                    <a:pt x="348" y="9427"/>
                    <a:pt x="348" y="9380"/>
                  </a:cubicBezTo>
                  <a:cubicBezTo>
                    <a:pt x="348" y="9148"/>
                    <a:pt x="290" y="8939"/>
                    <a:pt x="279" y="8719"/>
                  </a:cubicBezTo>
                  <a:cubicBezTo>
                    <a:pt x="244" y="8440"/>
                    <a:pt x="244" y="8161"/>
                    <a:pt x="244" y="7894"/>
                  </a:cubicBezTo>
                  <a:cubicBezTo>
                    <a:pt x="244" y="7662"/>
                    <a:pt x="244" y="7430"/>
                    <a:pt x="186" y="7198"/>
                  </a:cubicBezTo>
                  <a:cubicBezTo>
                    <a:pt x="163" y="7082"/>
                    <a:pt x="174" y="6942"/>
                    <a:pt x="174" y="6826"/>
                  </a:cubicBezTo>
                  <a:cubicBezTo>
                    <a:pt x="186" y="6304"/>
                    <a:pt x="128" y="5782"/>
                    <a:pt x="58" y="5282"/>
                  </a:cubicBezTo>
                  <a:cubicBezTo>
                    <a:pt x="0" y="4853"/>
                    <a:pt x="23" y="4435"/>
                    <a:pt x="46" y="4017"/>
                  </a:cubicBezTo>
                  <a:cubicBezTo>
                    <a:pt x="46" y="3866"/>
                    <a:pt x="58" y="3727"/>
                    <a:pt x="58" y="3599"/>
                  </a:cubicBezTo>
                  <a:cubicBezTo>
                    <a:pt x="58" y="3042"/>
                    <a:pt x="70" y="2496"/>
                    <a:pt x="58" y="1939"/>
                  </a:cubicBezTo>
                  <a:cubicBezTo>
                    <a:pt x="58" y="1707"/>
                    <a:pt x="105" y="1486"/>
                    <a:pt x="174" y="1289"/>
                  </a:cubicBezTo>
                  <a:cubicBezTo>
                    <a:pt x="244" y="1057"/>
                    <a:pt x="453" y="941"/>
                    <a:pt x="697" y="906"/>
                  </a:cubicBezTo>
                  <a:cubicBezTo>
                    <a:pt x="778" y="894"/>
                    <a:pt x="859" y="906"/>
                    <a:pt x="940" y="906"/>
                  </a:cubicBezTo>
                  <a:cubicBezTo>
                    <a:pt x="1045" y="906"/>
                    <a:pt x="1149" y="894"/>
                    <a:pt x="1242" y="871"/>
                  </a:cubicBezTo>
                  <a:cubicBezTo>
                    <a:pt x="1382" y="824"/>
                    <a:pt x="1521" y="813"/>
                    <a:pt x="1672" y="824"/>
                  </a:cubicBezTo>
                  <a:cubicBezTo>
                    <a:pt x="1904" y="778"/>
                    <a:pt x="2113" y="766"/>
                    <a:pt x="2345" y="650"/>
                  </a:cubicBezTo>
                  <a:close/>
                  <a:moveTo>
                    <a:pt x="1823" y="10669"/>
                  </a:moveTo>
                  <a:cubicBezTo>
                    <a:pt x="1974" y="10797"/>
                    <a:pt x="2136" y="10843"/>
                    <a:pt x="2310" y="10820"/>
                  </a:cubicBezTo>
                  <a:cubicBezTo>
                    <a:pt x="2496" y="10808"/>
                    <a:pt x="2670" y="10820"/>
                    <a:pt x="2856" y="10820"/>
                  </a:cubicBezTo>
                  <a:cubicBezTo>
                    <a:pt x="2949" y="10820"/>
                    <a:pt x="3018" y="10820"/>
                    <a:pt x="3100" y="10855"/>
                  </a:cubicBezTo>
                  <a:cubicBezTo>
                    <a:pt x="3216" y="10901"/>
                    <a:pt x="3355" y="10901"/>
                    <a:pt x="3471" y="10901"/>
                  </a:cubicBezTo>
                  <a:lnTo>
                    <a:pt x="5247" y="10901"/>
                  </a:lnTo>
                  <a:cubicBezTo>
                    <a:pt x="5329" y="10901"/>
                    <a:pt x="5398" y="10913"/>
                    <a:pt x="5468" y="10878"/>
                  </a:cubicBezTo>
                  <a:cubicBezTo>
                    <a:pt x="5665" y="10797"/>
                    <a:pt x="5874" y="10820"/>
                    <a:pt x="6083" y="10808"/>
                  </a:cubicBezTo>
                  <a:cubicBezTo>
                    <a:pt x="6141" y="10808"/>
                    <a:pt x="6211" y="10820"/>
                    <a:pt x="6257" y="10797"/>
                  </a:cubicBezTo>
                  <a:cubicBezTo>
                    <a:pt x="6408" y="10704"/>
                    <a:pt x="6582" y="10727"/>
                    <a:pt x="6757" y="10739"/>
                  </a:cubicBezTo>
                  <a:cubicBezTo>
                    <a:pt x="7070" y="10750"/>
                    <a:pt x="7337" y="10623"/>
                    <a:pt x="7627" y="10623"/>
                  </a:cubicBezTo>
                  <a:cubicBezTo>
                    <a:pt x="7709" y="10623"/>
                    <a:pt x="7790" y="10576"/>
                    <a:pt x="7859" y="10565"/>
                  </a:cubicBezTo>
                  <a:cubicBezTo>
                    <a:pt x="7964" y="10553"/>
                    <a:pt x="8034" y="10518"/>
                    <a:pt x="8115" y="10414"/>
                  </a:cubicBezTo>
                  <a:lnTo>
                    <a:pt x="8115" y="9473"/>
                  </a:lnTo>
                  <a:cubicBezTo>
                    <a:pt x="8115" y="9427"/>
                    <a:pt x="8115" y="9357"/>
                    <a:pt x="8092" y="9334"/>
                  </a:cubicBezTo>
                  <a:cubicBezTo>
                    <a:pt x="8022" y="9195"/>
                    <a:pt x="8034" y="9055"/>
                    <a:pt x="8034" y="8904"/>
                  </a:cubicBezTo>
                  <a:cubicBezTo>
                    <a:pt x="8022" y="8661"/>
                    <a:pt x="8080" y="8405"/>
                    <a:pt x="7952" y="8150"/>
                  </a:cubicBezTo>
                  <a:cubicBezTo>
                    <a:pt x="7941" y="8127"/>
                    <a:pt x="7941" y="8069"/>
                    <a:pt x="7941" y="8034"/>
                  </a:cubicBezTo>
                  <a:cubicBezTo>
                    <a:pt x="7918" y="7709"/>
                    <a:pt x="7941" y="7372"/>
                    <a:pt x="7859" y="7035"/>
                  </a:cubicBezTo>
                  <a:cubicBezTo>
                    <a:pt x="7801" y="6745"/>
                    <a:pt x="7848" y="6455"/>
                    <a:pt x="7778" y="6153"/>
                  </a:cubicBezTo>
                  <a:cubicBezTo>
                    <a:pt x="7732" y="5991"/>
                    <a:pt x="7767" y="5828"/>
                    <a:pt x="7709" y="5677"/>
                  </a:cubicBezTo>
                  <a:cubicBezTo>
                    <a:pt x="7674" y="5619"/>
                    <a:pt x="7685" y="5561"/>
                    <a:pt x="7674" y="5503"/>
                  </a:cubicBezTo>
                  <a:cubicBezTo>
                    <a:pt x="7662" y="5422"/>
                    <a:pt x="7674" y="5352"/>
                    <a:pt x="7651" y="5282"/>
                  </a:cubicBezTo>
                  <a:cubicBezTo>
                    <a:pt x="7592" y="5155"/>
                    <a:pt x="7604" y="5015"/>
                    <a:pt x="7592" y="4888"/>
                  </a:cubicBezTo>
                  <a:cubicBezTo>
                    <a:pt x="7592" y="4667"/>
                    <a:pt x="7616" y="4435"/>
                    <a:pt x="7534" y="4226"/>
                  </a:cubicBezTo>
                  <a:cubicBezTo>
                    <a:pt x="7500" y="4168"/>
                    <a:pt x="7534" y="4110"/>
                    <a:pt x="7511" y="4029"/>
                  </a:cubicBezTo>
                  <a:cubicBezTo>
                    <a:pt x="7511" y="3971"/>
                    <a:pt x="7511" y="3901"/>
                    <a:pt x="7488" y="3854"/>
                  </a:cubicBezTo>
                  <a:cubicBezTo>
                    <a:pt x="7430" y="3715"/>
                    <a:pt x="7430" y="3564"/>
                    <a:pt x="7430" y="3413"/>
                  </a:cubicBezTo>
                  <a:cubicBezTo>
                    <a:pt x="7430" y="3274"/>
                    <a:pt x="7442" y="3135"/>
                    <a:pt x="7395" y="3019"/>
                  </a:cubicBezTo>
                  <a:cubicBezTo>
                    <a:pt x="7360" y="2868"/>
                    <a:pt x="7360" y="2705"/>
                    <a:pt x="7337" y="2566"/>
                  </a:cubicBezTo>
                  <a:cubicBezTo>
                    <a:pt x="7337" y="2461"/>
                    <a:pt x="7337" y="2357"/>
                    <a:pt x="7325" y="2264"/>
                  </a:cubicBezTo>
                  <a:cubicBezTo>
                    <a:pt x="7105" y="2067"/>
                    <a:pt x="6873" y="2159"/>
                    <a:pt x="6652" y="2148"/>
                  </a:cubicBezTo>
                  <a:cubicBezTo>
                    <a:pt x="6524" y="2392"/>
                    <a:pt x="6524" y="2392"/>
                    <a:pt x="6281" y="2392"/>
                  </a:cubicBezTo>
                  <a:lnTo>
                    <a:pt x="5944" y="2392"/>
                  </a:lnTo>
                  <a:cubicBezTo>
                    <a:pt x="5886" y="2392"/>
                    <a:pt x="5816" y="2392"/>
                    <a:pt x="5770" y="2403"/>
                  </a:cubicBezTo>
                  <a:cubicBezTo>
                    <a:pt x="5654" y="2461"/>
                    <a:pt x="5538" y="2461"/>
                    <a:pt x="5410" y="2461"/>
                  </a:cubicBezTo>
                  <a:cubicBezTo>
                    <a:pt x="5201" y="2461"/>
                    <a:pt x="5004" y="2450"/>
                    <a:pt x="4818" y="2543"/>
                  </a:cubicBezTo>
                  <a:cubicBezTo>
                    <a:pt x="4771" y="2554"/>
                    <a:pt x="4713" y="2554"/>
                    <a:pt x="4667" y="2554"/>
                  </a:cubicBezTo>
                  <a:lnTo>
                    <a:pt x="4365" y="2601"/>
                  </a:lnTo>
                  <a:cubicBezTo>
                    <a:pt x="4295" y="2612"/>
                    <a:pt x="4214" y="2624"/>
                    <a:pt x="4145" y="2624"/>
                  </a:cubicBezTo>
                  <a:cubicBezTo>
                    <a:pt x="3947" y="2624"/>
                    <a:pt x="3738" y="2612"/>
                    <a:pt x="3541" y="2693"/>
                  </a:cubicBezTo>
                  <a:cubicBezTo>
                    <a:pt x="3483" y="2728"/>
                    <a:pt x="3425" y="2717"/>
                    <a:pt x="3343" y="2717"/>
                  </a:cubicBezTo>
                  <a:lnTo>
                    <a:pt x="1974" y="2717"/>
                  </a:lnTo>
                  <a:cubicBezTo>
                    <a:pt x="1811" y="2717"/>
                    <a:pt x="1695" y="2670"/>
                    <a:pt x="1602" y="2519"/>
                  </a:cubicBezTo>
                  <a:cubicBezTo>
                    <a:pt x="1591" y="2496"/>
                    <a:pt x="1567" y="2461"/>
                    <a:pt x="1532" y="2438"/>
                  </a:cubicBezTo>
                  <a:cubicBezTo>
                    <a:pt x="1463" y="2461"/>
                    <a:pt x="1416" y="2496"/>
                    <a:pt x="1358" y="2508"/>
                  </a:cubicBezTo>
                  <a:cubicBezTo>
                    <a:pt x="1300" y="2543"/>
                    <a:pt x="1254" y="2554"/>
                    <a:pt x="1196" y="2577"/>
                  </a:cubicBezTo>
                  <a:lnTo>
                    <a:pt x="1196" y="3645"/>
                  </a:lnTo>
                  <a:cubicBezTo>
                    <a:pt x="1196" y="3831"/>
                    <a:pt x="1184" y="4005"/>
                    <a:pt x="1254" y="4191"/>
                  </a:cubicBezTo>
                  <a:cubicBezTo>
                    <a:pt x="1289" y="4249"/>
                    <a:pt x="1277" y="4342"/>
                    <a:pt x="1277" y="4412"/>
                  </a:cubicBezTo>
                  <a:cubicBezTo>
                    <a:pt x="1277" y="4632"/>
                    <a:pt x="1289" y="4830"/>
                    <a:pt x="1312" y="5050"/>
                  </a:cubicBezTo>
                  <a:cubicBezTo>
                    <a:pt x="1347" y="5224"/>
                    <a:pt x="1347" y="5398"/>
                    <a:pt x="1358" y="5573"/>
                  </a:cubicBezTo>
                  <a:cubicBezTo>
                    <a:pt x="1370" y="5654"/>
                    <a:pt x="1358" y="5758"/>
                    <a:pt x="1393" y="5840"/>
                  </a:cubicBezTo>
                  <a:cubicBezTo>
                    <a:pt x="1451" y="6002"/>
                    <a:pt x="1451" y="6165"/>
                    <a:pt x="1451" y="6327"/>
                  </a:cubicBezTo>
                  <a:lnTo>
                    <a:pt x="1451" y="7093"/>
                  </a:lnTo>
                  <a:cubicBezTo>
                    <a:pt x="1451" y="7175"/>
                    <a:pt x="1451" y="7268"/>
                    <a:pt x="1463" y="7337"/>
                  </a:cubicBezTo>
                  <a:cubicBezTo>
                    <a:pt x="1532" y="7546"/>
                    <a:pt x="1521" y="7743"/>
                    <a:pt x="1521" y="7952"/>
                  </a:cubicBezTo>
                  <a:cubicBezTo>
                    <a:pt x="1521" y="8069"/>
                    <a:pt x="1509" y="8208"/>
                    <a:pt x="1544" y="8312"/>
                  </a:cubicBezTo>
                  <a:cubicBezTo>
                    <a:pt x="1625" y="8486"/>
                    <a:pt x="1602" y="8672"/>
                    <a:pt x="1602" y="8846"/>
                  </a:cubicBezTo>
                  <a:cubicBezTo>
                    <a:pt x="1625" y="9102"/>
                    <a:pt x="1579" y="9357"/>
                    <a:pt x="1683" y="9601"/>
                  </a:cubicBezTo>
                  <a:cubicBezTo>
                    <a:pt x="1707" y="9659"/>
                    <a:pt x="1695" y="9717"/>
                    <a:pt x="1695" y="9798"/>
                  </a:cubicBezTo>
                  <a:cubicBezTo>
                    <a:pt x="1695" y="10031"/>
                    <a:pt x="1683" y="10263"/>
                    <a:pt x="1776" y="10495"/>
                  </a:cubicBezTo>
                  <a:cubicBezTo>
                    <a:pt x="1823" y="10553"/>
                    <a:pt x="1823" y="10611"/>
                    <a:pt x="1823" y="10669"/>
                  </a:cubicBezTo>
                  <a:close/>
                  <a:moveTo>
                    <a:pt x="8289" y="10750"/>
                  </a:moveTo>
                  <a:cubicBezTo>
                    <a:pt x="7999" y="10878"/>
                    <a:pt x="7720" y="10971"/>
                    <a:pt x="7430" y="10959"/>
                  </a:cubicBezTo>
                  <a:cubicBezTo>
                    <a:pt x="7372" y="10959"/>
                    <a:pt x="7302" y="10959"/>
                    <a:pt x="7256" y="10982"/>
                  </a:cubicBezTo>
                  <a:cubicBezTo>
                    <a:pt x="7105" y="11041"/>
                    <a:pt x="6954" y="11041"/>
                    <a:pt x="6803" y="11041"/>
                  </a:cubicBezTo>
                  <a:cubicBezTo>
                    <a:pt x="6687" y="11041"/>
                    <a:pt x="6571" y="11029"/>
                    <a:pt x="6466" y="11075"/>
                  </a:cubicBezTo>
                  <a:cubicBezTo>
                    <a:pt x="6327" y="11133"/>
                    <a:pt x="6165" y="11133"/>
                    <a:pt x="6025" y="11133"/>
                  </a:cubicBezTo>
                  <a:cubicBezTo>
                    <a:pt x="5909" y="11133"/>
                    <a:pt x="5805" y="11145"/>
                    <a:pt x="5689" y="11157"/>
                  </a:cubicBezTo>
                  <a:cubicBezTo>
                    <a:pt x="5584" y="11168"/>
                    <a:pt x="5480" y="11203"/>
                    <a:pt x="5387" y="11203"/>
                  </a:cubicBezTo>
                  <a:lnTo>
                    <a:pt x="3355" y="11203"/>
                  </a:lnTo>
                  <a:cubicBezTo>
                    <a:pt x="3262" y="11203"/>
                    <a:pt x="3158" y="11191"/>
                    <a:pt x="3076" y="11168"/>
                  </a:cubicBezTo>
                  <a:cubicBezTo>
                    <a:pt x="2972" y="11157"/>
                    <a:pt x="2868" y="11133"/>
                    <a:pt x="2775" y="11133"/>
                  </a:cubicBezTo>
                  <a:cubicBezTo>
                    <a:pt x="2612" y="11133"/>
                    <a:pt x="2461" y="11110"/>
                    <a:pt x="2310" y="11133"/>
                  </a:cubicBezTo>
                  <a:cubicBezTo>
                    <a:pt x="2078" y="11145"/>
                    <a:pt x="1869" y="11087"/>
                    <a:pt x="1672" y="10971"/>
                  </a:cubicBezTo>
                  <a:cubicBezTo>
                    <a:pt x="1567" y="10913"/>
                    <a:pt x="1509" y="10855"/>
                    <a:pt x="1509" y="10739"/>
                  </a:cubicBezTo>
                  <a:cubicBezTo>
                    <a:pt x="1509" y="10681"/>
                    <a:pt x="1521" y="10611"/>
                    <a:pt x="1498" y="10565"/>
                  </a:cubicBezTo>
                  <a:cubicBezTo>
                    <a:pt x="1393" y="10379"/>
                    <a:pt x="1416" y="10181"/>
                    <a:pt x="1416" y="9996"/>
                  </a:cubicBezTo>
                  <a:cubicBezTo>
                    <a:pt x="1416" y="9868"/>
                    <a:pt x="1416" y="9740"/>
                    <a:pt x="1358" y="9601"/>
                  </a:cubicBezTo>
                  <a:cubicBezTo>
                    <a:pt x="1335" y="9531"/>
                    <a:pt x="1335" y="9438"/>
                    <a:pt x="1335" y="9357"/>
                  </a:cubicBezTo>
                  <a:lnTo>
                    <a:pt x="1335" y="8777"/>
                  </a:lnTo>
                  <a:cubicBezTo>
                    <a:pt x="1335" y="8707"/>
                    <a:pt x="1347" y="8626"/>
                    <a:pt x="1312" y="8556"/>
                  </a:cubicBezTo>
                  <a:cubicBezTo>
                    <a:pt x="1242" y="8382"/>
                    <a:pt x="1265" y="8196"/>
                    <a:pt x="1265" y="8022"/>
                  </a:cubicBezTo>
                  <a:cubicBezTo>
                    <a:pt x="1265" y="7813"/>
                    <a:pt x="1265" y="7616"/>
                    <a:pt x="1184" y="7407"/>
                  </a:cubicBezTo>
                  <a:cubicBezTo>
                    <a:pt x="1161" y="7337"/>
                    <a:pt x="1161" y="7256"/>
                    <a:pt x="1161" y="7163"/>
                  </a:cubicBezTo>
                  <a:lnTo>
                    <a:pt x="1161" y="6675"/>
                  </a:lnTo>
                  <a:cubicBezTo>
                    <a:pt x="1161" y="6397"/>
                    <a:pt x="1184" y="6118"/>
                    <a:pt x="1080" y="5840"/>
                  </a:cubicBezTo>
                  <a:cubicBezTo>
                    <a:pt x="1056" y="5782"/>
                    <a:pt x="1068" y="5700"/>
                    <a:pt x="1068" y="5631"/>
                  </a:cubicBezTo>
                  <a:cubicBezTo>
                    <a:pt x="1068" y="5422"/>
                    <a:pt x="1068" y="5224"/>
                    <a:pt x="1022" y="5015"/>
                  </a:cubicBezTo>
                  <a:cubicBezTo>
                    <a:pt x="1010" y="4934"/>
                    <a:pt x="998" y="4830"/>
                    <a:pt x="998" y="4737"/>
                  </a:cubicBezTo>
                  <a:cubicBezTo>
                    <a:pt x="998" y="4528"/>
                    <a:pt x="1010" y="4296"/>
                    <a:pt x="929" y="4075"/>
                  </a:cubicBezTo>
                  <a:cubicBezTo>
                    <a:pt x="906" y="4017"/>
                    <a:pt x="906" y="3959"/>
                    <a:pt x="906" y="3889"/>
                  </a:cubicBezTo>
                  <a:lnTo>
                    <a:pt x="906" y="2589"/>
                  </a:lnTo>
                  <a:lnTo>
                    <a:pt x="906" y="2473"/>
                  </a:lnTo>
                  <a:cubicBezTo>
                    <a:pt x="929" y="2357"/>
                    <a:pt x="964" y="2299"/>
                    <a:pt x="1080" y="2299"/>
                  </a:cubicBezTo>
                  <a:cubicBezTo>
                    <a:pt x="1265" y="2287"/>
                    <a:pt x="1416" y="2206"/>
                    <a:pt x="1567" y="2113"/>
                  </a:cubicBezTo>
                  <a:cubicBezTo>
                    <a:pt x="1567" y="2043"/>
                    <a:pt x="1579" y="1974"/>
                    <a:pt x="1579" y="1892"/>
                  </a:cubicBezTo>
                  <a:cubicBezTo>
                    <a:pt x="1591" y="1625"/>
                    <a:pt x="1753" y="1475"/>
                    <a:pt x="2032" y="1463"/>
                  </a:cubicBezTo>
                  <a:cubicBezTo>
                    <a:pt x="2136" y="1463"/>
                    <a:pt x="2229" y="1486"/>
                    <a:pt x="2333" y="1428"/>
                  </a:cubicBezTo>
                  <a:cubicBezTo>
                    <a:pt x="2368" y="1300"/>
                    <a:pt x="2345" y="1173"/>
                    <a:pt x="2322" y="1057"/>
                  </a:cubicBezTo>
                  <a:cubicBezTo>
                    <a:pt x="2183" y="1045"/>
                    <a:pt x="1463" y="1022"/>
                    <a:pt x="1393" y="1057"/>
                  </a:cubicBezTo>
                  <a:cubicBezTo>
                    <a:pt x="1207" y="1138"/>
                    <a:pt x="1010" y="1126"/>
                    <a:pt x="824" y="1126"/>
                  </a:cubicBezTo>
                  <a:cubicBezTo>
                    <a:pt x="639" y="1126"/>
                    <a:pt x="522" y="1219"/>
                    <a:pt x="441" y="1393"/>
                  </a:cubicBezTo>
                  <a:cubicBezTo>
                    <a:pt x="395" y="1533"/>
                    <a:pt x="348" y="1695"/>
                    <a:pt x="348" y="1869"/>
                  </a:cubicBezTo>
                  <a:cubicBezTo>
                    <a:pt x="360" y="2473"/>
                    <a:pt x="348" y="3077"/>
                    <a:pt x="348" y="3680"/>
                  </a:cubicBezTo>
                  <a:cubicBezTo>
                    <a:pt x="348" y="3901"/>
                    <a:pt x="383" y="4133"/>
                    <a:pt x="290" y="4330"/>
                  </a:cubicBezTo>
                  <a:cubicBezTo>
                    <a:pt x="267" y="4354"/>
                    <a:pt x="267" y="4377"/>
                    <a:pt x="267" y="4388"/>
                  </a:cubicBezTo>
                  <a:cubicBezTo>
                    <a:pt x="267" y="4679"/>
                    <a:pt x="255" y="4969"/>
                    <a:pt x="290" y="5248"/>
                  </a:cubicBezTo>
                  <a:cubicBezTo>
                    <a:pt x="313" y="5607"/>
                    <a:pt x="372" y="5956"/>
                    <a:pt x="418" y="6304"/>
                  </a:cubicBezTo>
                  <a:cubicBezTo>
                    <a:pt x="430" y="6501"/>
                    <a:pt x="441" y="6699"/>
                    <a:pt x="441" y="6884"/>
                  </a:cubicBezTo>
                  <a:cubicBezTo>
                    <a:pt x="441" y="7140"/>
                    <a:pt x="464" y="7384"/>
                    <a:pt x="488" y="7616"/>
                  </a:cubicBezTo>
                  <a:cubicBezTo>
                    <a:pt x="546" y="8034"/>
                    <a:pt x="580" y="8440"/>
                    <a:pt x="615" y="8858"/>
                  </a:cubicBezTo>
                  <a:lnTo>
                    <a:pt x="662" y="9253"/>
                  </a:lnTo>
                  <a:cubicBezTo>
                    <a:pt x="720" y="9659"/>
                    <a:pt x="882" y="10042"/>
                    <a:pt x="882" y="10460"/>
                  </a:cubicBezTo>
                  <a:cubicBezTo>
                    <a:pt x="882" y="10472"/>
                    <a:pt x="882" y="10506"/>
                    <a:pt x="894" y="10518"/>
                  </a:cubicBezTo>
                  <a:cubicBezTo>
                    <a:pt x="998" y="10750"/>
                    <a:pt x="929" y="11029"/>
                    <a:pt x="1045" y="11261"/>
                  </a:cubicBezTo>
                  <a:cubicBezTo>
                    <a:pt x="1022" y="11447"/>
                    <a:pt x="1103" y="11586"/>
                    <a:pt x="1196" y="11760"/>
                  </a:cubicBezTo>
                  <a:cubicBezTo>
                    <a:pt x="1312" y="11795"/>
                    <a:pt x="1451" y="11807"/>
                    <a:pt x="1567" y="11853"/>
                  </a:cubicBezTo>
                  <a:cubicBezTo>
                    <a:pt x="1718" y="11911"/>
                    <a:pt x="1916" y="11900"/>
                    <a:pt x="2066" y="11934"/>
                  </a:cubicBezTo>
                  <a:cubicBezTo>
                    <a:pt x="2241" y="11981"/>
                    <a:pt x="2415" y="11981"/>
                    <a:pt x="2577" y="11992"/>
                  </a:cubicBezTo>
                  <a:cubicBezTo>
                    <a:pt x="2705" y="11992"/>
                    <a:pt x="2844" y="11992"/>
                    <a:pt x="2972" y="12039"/>
                  </a:cubicBezTo>
                  <a:cubicBezTo>
                    <a:pt x="3088" y="12074"/>
                    <a:pt x="3193" y="12085"/>
                    <a:pt x="3309" y="12085"/>
                  </a:cubicBezTo>
                  <a:lnTo>
                    <a:pt x="4655" y="12085"/>
                  </a:lnTo>
                  <a:cubicBezTo>
                    <a:pt x="4725" y="12085"/>
                    <a:pt x="4795" y="12097"/>
                    <a:pt x="4876" y="12074"/>
                  </a:cubicBezTo>
                  <a:cubicBezTo>
                    <a:pt x="5062" y="11981"/>
                    <a:pt x="5247" y="11992"/>
                    <a:pt x="5433" y="11992"/>
                  </a:cubicBezTo>
                  <a:cubicBezTo>
                    <a:pt x="5514" y="11992"/>
                    <a:pt x="5584" y="12016"/>
                    <a:pt x="5654" y="11981"/>
                  </a:cubicBezTo>
                  <a:cubicBezTo>
                    <a:pt x="5805" y="11911"/>
                    <a:pt x="5956" y="11923"/>
                    <a:pt x="6107" y="11923"/>
                  </a:cubicBezTo>
                  <a:cubicBezTo>
                    <a:pt x="6165" y="11923"/>
                    <a:pt x="6223" y="11923"/>
                    <a:pt x="6246" y="11911"/>
                  </a:cubicBezTo>
                  <a:cubicBezTo>
                    <a:pt x="6420" y="11818"/>
                    <a:pt x="6617" y="11842"/>
                    <a:pt x="6791" y="11842"/>
                  </a:cubicBezTo>
                  <a:cubicBezTo>
                    <a:pt x="7082" y="11842"/>
                    <a:pt x="7349" y="11842"/>
                    <a:pt x="7639" y="11818"/>
                  </a:cubicBezTo>
                  <a:cubicBezTo>
                    <a:pt x="7732" y="11818"/>
                    <a:pt x="7813" y="11818"/>
                    <a:pt x="7894" y="11795"/>
                  </a:cubicBezTo>
                  <a:cubicBezTo>
                    <a:pt x="8022" y="11737"/>
                    <a:pt x="8150" y="11737"/>
                    <a:pt x="8277" y="11737"/>
                  </a:cubicBezTo>
                  <a:cubicBezTo>
                    <a:pt x="8486" y="11737"/>
                    <a:pt x="8672" y="11644"/>
                    <a:pt x="8881" y="11586"/>
                  </a:cubicBezTo>
                  <a:cubicBezTo>
                    <a:pt x="8881" y="11447"/>
                    <a:pt x="8893" y="11296"/>
                    <a:pt x="8893" y="11157"/>
                  </a:cubicBezTo>
                  <a:cubicBezTo>
                    <a:pt x="8893" y="11029"/>
                    <a:pt x="8893" y="10890"/>
                    <a:pt x="8928" y="10762"/>
                  </a:cubicBezTo>
                  <a:cubicBezTo>
                    <a:pt x="8951" y="10623"/>
                    <a:pt x="8904" y="10483"/>
                    <a:pt x="8881" y="10344"/>
                  </a:cubicBezTo>
                  <a:cubicBezTo>
                    <a:pt x="8870" y="10286"/>
                    <a:pt x="8881" y="10228"/>
                    <a:pt x="8881" y="10158"/>
                  </a:cubicBezTo>
                  <a:lnTo>
                    <a:pt x="8881" y="9543"/>
                  </a:lnTo>
                  <a:cubicBezTo>
                    <a:pt x="8881" y="9473"/>
                    <a:pt x="8893" y="9404"/>
                    <a:pt x="8870" y="9322"/>
                  </a:cubicBezTo>
                  <a:cubicBezTo>
                    <a:pt x="8765" y="9079"/>
                    <a:pt x="8788" y="8823"/>
                    <a:pt x="8788" y="8568"/>
                  </a:cubicBezTo>
                  <a:cubicBezTo>
                    <a:pt x="8788" y="8324"/>
                    <a:pt x="8823" y="8080"/>
                    <a:pt x="8730" y="7848"/>
                  </a:cubicBezTo>
                  <a:cubicBezTo>
                    <a:pt x="8707" y="7790"/>
                    <a:pt x="8719" y="7697"/>
                    <a:pt x="8719" y="7627"/>
                  </a:cubicBezTo>
                  <a:lnTo>
                    <a:pt x="8719" y="7082"/>
                  </a:lnTo>
                  <a:cubicBezTo>
                    <a:pt x="8719" y="7001"/>
                    <a:pt x="8730" y="6931"/>
                    <a:pt x="8707" y="6861"/>
                  </a:cubicBezTo>
                  <a:cubicBezTo>
                    <a:pt x="8614" y="6652"/>
                    <a:pt x="8649" y="6455"/>
                    <a:pt x="8637" y="6246"/>
                  </a:cubicBezTo>
                  <a:cubicBezTo>
                    <a:pt x="8637" y="6014"/>
                    <a:pt x="8661" y="5782"/>
                    <a:pt x="8556" y="5549"/>
                  </a:cubicBezTo>
                  <a:cubicBezTo>
                    <a:pt x="8533" y="5480"/>
                    <a:pt x="8544" y="5398"/>
                    <a:pt x="8544" y="5306"/>
                  </a:cubicBezTo>
                  <a:lnTo>
                    <a:pt x="8544" y="4121"/>
                  </a:lnTo>
                  <a:cubicBezTo>
                    <a:pt x="8544" y="4017"/>
                    <a:pt x="8556" y="3912"/>
                    <a:pt x="8521" y="3808"/>
                  </a:cubicBezTo>
                  <a:cubicBezTo>
                    <a:pt x="8463" y="3634"/>
                    <a:pt x="8463" y="3460"/>
                    <a:pt x="8463" y="3286"/>
                  </a:cubicBezTo>
                  <a:cubicBezTo>
                    <a:pt x="8463" y="3204"/>
                    <a:pt x="8463" y="3135"/>
                    <a:pt x="8440" y="3042"/>
                  </a:cubicBezTo>
                  <a:cubicBezTo>
                    <a:pt x="8370" y="2577"/>
                    <a:pt x="8301" y="2113"/>
                    <a:pt x="8208" y="1649"/>
                  </a:cubicBezTo>
                  <a:cubicBezTo>
                    <a:pt x="8185" y="1521"/>
                    <a:pt x="8138" y="1393"/>
                    <a:pt x="8127" y="1254"/>
                  </a:cubicBezTo>
                  <a:cubicBezTo>
                    <a:pt x="8103" y="1080"/>
                    <a:pt x="8080" y="941"/>
                    <a:pt x="7987" y="813"/>
                  </a:cubicBezTo>
                  <a:cubicBezTo>
                    <a:pt x="7848" y="720"/>
                    <a:pt x="7697" y="697"/>
                    <a:pt x="7546" y="697"/>
                  </a:cubicBezTo>
                  <a:cubicBezTo>
                    <a:pt x="6966" y="697"/>
                    <a:pt x="6385" y="674"/>
                    <a:pt x="5805" y="674"/>
                  </a:cubicBezTo>
                  <a:cubicBezTo>
                    <a:pt x="5781" y="674"/>
                    <a:pt x="5770" y="697"/>
                    <a:pt x="5723" y="708"/>
                  </a:cubicBezTo>
                  <a:cubicBezTo>
                    <a:pt x="5712" y="848"/>
                    <a:pt x="5689" y="999"/>
                    <a:pt x="5758" y="1161"/>
                  </a:cubicBezTo>
                  <a:lnTo>
                    <a:pt x="6095" y="1161"/>
                  </a:lnTo>
                  <a:cubicBezTo>
                    <a:pt x="6281" y="1138"/>
                    <a:pt x="6455" y="1196"/>
                    <a:pt x="6594" y="1347"/>
                  </a:cubicBezTo>
                  <a:cubicBezTo>
                    <a:pt x="6617" y="1486"/>
                    <a:pt x="6629" y="1649"/>
                    <a:pt x="6641" y="1823"/>
                  </a:cubicBezTo>
                  <a:cubicBezTo>
                    <a:pt x="6733" y="1823"/>
                    <a:pt x="6803" y="1834"/>
                    <a:pt x="6873" y="1834"/>
                  </a:cubicBezTo>
                  <a:cubicBezTo>
                    <a:pt x="7058" y="1823"/>
                    <a:pt x="7233" y="1869"/>
                    <a:pt x="7407" y="1939"/>
                  </a:cubicBezTo>
                  <a:cubicBezTo>
                    <a:pt x="7500" y="1974"/>
                    <a:pt x="7546" y="2032"/>
                    <a:pt x="7558" y="2113"/>
                  </a:cubicBezTo>
                  <a:lnTo>
                    <a:pt x="7558" y="2229"/>
                  </a:lnTo>
                  <a:cubicBezTo>
                    <a:pt x="7558" y="2496"/>
                    <a:pt x="7523" y="2763"/>
                    <a:pt x="7627" y="3019"/>
                  </a:cubicBezTo>
                  <a:cubicBezTo>
                    <a:pt x="7651" y="3042"/>
                    <a:pt x="7627" y="3100"/>
                    <a:pt x="7627" y="3135"/>
                  </a:cubicBezTo>
                  <a:cubicBezTo>
                    <a:pt x="7627" y="3367"/>
                    <a:pt x="7616" y="3599"/>
                    <a:pt x="7697" y="3831"/>
                  </a:cubicBezTo>
                  <a:cubicBezTo>
                    <a:pt x="7720" y="3866"/>
                    <a:pt x="7697" y="3924"/>
                    <a:pt x="7720" y="3971"/>
                  </a:cubicBezTo>
                  <a:cubicBezTo>
                    <a:pt x="7720" y="4029"/>
                    <a:pt x="7720" y="4098"/>
                    <a:pt x="7743" y="4145"/>
                  </a:cubicBezTo>
                  <a:cubicBezTo>
                    <a:pt x="7825" y="4307"/>
                    <a:pt x="7836" y="4481"/>
                    <a:pt x="7801" y="4655"/>
                  </a:cubicBezTo>
                  <a:cubicBezTo>
                    <a:pt x="7778" y="4957"/>
                    <a:pt x="7906" y="5248"/>
                    <a:pt x="7906" y="5573"/>
                  </a:cubicBezTo>
                  <a:cubicBezTo>
                    <a:pt x="7976" y="5712"/>
                    <a:pt x="7999" y="5886"/>
                    <a:pt x="7976" y="6049"/>
                  </a:cubicBezTo>
                  <a:cubicBezTo>
                    <a:pt x="7976" y="6095"/>
                    <a:pt x="7976" y="6153"/>
                    <a:pt x="8010" y="6188"/>
                  </a:cubicBezTo>
                  <a:cubicBezTo>
                    <a:pt x="8068" y="6327"/>
                    <a:pt x="8068" y="6466"/>
                    <a:pt x="8068" y="6617"/>
                  </a:cubicBezTo>
                  <a:cubicBezTo>
                    <a:pt x="8068" y="6733"/>
                    <a:pt x="8034" y="6873"/>
                    <a:pt x="8080" y="6977"/>
                  </a:cubicBezTo>
                  <a:cubicBezTo>
                    <a:pt x="8173" y="7221"/>
                    <a:pt x="8138" y="7453"/>
                    <a:pt x="8150" y="7697"/>
                  </a:cubicBezTo>
                  <a:cubicBezTo>
                    <a:pt x="8150" y="7802"/>
                    <a:pt x="8127" y="7918"/>
                    <a:pt x="8173" y="8011"/>
                  </a:cubicBezTo>
                  <a:cubicBezTo>
                    <a:pt x="8289" y="8254"/>
                    <a:pt x="8243" y="8510"/>
                    <a:pt x="8243" y="8765"/>
                  </a:cubicBezTo>
                  <a:cubicBezTo>
                    <a:pt x="8243" y="8858"/>
                    <a:pt x="8231" y="8974"/>
                    <a:pt x="8254" y="9067"/>
                  </a:cubicBezTo>
                  <a:cubicBezTo>
                    <a:pt x="8324" y="9229"/>
                    <a:pt x="8301" y="9380"/>
                    <a:pt x="8289" y="9543"/>
                  </a:cubicBezTo>
                  <a:lnTo>
                    <a:pt x="8243" y="9938"/>
                  </a:lnTo>
                  <a:cubicBezTo>
                    <a:pt x="8312" y="10239"/>
                    <a:pt x="8301" y="10495"/>
                    <a:pt x="8289" y="10750"/>
                  </a:cubicBezTo>
                  <a:close/>
                  <a:moveTo>
                    <a:pt x="2682" y="581"/>
                  </a:moveTo>
                  <a:cubicBezTo>
                    <a:pt x="2612" y="906"/>
                    <a:pt x="2612" y="1451"/>
                    <a:pt x="2670" y="1707"/>
                  </a:cubicBezTo>
                  <a:cubicBezTo>
                    <a:pt x="2902" y="1707"/>
                    <a:pt x="3135" y="1753"/>
                    <a:pt x="3355" y="1672"/>
                  </a:cubicBezTo>
                  <a:cubicBezTo>
                    <a:pt x="3425" y="1637"/>
                    <a:pt x="3506" y="1637"/>
                    <a:pt x="3599" y="1637"/>
                  </a:cubicBezTo>
                  <a:cubicBezTo>
                    <a:pt x="3831" y="1602"/>
                    <a:pt x="4063" y="1602"/>
                    <a:pt x="4295" y="1533"/>
                  </a:cubicBezTo>
                  <a:cubicBezTo>
                    <a:pt x="4481" y="1475"/>
                    <a:pt x="4655" y="1475"/>
                    <a:pt x="4829" y="1463"/>
                  </a:cubicBezTo>
                  <a:cubicBezTo>
                    <a:pt x="5015" y="1463"/>
                    <a:pt x="5189" y="1486"/>
                    <a:pt x="5364" y="1451"/>
                  </a:cubicBezTo>
                  <a:cubicBezTo>
                    <a:pt x="5410" y="1347"/>
                    <a:pt x="5456" y="1254"/>
                    <a:pt x="5503" y="1173"/>
                  </a:cubicBezTo>
                  <a:cubicBezTo>
                    <a:pt x="5456" y="1045"/>
                    <a:pt x="5422" y="906"/>
                    <a:pt x="5480" y="755"/>
                  </a:cubicBezTo>
                  <a:cubicBezTo>
                    <a:pt x="5526" y="639"/>
                    <a:pt x="5514" y="488"/>
                    <a:pt x="5468" y="360"/>
                  </a:cubicBezTo>
                  <a:cubicBezTo>
                    <a:pt x="5422" y="348"/>
                    <a:pt x="5387" y="325"/>
                    <a:pt x="5352" y="325"/>
                  </a:cubicBezTo>
                  <a:cubicBezTo>
                    <a:pt x="5015" y="325"/>
                    <a:pt x="4702" y="348"/>
                    <a:pt x="4365" y="314"/>
                  </a:cubicBezTo>
                  <a:cubicBezTo>
                    <a:pt x="4028" y="290"/>
                    <a:pt x="3703" y="418"/>
                    <a:pt x="3367" y="372"/>
                  </a:cubicBezTo>
                  <a:cubicBezTo>
                    <a:pt x="3332" y="372"/>
                    <a:pt x="3309" y="406"/>
                    <a:pt x="3274" y="418"/>
                  </a:cubicBezTo>
                  <a:cubicBezTo>
                    <a:pt x="3239" y="430"/>
                    <a:pt x="3193" y="465"/>
                    <a:pt x="3135" y="476"/>
                  </a:cubicBezTo>
                  <a:cubicBezTo>
                    <a:pt x="3007" y="488"/>
                    <a:pt x="2856" y="534"/>
                    <a:pt x="2682" y="581"/>
                  </a:cubicBezTo>
                  <a:close/>
                  <a:moveTo>
                    <a:pt x="1916" y="2450"/>
                  </a:moveTo>
                  <a:cubicBezTo>
                    <a:pt x="2020" y="2461"/>
                    <a:pt x="2090" y="2461"/>
                    <a:pt x="2171" y="2461"/>
                  </a:cubicBezTo>
                  <a:lnTo>
                    <a:pt x="3135" y="2461"/>
                  </a:lnTo>
                  <a:cubicBezTo>
                    <a:pt x="3309" y="2461"/>
                    <a:pt x="3483" y="2485"/>
                    <a:pt x="3645" y="2403"/>
                  </a:cubicBezTo>
                  <a:cubicBezTo>
                    <a:pt x="3703" y="2380"/>
                    <a:pt x="3761" y="2380"/>
                    <a:pt x="3819" y="2392"/>
                  </a:cubicBezTo>
                  <a:cubicBezTo>
                    <a:pt x="4133" y="2438"/>
                    <a:pt x="4435" y="2276"/>
                    <a:pt x="4760" y="2287"/>
                  </a:cubicBezTo>
                  <a:cubicBezTo>
                    <a:pt x="4946" y="2206"/>
                    <a:pt x="5131" y="2229"/>
                    <a:pt x="5329" y="2218"/>
                  </a:cubicBezTo>
                  <a:cubicBezTo>
                    <a:pt x="5410" y="2218"/>
                    <a:pt x="5514" y="2218"/>
                    <a:pt x="5596" y="2171"/>
                  </a:cubicBezTo>
                  <a:cubicBezTo>
                    <a:pt x="5712" y="2136"/>
                    <a:pt x="5828" y="2113"/>
                    <a:pt x="5967" y="2113"/>
                  </a:cubicBezTo>
                  <a:cubicBezTo>
                    <a:pt x="6083" y="2113"/>
                    <a:pt x="6211" y="2136"/>
                    <a:pt x="6315" y="2090"/>
                  </a:cubicBezTo>
                  <a:cubicBezTo>
                    <a:pt x="6408" y="1927"/>
                    <a:pt x="6443" y="1776"/>
                    <a:pt x="6432" y="1614"/>
                  </a:cubicBezTo>
                  <a:cubicBezTo>
                    <a:pt x="6408" y="1521"/>
                    <a:pt x="6374" y="1475"/>
                    <a:pt x="6292" y="1475"/>
                  </a:cubicBezTo>
                  <a:lnTo>
                    <a:pt x="5816" y="1475"/>
                  </a:lnTo>
                  <a:cubicBezTo>
                    <a:pt x="5700" y="1730"/>
                    <a:pt x="5700" y="1730"/>
                    <a:pt x="5468" y="1730"/>
                  </a:cubicBezTo>
                  <a:lnTo>
                    <a:pt x="5189" y="1730"/>
                  </a:lnTo>
                  <a:cubicBezTo>
                    <a:pt x="4899" y="1742"/>
                    <a:pt x="4632" y="1683"/>
                    <a:pt x="4354" y="1800"/>
                  </a:cubicBezTo>
                  <a:cubicBezTo>
                    <a:pt x="4307" y="1811"/>
                    <a:pt x="4249" y="1800"/>
                    <a:pt x="4203" y="1811"/>
                  </a:cubicBezTo>
                  <a:cubicBezTo>
                    <a:pt x="4145" y="1811"/>
                    <a:pt x="4075" y="1823"/>
                    <a:pt x="4028" y="1846"/>
                  </a:cubicBezTo>
                  <a:cubicBezTo>
                    <a:pt x="3901" y="1904"/>
                    <a:pt x="3773" y="1904"/>
                    <a:pt x="3645" y="1904"/>
                  </a:cubicBezTo>
                  <a:cubicBezTo>
                    <a:pt x="3587" y="1904"/>
                    <a:pt x="3506" y="1904"/>
                    <a:pt x="3448" y="1916"/>
                  </a:cubicBezTo>
                  <a:cubicBezTo>
                    <a:pt x="3135" y="2032"/>
                    <a:pt x="2798" y="1962"/>
                    <a:pt x="2484" y="1974"/>
                  </a:cubicBezTo>
                  <a:cubicBezTo>
                    <a:pt x="2403" y="1974"/>
                    <a:pt x="2345" y="1927"/>
                    <a:pt x="2322" y="1858"/>
                  </a:cubicBezTo>
                  <a:cubicBezTo>
                    <a:pt x="2310" y="1811"/>
                    <a:pt x="2275" y="1765"/>
                    <a:pt x="2264" y="1742"/>
                  </a:cubicBezTo>
                  <a:cubicBezTo>
                    <a:pt x="2101" y="1695"/>
                    <a:pt x="1997" y="1742"/>
                    <a:pt x="1904" y="1858"/>
                  </a:cubicBezTo>
                  <a:cubicBezTo>
                    <a:pt x="1881" y="2032"/>
                    <a:pt x="1869" y="2218"/>
                    <a:pt x="1916" y="245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6" name="Google Shape;2946;g123dee3dcf1_0_3212"/>
            <p:cNvSpPr/>
            <p:nvPr/>
          </p:nvSpPr>
          <p:spPr>
            <a:xfrm>
              <a:off x="3005750" y="3695225"/>
              <a:ext cx="44725" cy="62725"/>
            </a:xfrm>
            <a:custGeom>
              <a:rect b="b" l="l" r="r" t="t"/>
              <a:pathLst>
                <a:path extrusionOk="0" h="2509" w="1789">
                  <a:moveTo>
                    <a:pt x="24" y="930"/>
                  </a:moveTo>
                  <a:lnTo>
                    <a:pt x="24" y="465"/>
                  </a:lnTo>
                  <a:cubicBezTo>
                    <a:pt x="24" y="361"/>
                    <a:pt x="47" y="291"/>
                    <a:pt x="105" y="198"/>
                  </a:cubicBezTo>
                  <a:cubicBezTo>
                    <a:pt x="163" y="129"/>
                    <a:pt x="221" y="82"/>
                    <a:pt x="314" y="82"/>
                  </a:cubicBezTo>
                  <a:cubicBezTo>
                    <a:pt x="442" y="82"/>
                    <a:pt x="570" y="47"/>
                    <a:pt x="697" y="24"/>
                  </a:cubicBezTo>
                  <a:cubicBezTo>
                    <a:pt x="964" y="1"/>
                    <a:pt x="1220" y="13"/>
                    <a:pt x="1498" y="13"/>
                  </a:cubicBezTo>
                  <a:cubicBezTo>
                    <a:pt x="1591" y="13"/>
                    <a:pt x="1614" y="82"/>
                    <a:pt x="1626" y="163"/>
                  </a:cubicBezTo>
                  <a:cubicBezTo>
                    <a:pt x="1626" y="233"/>
                    <a:pt x="1649" y="303"/>
                    <a:pt x="1649" y="372"/>
                  </a:cubicBezTo>
                  <a:lnTo>
                    <a:pt x="1649" y="1115"/>
                  </a:lnTo>
                  <a:cubicBezTo>
                    <a:pt x="1649" y="1185"/>
                    <a:pt x="1626" y="1266"/>
                    <a:pt x="1673" y="1336"/>
                  </a:cubicBezTo>
                  <a:cubicBezTo>
                    <a:pt x="1789" y="1557"/>
                    <a:pt x="1731" y="1766"/>
                    <a:pt x="1742" y="1998"/>
                  </a:cubicBezTo>
                  <a:cubicBezTo>
                    <a:pt x="1742" y="2091"/>
                    <a:pt x="1719" y="2160"/>
                    <a:pt x="1649" y="2207"/>
                  </a:cubicBezTo>
                  <a:cubicBezTo>
                    <a:pt x="1487" y="2311"/>
                    <a:pt x="1324" y="2427"/>
                    <a:pt x="1127" y="2392"/>
                  </a:cubicBezTo>
                  <a:cubicBezTo>
                    <a:pt x="1080" y="2392"/>
                    <a:pt x="1034" y="2392"/>
                    <a:pt x="1011" y="2404"/>
                  </a:cubicBezTo>
                  <a:cubicBezTo>
                    <a:pt x="813" y="2509"/>
                    <a:pt x="628" y="2462"/>
                    <a:pt x="442" y="2462"/>
                  </a:cubicBezTo>
                  <a:cubicBezTo>
                    <a:pt x="291" y="2462"/>
                    <a:pt x="268" y="2427"/>
                    <a:pt x="221" y="2265"/>
                  </a:cubicBezTo>
                  <a:cubicBezTo>
                    <a:pt x="163" y="2079"/>
                    <a:pt x="152" y="1858"/>
                    <a:pt x="105" y="1673"/>
                  </a:cubicBezTo>
                  <a:cubicBezTo>
                    <a:pt x="59" y="1475"/>
                    <a:pt x="47" y="1301"/>
                    <a:pt x="47" y="1127"/>
                  </a:cubicBezTo>
                  <a:cubicBezTo>
                    <a:pt x="1" y="1069"/>
                    <a:pt x="1" y="999"/>
                    <a:pt x="24" y="930"/>
                  </a:cubicBezTo>
                  <a:cubicBezTo>
                    <a:pt x="1" y="930"/>
                    <a:pt x="24" y="930"/>
                    <a:pt x="24" y="930"/>
                  </a:cubicBezTo>
                  <a:close/>
                  <a:moveTo>
                    <a:pt x="1371" y="303"/>
                  </a:moveTo>
                  <a:cubicBezTo>
                    <a:pt x="988" y="198"/>
                    <a:pt x="663" y="338"/>
                    <a:pt x="326" y="361"/>
                  </a:cubicBezTo>
                  <a:cubicBezTo>
                    <a:pt x="291" y="535"/>
                    <a:pt x="279" y="1324"/>
                    <a:pt x="303" y="1440"/>
                  </a:cubicBezTo>
                  <a:cubicBezTo>
                    <a:pt x="303" y="1452"/>
                    <a:pt x="326" y="1475"/>
                    <a:pt x="326" y="1487"/>
                  </a:cubicBezTo>
                  <a:cubicBezTo>
                    <a:pt x="384" y="1603"/>
                    <a:pt x="395" y="1731"/>
                    <a:pt x="384" y="1858"/>
                  </a:cubicBezTo>
                  <a:cubicBezTo>
                    <a:pt x="384" y="1986"/>
                    <a:pt x="407" y="2091"/>
                    <a:pt x="512" y="2207"/>
                  </a:cubicBezTo>
                  <a:cubicBezTo>
                    <a:pt x="593" y="2183"/>
                    <a:pt x="697" y="2172"/>
                    <a:pt x="802" y="2160"/>
                  </a:cubicBezTo>
                  <a:cubicBezTo>
                    <a:pt x="871" y="2149"/>
                    <a:pt x="941" y="2114"/>
                    <a:pt x="999" y="2114"/>
                  </a:cubicBezTo>
                  <a:cubicBezTo>
                    <a:pt x="1162" y="2114"/>
                    <a:pt x="1289" y="2056"/>
                    <a:pt x="1429" y="1940"/>
                  </a:cubicBezTo>
                  <a:cubicBezTo>
                    <a:pt x="1429" y="1812"/>
                    <a:pt x="1452" y="1673"/>
                    <a:pt x="1405" y="1545"/>
                  </a:cubicBezTo>
                  <a:cubicBezTo>
                    <a:pt x="1347" y="1394"/>
                    <a:pt x="1347" y="1231"/>
                    <a:pt x="1347" y="1069"/>
                  </a:cubicBezTo>
                  <a:cubicBezTo>
                    <a:pt x="1371" y="825"/>
                    <a:pt x="1371" y="581"/>
                    <a:pt x="1371" y="30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7" name="Google Shape;2947;g123dee3dcf1_0_3212"/>
            <p:cNvSpPr/>
            <p:nvPr/>
          </p:nvSpPr>
          <p:spPr>
            <a:xfrm>
              <a:off x="3028975" y="3841800"/>
              <a:ext cx="104500" cy="10775"/>
            </a:xfrm>
            <a:custGeom>
              <a:rect b="b" l="l" r="r" t="t"/>
              <a:pathLst>
                <a:path extrusionOk="0" h="431" w="4180">
                  <a:moveTo>
                    <a:pt x="4157" y="1"/>
                  </a:moveTo>
                  <a:cubicBezTo>
                    <a:pt x="4180" y="128"/>
                    <a:pt x="4110" y="186"/>
                    <a:pt x="4029" y="221"/>
                  </a:cubicBezTo>
                  <a:cubicBezTo>
                    <a:pt x="3936" y="233"/>
                    <a:pt x="3832" y="233"/>
                    <a:pt x="3750" y="233"/>
                  </a:cubicBezTo>
                  <a:cubicBezTo>
                    <a:pt x="3576" y="233"/>
                    <a:pt x="3402" y="233"/>
                    <a:pt x="3228" y="291"/>
                  </a:cubicBezTo>
                  <a:cubicBezTo>
                    <a:pt x="3123" y="314"/>
                    <a:pt x="3019" y="314"/>
                    <a:pt x="2926" y="314"/>
                  </a:cubicBezTo>
                  <a:lnTo>
                    <a:pt x="2067" y="314"/>
                  </a:lnTo>
                  <a:cubicBezTo>
                    <a:pt x="1916" y="314"/>
                    <a:pt x="1765" y="337"/>
                    <a:pt x="1614" y="372"/>
                  </a:cubicBezTo>
                  <a:cubicBezTo>
                    <a:pt x="1394" y="430"/>
                    <a:pt x="1161" y="430"/>
                    <a:pt x="964" y="302"/>
                  </a:cubicBezTo>
                  <a:cubicBezTo>
                    <a:pt x="813" y="198"/>
                    <a:pt x="662" y="198"/>
                    <a:pt x="500" y="279"/>
                  </a:cubicBezTo>
                  <a:cubicBezTo>
                    <a:pt x="372" y="337"/>
                    <a:pt x="233" y="337"/>
                    <a:pt x="105" y="291"/>
                  </a:cubicBezTo>
                  <a:cubicBezTo>
                    <a:pt x="70" y="279"/>
                    <a:pt x="47" y="244"/>
                    <a:pt x="1" y="221"/>
                  </a:cubicBezTo>
                  <a:cubicBezTo>
                    <a:pt x="35" y="186"/>
                    <a:pt x="47" y="140"/>
                    <a:pt x="59" y="140"/>
                  </a:cubicBezTo>
                  <a:cubicBezTo>
                    <a:pt x="268" y="105"/>
                    <a:pt x="453" y="59"/>
                    <a:pt x="651" y="24"/>
                  </a:cubicBezTo>
                  <a:cubicBezTo>
                    <a:pt x="802" y="12"/>
                    <a:pt x="941" y="24"/>
                    <a:pt x="1080" y="105"/>
                  </a:cubicBezTo>
                  <a:cubicBezTo>
                    <a:pt x="1254" y="198"/>
                    <a:pt x="1428" y="221"/>
                    <a:pt x="1603" y="128"/>
                  </a:cubicBezTo>
                  <a:cubicBezTo>
                    <a:pt x="1684" y="105"/>
                    <a:pt x="1777" y="82"/>
                    <a:pt x="1870" y="82"/>
                  </a:cubicBezTo>
                  <a:cubicBezTo>
                    <a:pt x="2160" y="82"/>
                    <a:pt x="2438" y="82"/>
                    <a:pt x="2729" y="70"/>
                  </a:cubicBezTo>
                  <a:cubicBezTo>
                    <a:pt x="2938" y="70"/>
                    <a:pt x="3135" y="82"/>
                    <a:pt x="3344" y="12"/>
                  </a:cubicBezTo>
                  <a:cubicBezTo>
                    <a:pt x="3402" y="1"/>
                    <a:pt x="3460" y="1"/>
                    <a:pt x="3530"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8" name="Google Shape;2948;g123dee3dcf1_0_3212"/>
            <p:cNvSpPr/>
            <p:nvPr/>
          </p:nvSpPr>
          <p:spPr>
            <a:xfrm>
              <a:off x="3025775" y="3805825"/>
              <a:ext cx="108300" cy="13950"/>
            </a:xfrm>
            <a:custGeom>
              <a:rect b="b" l="l" r="r" t="t"/>
              <a:pathLst>
                <a:path extrusionOk="0" h="558" w="4332">
                  <a:moveTo>
                    <a:pt x="1429" y="267"/>
                  </a:moveTo>
                  <a:lnTo>
                    <a:pt x="1928" y="267"/>
                  </a:lnTo>
                  <a:cubicBezTo>
                    <a:pt x="2067" y="267"/>
                    <a:pt x="2195" y="244"/>
                    <a:pt x="2323" y="221"/>
                  </a:cubicBezTo>
                  <a:cubicBezTo>
                    <a:pt x="2474" y="174"/>
                    <a:pt x="2625" y="163"/>
                    <a:pt x="2775" y="174"/>
                  </a:cubicBezTo>
                  <a:cubicBezTo>
                    <a:pt x="3054" y="174"/>
                    <a:pt x="3298" y="105"/>
                    <a:pt x="3553" y="58"/>
                  </a:cubicBezTo>
                  <a:cubicBezTo>
                    <a:pt x="3762" y="12"/>
                    <a:pt x="3983" y="12"/>
                    <a:pt x="4192" y="0"/>
                  </a:cubicBezTo>
                  <a:cubicBezTo>
                    <a:pt x="4227" y="0"/>
                    <a:pt x="4273" y="12"/>
                    <a:pt x="4285" y="35"/>
                  </a:cubicBezTo>
                  <a:cubicBezTo>
                    <a:pt x="4308" y="58"/>
                    <a:pt x="4331" y="105"/>
                    <a:pt x="4331" y="128"/>
                  </a:cubicBezTo>
                  <a:cubicBezTo>
                    <a:pt x="4331" y="163"/>
                    <a:pt x="4296" y="186"/>
                    <a:pt x="4273" y="186"/>
                  </a:cubicBezTo>
                  <a:cubicBezTo>
                    <a:pt x="4192" y="209"/>
                    <a:pt x="4122" y="221"/>
                    <a:pt x="4052" y="209"/>
                  </a:cubicBezTo>
                  <a:cubicBezTo>
                    <a:pt x="3809" y="163"/>
                    <a:pt x="3576" y="221"/>
                    <a:pt x="3356" y="302"/>
                  </a:cubicBezTo>
                  <a:cubicBezTo>
                    <a:pt x="3147" y="383"/>
                    <a:pt x="2961" y="395"/>
                    <a:pt x="2764" y="383"/>
                  </a:cubicBezTo>
                  <a:cubicBezTo>
                    <a:pt x="2590" y="383"/>
                    <a:pt x="2416" y="348"/>
                    <a:pt x="2253" y="441"/>
                  </a:cubicBezTo>
                  <a:cubicBezTo>
                    <a:pt x="2195" y="464"/>
                    <a:pt x="2137" y="453"/>
                    <a:pt x="2079" y="453"/>
                  </a:cubicBezTo>
                  <a:lnTo>
                    <a:pt x="1220" y="453"/>
                  </a:lnTo>
                  <a:cubicBezTo>
                    <a:pt x="1022" y="453"/>
                    <a:pt x="813" y="453"/>
                    <a:pt x="616" y="511"/>
                  </a:cubicBezTo>
                  <a:cubicBezTo>
                    <a:pt x="477" y="557"/>
                    <a:pt x="337" y="534"/>
                    <a:pt x="187" y="534"/>
                  </a:cubicBezTo>
                  <a:cubicBezTo>
                    <a:pt x="152" y="534"/>
                    <a:pt x="94" y="511"/>
                    <a:pt x="47" y="476"/>
                  </a:cubicBezTo>
                  <a:cubicBezTo>
                    <a:pt x="1" y="453"/>
                    <a:pt x="12" y="360"/>
                    <a:pt x="59" y="348"/>
                  </a:cubicBezTo>
                  <a:cubicBezTo>
                    <a:pt x="94" y="337"/>
                    <a:pt x="117" y="325"/>
                    <a:pt x="152" y="325"/>
                  </a:cubicBezTo>
                  <a:cubicBezTo>
                    <a:pt x="581" y="348"/>
                    <a:pt x="1022" y="209"/>
                    <a:pt x="1429"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9" name="Google Shape;2949;g123dee3dcf1_0_3212"/>
            <p:cNvSpPr/>
            <p:nvPr/>
          </p:nvSpPr>
          <p:spPr>
            <a:xfrm>
              <a:off x="3020275" y="3776800"/>
              <a:ext cx="113800" cy="15675"/>
            </a:xfrm>
            <a:custGeom>
              <a:rect b="b" l="l" r="r" t="t"/>
              <a:pathLst>
                <a:path extrusionOk="0" h="627" w="4552">
                  <a:moveTo>
                    <a:pt x="4551" y="174"/>
                  </a:moveTo>
                  <a:cubicBezTo>
                    <a:pt x="4400" y="279"/>
                    <a:pt x="4284" y="302"/>
                    <a:pt x="4156" y="209"/>
                  </a:cubicBezTo>
                  <a:cubicBezTo>
                    <a:pt x="4063" y="128"/>
                    <a:pt x="3947" y="128"/>
                    <a:pt x="3866" y="174"/>
                  </a:cubicBezTo>
                  <a:cubicBezTo>
                    <a:pt x="3657" y="290"/>
                    <a:pt x="3460" y="290"/>
                    <a:pt x="3239" y="279"/>
                  </a:cubicBezTo>
                  <a:cubicBezTo>
                    <a:pt x="2926" y="267"/>
                    <a:pt x="2636" y="337"/>
                    <a:pt x="2345" y="406"/>
                  </a:cubicBezTo>
                  <a:cubicBezTo>
                    <a:pt x="2229" y="441"/>
                    <a:pt x="2090" y="453"/>
                    <a:pt x="1974" y="453"/>
                  </a:cubicBezTo>
                  <a:cubicBezTo>
                    <a:pt x="1626" y="453"/>
                    <a:pt x="1277" y="453"/>
                    <a:pt x="929" y="441"/>
                  </a:cubicBezTo>
                  <a:cubicBezTo>
                    <a:pt x="778" y="441"/>
                    <a:pt x="616" y="418"/>
                    <a:pt x="465" y="534"/>
                  </a:cubicBezTo>
                  <a:cubicBezTo>
                    <a:pt x="349" y="627"/>
                    <a:pt x="198" y="627"/>
                    <a:pt x="58" y="581"/>
                  </a:cubicBezTo>
                  <a:cubicBezTo>
                    <a:pt x="35" y="581"/>
                    <a:pt x="23" y="534"/>
                    <a:pt x="0" y="523"/>
                  </a:cubicBezTo>
                  <a:cubicBezTo>
                    <a:pt x="0" y="499"/>
                    <a:pt x="23" y="464"/>
                    <a:pt x="47" y="453"/>
                  </a:cubicBezTo>
                  <a:cubicBezTo>
                    <a:pt x="82" y="441"/>
                    <a:pt x="105" y="418"/>
                    <a:pt x="140" y="418"/>
                  </a:cubicBezTo>
                  <a:cubicBezTo>
                    <a:pt x="267" y="418"/>
                    <a:pt x="395" y="395"/>
                    <a:pt x="511" y="302"/>
                  </a:cubicBezTo>
                  <a:cubicBezTo>
                    <a:pt x="557" y="279"/>
                    <a:pt x="627" y="267"/>
                    <a:pt x="685" y="267"/>
                  </a:cubicBezTo>
                  <a:cubicBezTo>
                    <a:pt x="1022" y="244"/>
                    <a:pt x="1359" y="232"/>
                    <a:pt x="1707" y="232"/>
                  </a:cubicBezTo>
                  <a:cubicBezTo>
                    <a:pt x="2009" y="232"/>
                    <a:pt x="2299" y="232"/>
                    <a:pt x="2577" y="151"/>
                  </a:cubicBezTo>
                  <a:cubicBezTo>
                    <a:pt x="2868" y="58"/>
                    <a:pt x="3158" y="70"/>
                    <a:pt x="3448" y="70"/>
                  </a:cubicBezTo>
                  <a:cubicBezTo>
                    <a:pt x="3588" y="70"/>
                    <a:pt x="3715" y="70"/>
                    <a:pt x="3866" y="47"/>
                  </a:cubicBezTo>
                  <a:cubicBezTo>
                    <a:pt x="4087" y="0"/>
                    <a:pt x="4296" y="35"/>
                    <a:pt x="4551" y="17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0" name="Google Shape;2950;g123dee3dcf1_0_3212"/>
            <p:cNvSpPr/>
            <p:nvPr/>
          </p:nvSpPr>
          <p:spPr>
            <a:xfrm>
              <a:off x="3060025" y="3695825"/>
              <a:ext cx="58650" cy="12200"/>
            </a:xfrm>
            <a:custGeom>
              <a:rect b="b" l="l" r="r" t="t"/>
              <a:pathLst>
                <a:path extrusionOk="0" h="488" w="2346">
                  <a:moveTo>
                    <a:pt x="929" y="395"/>
                  </a:moveTo>
                  <a:cubicBezTo>
                    <a:pt x="767" y="395"/>
                    <a:pt x="697" y="360"/>
                    <a:pt x="651" y="267"/>
                  </a:cubicBezTo>
                  <a:cubicBezTo>
                    <a:pt x="604" y="174"/>
                    <a:pt x="523" y="174"/>
                    <a:pt x="442" y="232"/>
                  </a:cubicBezTo>
                  <a:cubicBezTo>
                    <a:pt x="384" y="279"/>
                    <a:pt x="361" y="348"/>
                    <a:pt x="303" y="395"/>
                  </a:cubicBezTo>
                  <a:cubicBezTo>
                    <a:pt x="256" y="430"/>
                    <a:pt x="198" y="453"/>
                    <a:pt x="140" y="465"/>
                  </a:cubicBezTo>
                  <a:cubicBezTo>
                    <a:pt x="82" y="488"/>
                    <a:pt x="12" y="430"/>
                    <a:pt x="12" y="360"/>
                  </a:cubicBezTo>
                  <a:cubicBezTo>
                    <a:pt x="1" y="302"/>
                    <a:pt x="12" y="221"/>
                    <a:pt x="70" y="209"/>
                  </a:cubicBezTo>
                  <a:cubicBezTo>
                    <a:pt x="186" y="186"/>
                    <a:pt x="268" y="116"/>
                    <a:pt x="361" y="70"/>
                  </a:cubicBezTo>
                  <a:cubicBezTo>
                    <a:pt x="500" y="0"/>
                    <a:pt x="662" y="0"/>
                    <a:pt x="790" y="105"/>
                  </a:cubicBezTo>
                  <a:cubicBezTo>
                    <a:pt x="883" y="163"/>
                    <a:pt x="964" y="197"/>
                    <a:pt x="1080" y="151"/>
                  </a:cubicBezTo>
                  <a:cubicBezTo>
                    <a:pt x="1196" y="105"/>
                    <a:pt x="1313" y="116"/>
                    <a:pt x="1429" y="58"/>
                  </a:cubicBezTo>
                  <a:cubicBezTo>
                    <a:pt x="1510" y="12"/>
                    <a:pt x="1603" y="35"/>
                    <a:pt x="1707" y="35"/>
                  </a:cubicBezTo>
                  <a:cubicBezTo>
                    <a:pt x="1870" y="35"/>
                    <a:pt x="2009" y="35"/>
                    <a:pt x="2172" y="47"/>
                  </a:cubicBezTo>
                  <a:cubicBezTo>
                    <a:pt x="2276" y="47"/>
                    <a:pt x="2346" y="93"/>
                    <a:pt x="2334" y="151"/>
                  </a:cubicBezTo>
                  <a:cubicBezTo>
                    <a:pt x="2323" y="232"/>
                    <a:pt x="2241" y="221"/>
                    <a:pt x="2183" y="221"/>
                  </a:cubicBezTo>
                  <a:cubicBezTo>
                    <a:pt x="2067" y="221"/>
                    <a:pt x="1951" y="232"/>
                    <a:pt x="1858" y="221"/>
                  </a:cubicBezTo>
                  <a:cubicBezTo>
                    <a:pt x="1603" y="209"/>
                    <a:pt x="1371" y="267"/>
                    <a:pt x="1138" y="348"/>
                  </a:cubicBezTo>
                  <a:cubicBezTo>
                    <a:pt x="1057" y="372"/>
                    <a:pt x="953" y="383"/>
                    <a:pt x="929"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1" name="Google Shape;2951;g123dee3dcf1_0_3212"/>
            <p:cNvSpPr/>
            <p:nvPr/>
          </p:nvSpPr>
          <p:spPr>
            <a:xfrm>
              <a:off x="3064675" y="3720200"/>
              <a:ext cx="56900" cy="13075"/>
            </a:xfrm>
            <a:custGeom>
              <a:rect b="b" l="l" r="r" t="t"/>
              <a:pathLst>
                <a:path extrusionOk="0" h="523" w="2276">
                  <a:moveTo>
                    <a:pt x="0" y="395"/>
                  </a:moveTo>
                  <a:cubicBezTo>
                    <a:pt x="59" y="209"/>
                    <a:pt x="59" y="209"/>
                    <a:pt x="175" y="93"/>
                  </a:cubicBezTo>
                  <a:cubicBezTo>
                    <a:pt x="198" y="128"/>
                    <a:pt x="244" y="174"/>
                    <a:pt x="291" y="232"/>
                  </a:cubicBezTo>
                  <a:cubicBezTo>
                    <a:pt x="418" y="267"/>
                    <a:pt x="581" y="337"/>
                    <a:pt x="743" y="325"/>
                  </a:cubicBezTo>
                  <a:cubicBezTo>
                    <a:pt x="894" y="302"/>
                    <a:pt x="1057" y="279"/>
                    <a:pt x="1208" y="186"/>
                  </a:cubicBezTo>
                  <a:cubicBezTo>
                    <a:pt x="1289" y="128"/>
                    <a:pt x="1382" y="93"/>
                    <a:pt x="1463" y="47"/>
                  </a:cubicBezTo>
                  <a:cubicBezTo>
                    <a:pt x="1533" y="0"/>
                    <a:pt x="1626" y="0"/>
                    <a:pt x="1695" y="58"/>
                  </a:cubicBezTo>
                  <a:cubicBezTo>
                    <a:pt x="1823" y="174"/>
                    <a:pt x="1974" y="163"/>
                    <a:pt x="2137" y="128"/>
                  </a:cubicBezTo>
                  <a:cubicBezTo>
                    <a:pt x="2160" y="116"/>
                    <a:pt x="2206" y="128"/>
                    <a:pt x="2276" y="151"/>
                  </a:cubicBezTo>
                  <a:cubicBezTo>
                    <a:pt x="2229" y="209"/>
                    <a:pt x="2218" y="232"/>
                    <a:pt x="2195" y="244"/>
                  </a:cubicBezTo>
                  <a:cubicBezTo>
                    <a:pt x="2055" y="360"/>
                    <a:pt x="1904" y="383"/>
                    <a:pt x="1730" y="360"/>
                  </a:cubicBezTo>
                  <a:cubicBezTo>
                    <a:pt x="1672" y="360"/>
                    <a:pt x="1614" y="337"/>
                    <a:pt x="1579" y="279"/>
                  </a:cubicBezTo>
                  <a:cubicBezTo>
                    <a:pt x="1568" y="244"/>
                    <a:pt x="1533" y="209"/>
                    <a:pt x="1510" y="174"/>
                  </a:cubicBezTo>
                  <a:cubicBezTo>
                    <a:pt x="1440" y="209"/>
                    <a:pt x="1359" y="232"/>
                    <a:pt x="1301" y="279"/>
                  </a:cubicBezTo>
                  <a:cubicBezTo>
                    <a:pt x="1173" y="395"/>
                    <a:pt x="999" y="418"/>
                    <a:pt x="836" y="500"/>
                  </a:cubicBezTo>
                  <a:cubicBezTo>
                    <a:pt x="778" y="523"/>
                    <a:pt x="685" y="523"/>
                    <a:pt x="639" y="500"/>
                  </a:cubicBezTo>
                  <a:cubicBezTo>
                    <a:pt x="511" y="407"/>
                    <a:pt x="360" y="418"/>
                    <a:pt x="221" y="441"/>
                  </a:cubicBezTo>
                  <a:cubicBezTo>
                    <a:pt x="163" y="407"/>
                    <a:pt x="82" y="395"/>
                    <a:pt x="0" y="395"/>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2" name="Google Shape;2952;g123dee3dcf1_0_3212"/>
            <p:cNvSpPr/>
            <p:nvPr/>
          </p:nvSpPr>
          <p:spPr>
            <a:xfrm>
              <a:off x="3060600" y="3742250"/>
              <a:ext cx="43850" cy="10175"/>
            </a:xfrm>
            <a:custGeom>
              <a:rect b="b" l="l" r="r" t="t"/>
              <a:pathLst>
                <a:path extrusionOk="0" h="407" w="1754">
                  <a:moveTo>
                    <a:pt x="59" y="407"/>
                  </a:moveTo>
                  <a:cubicBezTo>
                    <a:pt x="1" y="302"/>
                    <a:pt x="47" y="233"/>
                    <a:pt x="105" y="221"/>
                  </a:cubicBezTo>
                  <a:cubicBezTo>
                    <a:pt x="372" y="152"/>
                    <a:pt x="628" y="1"/>
                    <a:pt x="918" y="24"/>
                  </a:cubicBezTo>
                  <a:cubicBezTo>
                    <a:pt x="1197" y="35"/>
                    <a:pt x="1487" y="35"/>
                    <a:pt x="1754" y="35"/>
                  </a:cubicBezTo>
                  <a:cubicBezTo>
                    <a:pt x="1754" y="117"/>
                    <a:pt x="1696" y="117"/>
                    <a:pt x="1649" y="140"/>
                  </a:cubicBezTo>
                  <a:cubicBezTo>
                    <a:pt x="1522" y="163"/>
                    <a:pt x="1382" y="210"/>
                    <a:pt x="1232" y="210"/>
                  </a:cubicBezTo>
                  <a:cubicBezTo>
                    <a:pt x="918" y="210"/>
                    <a:pt x="616" y="221"/>
                    <a:pt x="326" y="349"/>
                  </a:cubicBezTo>
                  <a:cubicBezTo>
                    <a:pt x="268" y="395"/>
                    <a:pt x="163" y="395"/>
                    <a:pt x="59" y="40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3" name="Google Shape;2953;g123dee3dcf1_0_3212"/>
            <p:cNvSpPr/>
            <p:nvPr/>
          </p:nvSpPr>
          <p:spPr>
            <a:xfrm>
              <a:off x="3115750" y="3743425"/>
              <a:ext cx="4100" cy="4075"/>
            </a:xfrm>
            <a:custGeom>
              <a:rect b="b" l="l" r="r" t="t"/>
              <a:pathLst>
                <a:path extrusionOk="0" h="163" w="164">
                  <a:moveTo>
                    <a:pt x="47" y="0"/>
                  </a:moveTo>
                  <a:cubicBezTo>
                    <a:pt x="59" y="0"/>
                    <a:pt x="94" y="12"/>
                    <a:pt x="94" y="12"/>
                  </a:cubicBezTo>
                  <a:cubicBezTo>
                    <a:pt x="117" y="58"/>
                    <a:pt x="163" y="93"/>
                    <a:pt x="117" y="139"/>
                  </a:cubicBezTo>
                  <a:cubicBezTo>
                    <a:pt x="117" y="139"/>
                    <a:pt x="105" y="163"/>
                    <a:pt x="94" y="163"/>
                  </a:cubicBezTo>
                  <a:cubicBezTo>
                    <a:pt x="36" y="139"/>
                    <a:pt x="1" y="105"/>
                    <a:pt x="1" y="58"/>
                  </a:cubicBezTo>
                  <a:cubicBezTo>
                    <a:pt x="36" y="46"/>
                    <a:pt x="47" y="12"/>
                    <a:pt x="47"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54" name="Google Shape;2954;g123dee3dcf1_0_3212"/>
          <p:cNvGrpSpPr/>
          <p:nvPr/>
        </p:nvGrpSpPr>
        <p:grpSpPr>
          <a:xfrm flipH="1" rot="2084963">
            <a:off x="1022766" y="-103694"/>
            <a:ext cx="1670611" cy="1197127"/>
            <a:chOff x="692625" y="2569725"/>
            <a:chExt cx="463800" cy="332350"/>
          </a:xfrm>
        </p:grpSpPr>
        <p:sp>
          <p:nvSpPr>
            <p:cNvPr id="2955" name="Google Shape;2955;g123dee3dcf1_0_3212"/>
            <p:cNvSpPr/>
            <p:nvPr/>
          </p:nvSpPr>
          <p:spPr>
            <a:xfrm>
              <a:off x="692625" y="2569725"/>
              <a:ext cx="463800" cy="332350"/>
            </a:xfrm>
            <a:custGeom>
              <a:rect b="b" l="l" r="r" t="t"/>
              <a:pathLst>
                <a:path extrusionOk="0" h="13294" w="18552">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6" name="Google Shape;2956;g123dee3dcf1_0_3212"/>
            <p:cNvSpPr/>
            <p:nvPr/>
          </p:nvSpPr>
          <p:spPr>
            <a:xfrm>
              <a:off x="1086750" y="2833825"/>
              <a:ext cx="45300" cy="43000"/>
            </a:xfrm>
            <a:custGeom>
              <a:rect b="b" l="l" r="r" t="t"/>
              <a:pathLst>
                <a:path extrusionOk="0" h="1720" w="1812">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57" name="Google Shape;2957;g123dee3dcf1_0_3212"/>
          <p:cNvGrpSpPr/>
          <p:nvPr/>
        </p:nvGrpSpPr>
        <p:grpSpPr>
          <a:xfrm flipH="1" rot="1062273">
            <a:off x="-107474" y="229685"/>
            <a:ext cx="384784" cy="1297441"/>
            <a:chOff x="954700" y="3672025"/>
            <a:chExt cx="106825" cy="360200"/>
          </a:xfrm>
        </p:grpSpPr>
        <p:sp>
          <p:nvSpPr>
            <p:cNvPr id="2958" name="Google Shape;2958;g123dee3dcf1_0_3212"/>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9" name="Google Shape;2959;g123dee3dcf1_0_3212"/>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0" name="Google Shape;2960;g123dee3dcf1_0_3212"/>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1" name="Google Shape;2961;g123dee3dcf1_0_3212"/>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2" name="Google Shape;2962;g123dee3dcf1_0_3212"/>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3" name="Google Shape;2963;g123dee3dcf1_0_3212"/>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4" name="Google Shape;2964;g123dee3dcf1_0_3212"/>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5" name="Google Shape;2965;g123dee3dcf1_0_3212"/>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6" name="Google Shape;2966;g123dee3dcf1_0_3212"/>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67" name="Google Shape;2967;g123dee3dcf1_0_3212"/>
          <p:cNvGrpSpPr/>
          <p:nvPr/>
        </p:nvGrpSpPr>
        <p:grpSpPr>
          <a:xfrm flipH="1" rot="-1031363">
            <a:off x="-137267" y="1716291"/>
            <a:ext cx="781001" cy="756958"/>
            <a:chOff x="852825" y="3133350"/>
            <a:chExt cx="216825" cy="210150"/>
          </a:xfrm>
        </p:grpSpPr>
        <p:sp>
          <p:nvSpPr>
            <p:cNvPr id="2968" name="Google Shape;2968;g123dee3dcf1_0_3212"/>
            <p:cNvSpPr/>
            <p:nvPr/>
          </p:nvSpPr>
          <p:spPr>
            <a:xfrm>
              <a:off x="852825" y="3133350"/>
              <a:ext cx="216825" cy="210150"/>
            </a:xfrm>
            <a:custGeom>
              <a:rect b="b" l="l" r="r" t="t"/>
              <a:pathLst>
                <a:path extrusionOk="0" h="8406" w="8673">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9" name="Google Shape;2969;g123dee3dcf1_0_3212"/>
            <p:cNvSpPr/>
            <p:nvPr/>
          </p:nvSpPr>
          <p:spPr>
            <a:xfrm>
              <a:off x="918700" y="3216650"/>
              <a:ext cx="82450" cy="81275"/>
            </a:xfrm>
            <a:custGeom>
              <a:rect b="b" l="l" r="r" t="t"/>
              <a:pathLst>
                <a:path extrusionOk="0" h="3251" w="3298">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70" name="Google Shape;2970;g123dee3dcf1_0_3212"/>
          <p:cNvGrpSpPr/>
          <p:nvPr/>
        </p:nvGrpSpPr>
        <p:grpSpPr>
          <a:xfrm flipH="1" rot="9086648">
            <a:off x="2361569" y="-673699"/>
            <a:ext cx="351283" cy="1120755"/>
            <a:chOff x="616875" y="3027700"/>
            <a:chExt cx="97525" cy="311150"/>
          </a:xfrm>
        </p:grpSpPr>
        <p:sp>
          <p:nvSpPr>
            <p:cNvPr id="2971" name="Google Shape;2971;g123dee3dcf1_0_3212"/>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2" name="Google Shape;2972;g123dee3dcf1_0_3212"/>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3" name="Google Shape;2973;g123dee3dcf1_0_3212"/>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4" name="Google Shape;2974;g123dee3dcf1_0_3212"/>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5" name="Google Shape;2975;g123dee3dcf1_0_3212"/>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76" name="Google Shape;2976;g123dee3dcf1_0_3212"/>
          <p:cNvGrpSpPr/>
          <p:nvPr/>
        </p:nvGrpSpPr>
        <p:grpSpPr>
          <a:xfrm flipH="1" rot="-1974894">
            <a:off x="1369997" y="872284"/>
            <a:ext cx="233139" cy="565604"/>
            <a:chOff x="1282375" y="3450000"/>
            <a:chExt cx="64725" cy="157025"/>
          </a:xfrm>
        </p:grpSpPr>
        <p:sp>
          <p:nvSpPr>
            <p:cNvPr id="2977" name="Google Shape;2977;g123dee3dcf1_0_3212"/>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8" name="Google Shape;2978;g123dee3dcf1_0_3212"/>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9" name="Google Shape;2979;g123dee3dcf1_0_3212"/>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80" name="Google Shape;2980;g123dee3dcf1_0_3212"/>
          <p:cNvGrpSpPr/>
          <p:nvPr/>
        </p:nvGrpSpPr>
        <p:grpSpPr>
          <a:xfrm flipH="1" rot="-1302591">
            <a:off x="6086401" y="4653391"/>
            <a:ext cx="378569" cy="592888"/>
            <a:chOff x="683900" y="3612800"/>
            <a:chExt cx="105100" cy="164600"/>
          </a:xfrm>
        </p:grpSpPr>
        <p:sp>
          <p:nvSpPr>
            <p:cNvPr id="2981" name="Google Shape;2981;g123dee3dcf1_0_3212"/>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2" name="Google Shape;2982;g123dee3dcf1_0_3212"/>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83" name="Google Shape;2983;g123dee3dcf1_0_3212"/>
          <p:cNvGrpSpPr/>
          <p:nvPr/>
        </p:nvGrpSpPr>
        <p:grpSpPr>
          <a:xfrm flipH="1" rot="-1974894">
            <a:off x="8706972" y="2937334"/>
            <a:ext cx="233139" cy="565604"/>
            <a:chOff x="1282375" y="3450000"/>
            <a:chExt cx="64725" cy="157025"/>
          </a:xfrm>
        </p:grpSpPr>
        <p:sp>
          <p:nvSpPr>
            <p:cNvPr id="2984" name="Google Shape;2984;g123dee3dcf1_0_3212"/>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5" name="Google Shape;2985;g123dee3dcf1_0_3212"/>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6" name="Google Shape;2986;g123dee3dcf1_0_3212"/>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87" name="Google Shape;2987;g123dee3dcf1_0_3212"/>
          <p:cNvGrpSpPr/>
          <p:nvPr/>
        </p:nvGrpSpPr>
        <p:grpSpPr>
          <a:xfrm flipH="1" rot="762759">
            <a:off x="7516183" y="3314536"/>
            <a:ext cx="590931" cy="1096303"/>
            <a:chOff x="2369275" y="3344925"/>
            <a:chExt cx="160525" cy="297800"/>
          </a:xfrm>
        </p:grpSpPr>
        <p:sp>
          <p:nvSpPr>
            <p:cNvPr id="2988" name="Google Shape;2988;g123dee3dcf1_0_3212"/>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9" name="Google Shape;2989;g123dee3dcf1_0_3212"/>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0" name="Google Shape;2990;g123dee3dcf1_0_3212"/>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1" name="Google Shape;2991;g123dee3dcf1_0_3212"/>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2" name="Google Shape;2992;g123dee3dcf1_0_3212"/>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3" name="Google Shape;2993;g123dee3dcf1_0_3212"/>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4" name="Google Shape;2994;g123dee3dcf1_0_3212"/>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5" name="Google Shape;2995;g123dee3dcf1_0_3212"/>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6" name="Google Shape;2996;g123dee3dcf1_0_3212"/>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7" name="Google Shape;2997;g123dee3dcf1_0_3212"/>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8" name="Google Shape;2998;g123dee3dcf1_0_3212"/>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9" name="Google Shape;2999;g123dee3dcf1_0_3212"/>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0" name="Google Shape;3000;g123dee3dcf1_0_3212"/>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1" name="Google Shape;3001;g123dee3dcf1_0_3212"/>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2" name="Google Shape;3002;g123dee3dcf1_0_3212"/>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03" name="Google Shape;3003;g123dee3dcf1_0_3212"/>
          <p:cNvGrpSpPr/>
          <p:nvPr/>
        </p:nvGrpSpPr>
        <p:grpSpPr>
          <a:xfrm flipH="1" rot="-4092482">
            <a:off x="344768" y="-173695"/>
            <a:ext cx="773115" cy="298133"/>
            <a:chOff x="1154075" y="3734125"/>
            <a:chExt cx="201750" cy="77800"/>
          </a:xfrm>
        </p:grpSpPr>
        <p:sp>
          <p:nvSpPr>
            <p:cNvPr id="3004" name="Google Shape;3004;g123dee3dcf1_0_3212"/>
            <p:cNvSpPr/>
            <p:nvPr/>
          </p:nvSpPr>
          <p:spPr>
            <a:xfrm>
              <a:off x="1218800" y="3752125"/>
              <a:ext cx="63875" cy="44425"/>
            </a:xfrm>
            <a:custGeom>
              <a:rect b="b" l="l" r="r" t="t"/>
              <a:pathLst>
                <a:path extrusionOk="0" h="1777" w="2555">
                  <a:moveTo>
                    <a:pt x="198" y="0"/>
                  </a:moveTo>
                  <a:cubicBezTo>
                    <a:pt x="906" y="35"/>
                    <a:pt x="1626" y="47"/>
                    <a:pt x="2334" y="70"/>
                  </a:cubicBezTo>
                  <a:cubicBezTo>
                    <a:pt x="2392" y="151"/>
                    <a:pt x="2497" y="186"/>
                    <a:pt x="2555" y="267"/>
                  </a:cubicBezTo>
                  <a:cubicBezTo>
                    <a:pt x="2531" y="639"/>
                    <a:pt x="2531" y="1057"/>
                    <a:pt x="2520" y="1451"/>
                  </a:cubicBezTo>
                  <a:cubicBezTo>
                    <a:pt x="2381" y="1556"/>
                    <a:pt x="2218" y="1672"/>
                    <a:pt x="2090" y="1777"/>
                  </a:cubicBezTo>
                  <a:cubicBezTo>
                    <a:pt x="1487" y="1730"/>
                    <a:pt x="837" y="1718"/>
                    <a:pt x="244" y="1660"/>
                  </a:cubicBezTo>
                  <a:cubicBezTo>
                    <a:pt x="175" y="1568"/>
                    <a:pt x="70" y="1463"/>
                    <a:pt x="1" y="1382"/>
                  </a:cubicBezTo>
                  <a:cubicBezTo>
                    <a:pt x="12" y="964"/>
                    <a:pt x="24" y="523"/>
                    <a:pt x="47" y="105"/>
                  </a:cubicBez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5" name="Google Shape;3005;g123dee3dcf1_0_3212"/>
            <p:cNvSpPr/>
            <p:nvPr/>
          </p:nvSpPr>
          <p:spPr>
            <a:xfrm>
              <a:off x="1154075" y="3734125"/>
              <a:ext cx="201750" cy="77800"/>
            </a:xfrm>
            <a:custGeom>
              <a:rect b="b" l="l" r="r" t="t"/>
              <a:pathLst>
                <a:path extrusionOk="0" h="3112" w="8070">
                  <a:moveTo>
                    <a:pt x="3925" y="1"/>
                  </a:moveTo>
                  <a:lnTo>
                    <a:pt x="6072" y="1"/>
                  </a:lnTo>
                  <a:cubicBezTo>
                    <a:pt x="6351" y="1"/>
                    <a:pt x="6618" y="59"/>
                    <a:pt x="6885" y="140"/>
                  </a:cubicBezTo>
                  <a:cubicBezTo>
                    <a:pt x="7001" y="186"/>
                    <a:pt x="7117" y="210"/>
                    <a:pt x="7233" y="256"/>
                  </a:cubicBezTo>
                  <a:cubicBezTo>
                    <a:pt x="7245" y="256"/>
                    <a:pt x="7280" y="268"/>
                    <a:pt x="7291" y="268"/>
                  </a:cubicBezTo>
                  <a:cubicBezTo>
                    <a:pt x="7535" y="500"/>
                    <a:pt x="7872" y="639"/>
                    <a:pt x="7988" y="1011"/>
                  </a:cubicBezTo>
                  <a:cubicBezTo>
                    <a:pt x="8058" y="1243"/>
                    <a:pt x="8069" y="1475"/>
                    <a:pt x="8011" y="1707"/>
                  </a:cubicBezTo>
                  <a:cubicBezTo>
                    <a:pt x="7965" y="1916"/>
                    <a:pt x="7872" y="2113"/>
                    <a:pt x="7767" y="2299"/>
                  </a:cubicBezTo>
                  <a:cubicBezTo>
                    <a:pt x="7744" y="2380"/>
                    <a:pt x="7663" y="2438"/>
                    <a:pt x="7593" y="2473"/>
                  </a:cubicBezTo>
                  <a:cubicBezTo>
                    <a:pt x="7466" y="2566"/>
                    <a:pt x="7338" y="2624"/>
                    <a:pt x="7187" y="2694"/>
                  </a:cubicBezTo>
                  <a:cubicBezTo>
                    <a:pt x="7024" y="2787"/>
                    <a:pt x="6850" y="2868"/>
                    <a:pt x="6664" y="2845"/>
                  </a:cubicBezTo>
                  <a:cubicBezTo>
                    <a:pt x="6641" y="2845"/>
                    <a:pt x="6606" y="2845"/>
                    <a:pt x="6572" y="2856"/>
                  </a:cubicBezTo>
                  <a:cubicBezTo>
                    <a:pt x="6363" y="2961"/>
                    <a:pt x="6107" y="2926"/>
                    <a:pt x="5875" y="2926"/>
                  </a:cubicBezTo>
                  <a:cubicBezTo>
                    <a:pt x="5724" y="2926"/>
                    <a:pt x="5562" y="2926"/>
                    <a:pt x="5399" y="2984"/>
                  </a:cubicBezTo>
                  <a:cubicBezTo>
                    <a:pt x="5318" y="3019"/>
                    <a:pt x="5202" y="3019"/>
                    <a:pt x="5097" y="3019"/>
                  </a:cubicBezTo>
                  <a:cubicBezTo>
                    <a:pt x="4853" y="3031"/>
                    <a:pt x="4586" y="2984"/>
                    <a:pt x="4343" y="3089"/>
                  </a:cubicBezTo>
                  <a:cubicBezTo>
                    <a:pt x="4331" y="3100"/>
                    <a:pt x="4296" y="3089"/>
                    <a:pt x="4285" y="3089"/>
                  </a:cubicBezTo>
                  <a:cubicBezTo>
                    <a:pt x="3820" y="3089"/>
                    <a:pt x="3344" y="3112"/>
                    <a:pt x="2880" y="3077"/>
                  </a:cubicBezTo>
                  <a:cubicBezTo>
                    <a:pt x="2566" y="3042"/>
                    <a:pt x="2253" y="2984"/>
                    <a:pt x="1963" y="2880"/>
                  </a:cubicBezTo>
                  <a:cubicBezTo>
                    <a:pt x="1789" y="2822"/>
                    <a:pt x="1614" y="2764"/>
                    <a:pt x="1429" y="2752"/>
                  </a:cubicBezTo>
                  <a:cubicBezTo>
                    <a:pt x="1347" y="2752"/>
                    <a:pt x="1266" y="2705"/>
                    <a:pt x="1197" y="2682"/>
                  </a:cubicBezTo>
                  <a:cubicBezTo>
                    <a:pt x="988" y="2613"/>
                    <a:pt x="790" y="2555"/>
                    <a:pt x="593" y="2450"/>
                  </a:cubicBezTo>
                  <a:cubicBezTo>
                    <a:pt x="233" y="2276"/>
                    <a:pt x="12" y="2009"/>
                    <a:pt x="36" y="1591"/>
                  </a:cubicBezTo>
                  <a:lnTo>
                    <a:pt x="36" y="1475"/>
                  </a:lnTo>
                  <a:cubicBezTo>
                    <a:pt x="1" y="1115"/>
                    <a:pt x="175" y="825"/>
                    <a:pt x="407" y="581"/>
                  </a:cubicBezTo>
                  <a:cubicBezTo>
                    <a:pt x="581" y="384"/>
                    <a:pt x="790" y="244"/>
                    <a:pt x="1046" y="186"/>
                  </a:cubicBezTo>
                  <a:cubicBezTo>
                    <a:pt x="1092" y="175"/>
                    <a:pt x="1150" y="175"/>
                    <a:pt x="1197" y="140"/>
                  </a:cubicBezTo>
                  <a:cubicBezTo>
                    <a:pt x="1371" y="24"/>
                    <a:pt x="1556" y="24"/>
                    <a:pt x="1754" y="24"/>
                  </a:cubicBezTo>
                  <a:cubicBezTo>
                    <a:pt x="2474" y="1"/>
                    <a:pt x="3193" y="1"/>
                    <a:pt x="3925" y="1"/>
                  </a:cubicBezTo>
                  <a:close/>
                  <a:moveTo>
                    <a:pt x="4412" y="2647"/>
                  </a:moveTo>
                  <a:lnTo>
                    <a:pt x="4122" y="2647"/>
                  </a:lnTo>
                  <a:lnTo>
                    <a:pt x="3240" y="2647"/>
                  </a:lnTo>
                  <a:cubicBezTo>
                    <a:pt x="3054" y="2647"/>
                    <a:pt x="2880" y="2566"/>
                    <a:pt x="2706" y="2555"/>
                  </a:cubicBezTo>
                  <a:cubicBezTo>
                    <a:pt x="2659" y="2555"/>
                    <a:pt x="2601" y="2508"/>
                    <a:pt x="2590" y="2462"/>
                  </a:cubicBezTo>
                  <a:cubicBezTo>
                    <a:pt x="2508" y="2346"/>
                    <a:pt x="2427" y="2241"/>
                    <a:pt x="2427" y="2102"/>
                  </a:cubicBezTo>
                  <a:cubicBezTo>
                    <a:pt x="2427" y="1672"/>
                    <a:pt x="2369" y="1243"/>
                    <a:pt x="2532" y="825"/>
                  </a:cubicBezTo>
                  <a:cubicBezTo>
                    <a:pt x="2566" y="697"/>
                    <a:pt x="2648" y="616"/>
                    <a:pt x="2787" y="604"/>
                  </a:cubicBezTo>
                  <a:cubicBezTo>
                    <a:pt x="2880" y="593"/>
                    <a:pt x="2973" y="593"/>
                    <a:pt x="3066" y="593"/>
                  </a:cubicBezTo>
                  <a:cubicBezTo>
                    <a:pt x="3646" y="593"/>
                    <a:pt x="4227" y="569"/>
                    <a:pt x="4819" y="569"/>
                  </a:cubicBezTo>
                  <a:cubicBezTo>
                    <a:pt x="4877" y="569"/>
                    <a:pt x="4923" y="558"/>
                    <a:pt x="4981" y="569"/>
                  </a:cubicBezTo>
                  <a:cubicBezTo>
                    <a:pt x="5051" y="593"/>
                    <a:pt x="5120" y="616"/>
                    <a:pt x="5167" y="662"/>
                  </a:cubicBezTo>
                  <a:cubicBezTo>
                    <a:pt x="5271" y="778"/>
                    <a:pt x="5353" y="906"/>
                    <a:pt x="5353" y="1069"/>
                  </a:cubicBezTo>
                  <a:lnTo>
                    <a:pt x="5353" y="2055"/>
                  </a:lnTo>
                  <a:cubicBezTo>
                    <a:pt x="5353" y="2113"/>
                    <a:pt x="5341" y="2183"/>
                    <a:pt x="5306" y="2230"/>
                  </a:cubicBezTo>
                  <a:cubicBezTo>
                    <a:pt x="5155" y="2369"/>
                    <a:pt x="5016" y="2555"/>
                    <a:pt x="4772" y="2566"/>
                  </a:cubicBezTo>
                  <a:cubicBezTo>
                    <a:pt x="4749" y="2566"/>
                    <a:pt x="4703" y="2589"/>
                    <a:pt x="4656" y="2601"/>
                  </a:cubicBezTo>
                  <a:lnTo>
                    <a:pt x="4714" y="2659"/>
                  </a:lnTo>
                  <a:cubicBezTo>
                    <a:pt x="4970" y="2682"/>
                    <a:pt x="5225" y="2717"/>
                    <a:pt x="5469" y="2601"/>
                  </a:cubicBezTo>
                  <a:cubicBezTo>
                    <a:pt x="5515" y="2589"/>
                    <a:pt x="5573" y="2578"/>
                    <a:pt x="5620" y="2578"/>
                  </a:cubicBezTo>
                  <a:cubicBezTo>
                    <a:pt x="5933" y="2566"/>
                    <a:pt x="6270" y="2601"/>
                    <a:pt x="6595" y="2508"/>
                  </a:cubicBezTo>
                  <a:cubicBezTo>
                    <a:pt x="6839" y="2543"/>
                    <a:pt x="7036" y="2392"/>
                    <a:pt x="7245" y="2299"/>
                  </a:cubicBezTo>
                  <a:cubicBezTo>
                    <a:pt x="7442" y="2218"/>
                    <a:pt x="7558" y="2055"/>
                    <a:pt x="7616" y="1846"/>
                  </a:cubicBezTo>
                  <a:cubicBezTo>
                    <a:pt x="7663" y="1695"/>
                    <a:pt x="7767" y="1533"/>
                    <a:pt x="7733" y="1347"/>
                  </a:cubicBezTo>
                  <a:cubicBezTo>
                    <a:pt x="7709" y="1150"/>
                    <a:pt x="7663" y="953"/>
                    <a:pt x="7500" y="825"/>
                  </a:cubicBezTo>
                  <a:cubicBezTo>
                    <a:pt x="7315" y="674"/>
                    <a:pt x="7129" y="511"/>
                    <a:pt x="6885" y="442"/>
                  </a:cubicBezTo>
                  <a:cubicBezTo>
                    <a:pt x="6595" y="360"/>
                    <a:pt x="6305" y="268"/>
                    <a:pt x="5980" y="268"/>
                  </a:cubicBezTo>
                  <a:cubicBezTo>
                    <a:pt x="4586" y="268"/>
                    <a:pt x="3193" y="256"/>
                    <a:pt x="1800" y="256"/>
                  </a:cubicBezTo>
                  <a:cubicBezTo>
                    <a:pt x="1614" y="256"/>
                    <a:pt x="1440" y="244"/>
                    <a:pt x="1278" y="384"/>
                  </a:cubicBezTo>
                  <a:cubicBezTo>
                    <a:pt x="1255" y="418"/>
                    <a:pt x="1197" y="430"/>
                    <a:pt x="1138" y="442"/>
                  </a:cubicBezTo>
                  <a:cubicBezTo>
                    <a:pt x="848" y="558"/>
                    <a:pt x="581" y="709"/>
                    <a:pt x="465" y="1022"/>
                  </a:cubicBezTo>
                  <a:cubicBezTo>
                    <a:pt x="454" y="1069"/>
                    <a:pt x="419" y="1092"/>
                    <a:pt x="395" y="1127"/>
                  </a:cubicBezTo>
                  <a:cubicBezTo>
                    <a:pt x="337" y="1196"/>
                    <a:pt x="326" y="1266"/>
                    <a:pt x="326" y="1359"/>
                  </a:cubicBezTo>
                  <a:lnTo>
                    <a:pt x="326" y="1579"/>
                  </a:lnTo>
                  <a:cubicBezTo>
                    <a:pt x="326" y="1893"/>
                    <a:pt x="454" y="2055"/>
                    <a:pt x="755" y="2171"/>
                  </a:cubicBezTo>
                  <a:cubicBezTo>
                    <a:pt x="860" y="2195"/>
                    <a:pt x="941" y="2241"/>
                    <a:pt x="1046" y="2288"/>
                  </a:cubicBezTo>
                  <a:cubicBezTo>
                    <a:pt x="1173" y="2334"/>
                    <a:pt x="1313" y="2404"/>
                    <a:pt x="1452" y="2415"/>
                  </a:cubicBezTo>
                  <a:cubicBezTo>
                    <a:pt x="1893" y="2473"/>
                    <a:pt x="2276" y="2694"/>
                    <a:pt x="2729" y="2705"/>
                  </a:cubicBezTo>
                  <a:cubicBezTo>
                    <a:pt x="2891" y="2798"/>
                    <a:pt x="3066" y="2775"/>
                    <a:pt x="3240" y="2775"/>
                  </a:cubicBezTo>
                  <a:lnTo>
                    <a:pt x="4006" y="2775"/>
                  </a:lnTo>
                  <a:cubicBezTo>
                    <a:pt x="4099" y="2775"/>
                    <a:pt x="4169" y="2775"/>
                    <a:pt x="4250" y="2764"/>
                  </a:cubicBezTo>
                  <a:cubicBezTo>
                    <a:pt x="4319" y="2740"/>
                    <a:pt x="4343" y="2705"/>
                    <a:pt x="4412" y="2647"/>
                  </a:cubicBezTo>
                  <a:close/>
                  <a:moveTo>
                    <a:pt x="2810" y="2241"/>
                  </a:moveTo>
                  <a:cubicBezTo>
                    <a:pt x="2950" y="2276"/>
                    <a:pt x="3077" y="2334"/>
                    <a:pt x="3217" y="2334"/>
                  </a:cubicBezTo>
                  <a:cubicBezTo>
                    <a:pt x="3576" y="2346"/>
                    <a:pt x="3925" y="2346"/>
                    <a:pt x="4285" y="2346"/>
                  </a:cubicBezTo>
                  <a:cubicBezTo>
                    <a:pt x="4436" y="2346"/>
                    <a:pt x="4586" y="2299"/>
                    <a:pt x="4737" y="2264"/>
                  </a:cubicBezTo>
                  <a:cubicBezTo>
                    <a:pt x="4935" y="2206"/>
                    <a:pt x="5051" y="2044"/>
                    <a:pt x="5051" y="1823"/>
                  </a:cubicBezTo>
                  <a:lnTo>
                    <a:pt x="5051" y="1185"/>
                  </a:lnTo>
                  <a:cubicBezTo>
                    <a:pt x="5051" y="941"/>
                    <a:pt x="4970" y="871"/>
                    <a:pt x="4726" y="871"/>
                  </a:cubicBezTo>
                  <a:lnTo>
                    <a:pt x="2984" y="871"/>
                  </a:lnTo>
                  <a:cubicBezTo>
                    <a:pt x="2938" y="871"/>
                    <a:pt x="2903" y="883"/>
                    <a:pt x="2868" y="883"/>
                  </a:cubicBezTo>
                  <a:cubicBezTo>
                    <a:pt x="2694" y="1243"/>
                    <a:pt x="2729" y="1626"/>
                    <a:pt x="2741" y="1997"/>
                  </a:cubicBezTo>
                  <a:cubicBezTo>
                    <a:pt x="2717" y="2067"/>
                    <a:pt x="2775" y="2160"/>
                    <a:pt x="2810" y="224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6" name="Google Shape;3006;g123dee3dcf1_0_3212"/>
            <p:cNvSpPr/>
            <p:nvPr/>
          </p:nvSpPr>
          <p:spPr>
            <a:xfrm>
              <a:off x="1260300" y="3765475"/>
              <a:ext cx="8450" cy="6400"/>
            </a:xfrm>
            <a:custGeom>
              <a:rect b="b" l="l" r="r" t="t"/>
              <a:pathLst>
                <a:path extrusionOk="0" h="256" w="338">
                  <a:moveTo>
                    <a:pt x="210" y="24"/>
                  </a:moveTo>
                  <a:cubicBezTo>
                    <a:pt x="221" y="24"/>
                    <a:pt x="268" y="24"/>
                    <a:pt x="279" y="35"/>
                  </a:cubicBezTo>
                  <a:cubicBezTo>
                    <a:pt x="314" y="58"/>
                    <a:pt x="337" y="93"/>
                    <a:pt x="337" y="116"/>
                  </a:cubicBezTo>
                  <a:cubicBezTo>
                    <a:pt x="337" y="151"/>
                    <a:pt x="326" y="209"/>
                    <a:pt x="291" y="221"/>
                  </a:cubicBezTo>
                  <a:cubicBezTo>
                    <a:pt x="256" y="256"/>
                    <a:pt x="210" y="256"/>
                    <a:pt x="152" y="256"/>
                  </a:cubicBezTo>
                  <a:cubicBezTo>
                    <a:pt x="59" y="256"/>
                    <a:pt x="1" y="174"/>
                    <a:pt x="1" y="116"/>
                  </a:cubicBezTo>
                  <a:cubicBezTo>
                    <a:pt x="1" y="58"/>
                    <a:pt x="82" y="24"/>
                    <a:pt x="163" y="0"/>
                  </a:cubicBezTo>
                  <a:cubicBezTo>
                    <a:pt x="187" y="24"/>
                    <a:pt x="198" y="24"/>
                    <a:pt x="210" y="2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7" name="Google Shape;3007;g123dee3dcf1_0_3212"/>
            <p:cNvSpPr/>
            <p:nvPr/>
          </p:nvSpPr>
          <p:spPr>
            <a:xfrm>
              <a:off x="1248125" y="3760250"/>
              <a:ext cx="9025" cy="6400"/>
            </a:xfrm>
            <a:custGeom>
              <a:rect b="b" l="l" r="r" t="t"/>
              <a:pathLst>
                <a:path extrusionOk="0" h="256" w="361">
                  <a:moveTo>
                    <a:pt x="221" y="0"/>
                  </a:moveTo>
                  <a:cubicBezTo>
                    <a:pt x="244" y="0"/>
                    <a:pt x="279" y="12"/>
                    <a:pt x="290" y="24"/>
                  </a:cubicBezTo>
                  <a:cubicBezTo>
                    <a:pt x="337" y="58"/>
                    <a:pt x="360" y="140"/>
                    <a:pt x="337" y="186"/>
                  </a:cubicBezTo>
                  <a:cubicBezTo>
                    <a:pt x="302" y="233"/>
                    <a:pt x="267" y="256"/>
                    <a:pt x="209" y="244"/>
                  </a:cubicBezTo>
                  <a:cubicBezTo>
                    <a:pt x="186" y="244"/>
                    <a:pt x="163" y="233"/>
                    <a:pt x="151" y="209"/>
                  </a:cubicBezTo>
                  <a:cubicBezTo>
                    <a:pt x="35" y="175"/>
                    <a:pt x="0" y="105"/>
                    <a:pt x="12" y="70"/>
                  </a:cubicBezTo>
                  <a:cubicBezTo>
                    <a:pt x="58" y="0"/>
                    <a:pt x="128" y="12"/>
                    <a:pt x="221"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8" name="Google Shape;3008;g123dee3dcf1_0_3212"/>
            <p:cNvSpPr/>
            <p:nvPr/>
          </p:nvSpPr>
          <p:spPr>
            <a:xfrm>
              <a:off x="1237675" y="3776500"/>
              <a:ext cx="7275" cy="6125"/>
            </a:xfrm>
            <a:custGeom>
              <a:rect b="b" l="l" r="r" t="t"/>
              <a:pathLst>
                <a:path extrusionOk="0" h="245" w="291">
                  <a:moveTo>
                    <a:pt x="128" y="0"/>
                  </a:moveTo>
                  <a:cubicBezTo>
                    <a:pt x="174" y="12"/>
                    <a:pt x="232" y="24"/>
                    <a:pt x="256" y="59"/>
                  </a:cubicBezTo>
                  <a:cubicBezTo>
                    <a:pt x="267" y="70"/>
                    <a:pt x="290" y="140"/>
                    <a:pt x="256" y="163"/>
                  </a:cubicBezTo>
                  <a:cubicBezTo>
                    <a:pt x="198" y="244"/>
                    <a:pt x="70" y="244"/>
                    <a:pt x="12" y="163"/>
                  </a:cubicBezTo>
                  <a:cubicBezTo>
                    <a:pt x="0" y="128"/>
                    <a:pt x="0" y="70"/>
                    <a:pt x="23" y="59"/>
                  </a:cubicBezTo>
                  <a:cubicBezTo>
                    <a:pt x="47" y="47"/>
                    <a:pt x="82" y="24"/>
                    <a:pt x="128"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9" name="Google Shape;3009;g123dee3dcf1_0_3212"/>
            <p:cNvSpPr/>
            <p:nvPr/>
          </p:nvSpPr>
          <p:spPr>
            <a:xfrm>
              <a:off x="1231000" y="3764600"/>
              <a:ext cx="7275" cy="5250"/>
            </a:xfrm>
            <a:custGeom>
              <a:rect b="b" l="l" r="r" t="t"/>
              <a:pathLst>
                <a:path extrusionOk="0" h="210" w="291">
                  <a:moveTo>
                    <a:pt x="105" y="209"/>
                  </a:moveTo>
                  <a:cubicBezTo>
                    <a:pt x="81" y="186"/>
                    <a:pt x="35" y="151"/>
                    <a:pt x="12" y="128"/>
                  </a:cubicBezTo>
                  <a:cubicBezTo>
                    <a:pt x="0" y="70"/>
                    <a:pt x="35" y="24"/>
                    <a:pt x="93" y="12"/>
                  </a:cubicBezTo>
                  <a:cubicBezTo>
                    <a:pt x="128" y="1"/>
                    <a:pt x="186" y="1"/>
                    <a:pt x="232" y="12"/>
                  </a:cubicBezTo>
                  <a:cubicBezTo>
                    <a:pt x="267" y="12"/>
                    <a:pt x="290" y="59"/>
                    <a:pt x="290" y="70"/>
                  </a:cubicBezTo>
                  <a:cubicBezTo>
                    <a:pt x="290" y="93"/>
                    <a:pt x="279" y="140"/>
                    <a:pt x="244" y="175"/>
                  </a:cubicBezTo>
                  <a:cubicBezTo>
                    <a:pt x="209" y="198"/>
                    <a:pt x="163" y="198"/>
                    <a:pt x="105"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0" name="Google Shape;3010;g123dee3dcf1_0_3212"/>
            <p:cNvSpPr/>
            <p:nvPr/>
          </p:nvSpPr>
          <p:spPr>
            <a:xfrm>
              <a:off x="1248400" y="3769825"/>
              <a:ext cx="7875" cy="6700"/>
            </a:xfrm>
            <a:custGeom>
              <a:rect b="b" l="l" r="r" t="t"/>
              <a:pathLst>
                <a:path extrusionOk="0" h="268" w="315">
                  <a:moveTo>
                    <a:pt x="1" y="140"/>
                  </a:moveTo>
                  <a:cubicBezTo>
                    <a:pt x="59" y="24"/>
                    <a:pt x="163" y="0"/>
                    <a:pt x="268" y="47"/>
                  </a:cubicBezTo>
                  <a:cubicBezTo>
                    <a:pt x="291" y="59"/>
                    <a:pt x="314" y="105"/>
                    <a:pt x="314" y="151"/>
                  </a:cubicBezTo>
                  <a:cubicBezTo>
                    <a:pt x="314" y="163"/>
                    <a:pt x="279" y="209"/>
                    <a:pt x="268" y="221"/>
                  </a:cubicBezTo>
                  <a:cubicBezTo>
                    <a:pt x="163" y="267"/>
                    <a:pt x="59" y="244"/>
                    <a:pt x="1" y="14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1" name="Google Shape;3011;g123dee3dcf1_0_3212"/>
            <p:cNvSpPr/>
            <p:nvPr/>
          </p:nvSpPr>
          <p:spPr>
            <a:xfrm>
              <a:off x="1256250" y="3784325"/>
              <a:ext cx="4375" cy="5850"/>
            </a:xfrm>
            <a:custGeom>
              <a:rect b="b" l="l" r="r" t="t"/>
              <a:pathLst>
                <a:path extrusionOk="0" h="234" w="175">
                  <a:moveTo>
                    <a:pt x="70" y="233"/>
                  </a:moveTo>
                  <a:cubicBezTo>
                    <a:pt x="35" y="175"/>
                    <a:pt x="12" y="140"/>
                    <a:pt x="0" y="94"/>
                  </a:cubicBezTo>
                  <a:cubicBezTo>
                    <a:pt x="0" y="47"/>
                    <a:pt x="58" y="1"/>
                    <a:pt x="93" y="24"/>
                  </a:cubicBezTo>
                  <a:cubicBezTo>
                    <a:pt x="151" y="36"/>
                    <a:pt x="174" y="94"/>
                    <a:pt x="151" y="140"/>
                  </a:cubicBezTo>
                  <a:cubicBezTo>
                    <a:pt x="140" y="163"/>
                    <a:pt x="105" y="198"/>
                    <a:pt x="70"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12" name="Google Shape;3012;g123dee3dcf1_0_3212"/>
          <p:cNvGrpSpPr/>
          <p:nvPr/>
        </p:nvGrpSpPr>
        <p:grpSpPr>
          <a:xfrm flipH="1" rot="-1415750">
            <a:off x="430219" y="501185"/>
            <a:ext cx="602211" cy="1005088"/>
            <a:chOff x="1980950" y="3649100"/>
            <a:chExt cx="146600" cy="244675"/>
          </a:xfrm>
        </p:grpSpPr>
        <p:sp>
          <p:nvSpPr>
            <p:cNvPr id="3013" name="Google Shape;3013;g123dee3dcf1_0_3212"/>
            <p:cNvSpPr/>
            <p:nvPr/>
          </p:nvSpPr>
          <p:spPr>
            <a:xfrm>
              <a:off x="1983850" y="3650250"/>
              <a:ext cx="66500" cy="233650"/>
            </a:xfrm>
            <a:custGeom>
              <a:rect b="b" l="l" r="r" t="t"/>
              <a:pathLst>
                <a:path extrusionOk="0" h="9346" w="2660">
                  <a:moveTo>
                    <a:pt x="500" y="9346"/>
                  </a:moveTo>
                  <a:lnTo>
                    <a:pt x="2659" y="4493"/>
                  </a:lnTo>
                  <a:lnTo>
                    <a:pt x="2473" y="1208"/>
                  </a:lnTo>
                  <a:cubicBezTo>
                    <a:pt x="2473" y="1208"/>
                    <a:pt x="1928" y="987"/>
                    <a:pt x="2021" y="0"/>
                  </a:cubicBezTo>
                  <a:lnTo>
                    <a:pt x="1777" y="128"/>
                  </a:lnTo>
                  <a:cubicBezTo>
                    <a:pt x="1754" y="465"/>
                    <a:pt x="1742" y="778"/>
                    <a:pt x="1730" y="1127"/>
                  </a:cubicBezTo>
                  <a:cubicBezTo>
                    <a:pt x="1846" y="1161"/>
                    <a:pt x="1986" y="1185"/>
                    <a:pt x="2102" y="1219"/>
                  </a:cubicBezTo>
                  <a:cubicBezTo>
                    <a:pt x="2090" y="1452"/>
                    <a:pt x="2032" y="1707"/>
                    <a:pt x="2079" y="1939"/>
                  </a:cubicBezTo>
                  <a:cubicBezTo>
                    <a:pt x="2160" y="2462"/>
                    <a:pt x="2021" y="3019"/>
                    <a:pt x="2044" y="3541"/>
                  </a:cubicBezTo>
                  <a:cubicBezTo>
                    <a:pt x="2079" y="3855"/>
                    <a:pt x="2125" y="4203"/>
                    <a:pt x="2148" y="4540"/>
                  </a:cubicBezTo>
                  <a:cubicBezTo>
                    <a:pt x="2044" y="4725"/>
                    <a:pt x="1893" y="4934"/>
                    <a:pt x="1777" y="5120"/>
                  </a:cubicBezTo>
                  <a:cubicBezTo>
                    <a:pt x="1510" y="5561"/>
                    <a:pt x="1150" y="5968"/>
                    <a:pt x="941" y="6432"/>
                  </a:cubicBezTo>
                  <a:cubicBezTo>
                    <a:pt x="744" y="6873"/>
                    <a:pt x="105" y="8661"/>
                    <a:pt x="1" y="9044"/>
                  </a:cubicBezTo>
                  <a:cubicBezTo>
                    <a:pt x="221" y="9160"/>
                    <a:pt x="500" y="9346"/>
                    <a:pt x="500" y="934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4" name="Google Shape;3014;g123dee3dcf1_0_3212"/>
            <p:cNvSpPr/>
            <p:nvPr/>
          </p:nvSpPr>
          <p:spPr>
            <a:xfrm>
              <a:off x="2005050" y="3840050"/>
              <a:ext cx="97525" cy="27900"/>
            </a:xfrm>
            <a:custGeom>
              <a:rect b="b" l="l" r="r" t="t"/>
              <a:pathLst>
                <a:path extrusionOk="0" h="1116" w="3901">
                  <a:moveTo>
                    <a:pt x="3402" y="1"/>
                  </a:moveTo>
                  <a:cubicBezTo>
                    <a:pt x="3669" y="291"/>
                    <a:pt x="3715" y="651"/>
                    <a:pt x="3901" y="930"/>
                  </a:cubicBezTo>
                  <a:cubicBezTo>
                    <a:pt x="3785" y="1081"/>
                    <a:pt x="3645" y="1104"/>
                    <a:pt x="3518" y="1104"/>
                  </a:cubicBezTo>
                  <a:lnTo>
                    <a:pt x="2334" y="1104"/>
                  </a:lnTo>
                  <a:cubicBezTo>
                    <a:pt x="2090" y="1104"/>
                    <a:pt x="1823" y="1115"/>
                    <a:pt x="1579" y="1023"/>
                  </a:cubicBezTo>
                  <a:cubicBezTo>
                    <a:pt x="1428" y="988"/>
                    <a:pt x="1266" y="1011"/>
                    <a:pt x="1115" y="1011"/>
                  </a:cubicBezTo>
                  <a:cubicBezTo>
                    <a:pt x="987" y="1011"/>
                    <a:pt x="848" y="1011"/>
                    <a:pt x="720" y="953"/>
                  </a:cubicBezTo>
                  <a:cubicBezTo>
                    <a:pt x="639" y="930"/>
                    <a:pt x="546" y="930"/>
                    <a:pt x="441" y="906"/>
                  </a:cubicBezTo>
                  <a:lnTo>
                    <a:pt x="12" y="906"/>
                  </a:lnTo>
                  <a:cubicBezTo>
                    <a:pt x="12" y="872"/>
                    <a:pt x="0" y="825"/>
                    <a:pt x="12" y="814"/>
                  </a:cubicBezTo>
                  <a:cubicBezTo>
                    <a:pt x="151" y="593"/>
                    <a:pt x="290" y="361"/>
                    <a:pt x="441" y="152"/>
                  </a:cubicBezTo>
                  <a:cubicBezTo>
                    <a:pt x="523" y="59"/>
                    <a:pt x="615" y="1"/>
                    <a:pt x="75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5" name="Google Shape;3015;g123dee3dcf1_0_3212"/>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6" name="Google Shape;3016;g123dee3dcf1_0_3212"/>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7" name="Google Shape;3017;g123dee3dcf1_0_3212"/>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8" name="Google Shape;3018;g123dee3dcf1_0_3212"/>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9" name="Google Shape;3019;g123dee3dcf1_0_3212"/>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0" name="Google Shape;3020;g123dee3dcf1_0_3212"/>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1" name="Google Shape;3021;g123dee3dcf1_0_3212"/>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2" name="Google Shape;3022;g123dee3dcf1_0_3212"/>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3" name="Google Shape;3023;g123dee3dcf1_0_3212"/>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4" name="Google Shape;3024;g123dee3dcf1_0_3212"/>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5" name="Google Shape;3025;g123dee3dcf1_0_3212"/>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26" name="Google Shape;3026;g123dee3dcf1_0_3212"/>
          <p:cNvGrpSpPr/>
          <p:nvPr/>
        </p:nvGrpSpPr>
        <p:grpSpPr>
          <a:xfrm flipH="1" rot="-897778">
            <a:off x="825130" y="1701964"/>
            <a:ext cx="540259" cy="223795"/>
            <a:chOff x="2333000" y="3750375"/>
            <a:chExt cx="157050" cy="65050"/>
          </a:xfrm>
        </p:grpSpPr>
        <p:sp>
          <p:nvSpPr>
            <p:cNvPr id="3027" name="Google Shape;3027;g123dee3dcf1_0_3212"/>
            <p:cNvSpPr/>
            <p:nvPr/>
          </p:nvSpPr>
          <p:spPr>
            <a:xfrm>
              <a:off x="2337650" y="3767800"/>
              <a:ext cx="81875" cy="45300"/>
            </a:xfrm>
            <a:custGeom>
              <a:rect b="b" l="l" r="r" t="t"/>
              <a:pathLst>
                <a:path extrusionOk="0" h="1812" w="3275">
                  <a:moveTo>
                    <a:pt x="1509" y="1231"/>
                  </a:moveTo>
                  <a:cubicBezTo>
                    <a:pt x="1266" y="1242"/>
                    <a:pt x="999" y="1242"/>
                    <a:pt x="778" y="1126"/>
                  </a:cubicBezTo>
                  <a:cubicBezTo>
                    <a:pt x="581" y="1022"/>
                    <a:pt x="430" y="836"/>
                    <a:pt x="395" y="627"/>
                  </a:cubicBezTo>
                  <a:cubicBezTo>
                    <a:pt x="349" y="407"/>
                    <a:pt x="407" y="174"/>
                    <a:pt x="546" y="0"/>
                  </a:cubicBezTo>
                  <a:cubicBezTo>
                    <a:pt x="407" y="116"/>
                    <a:pt x="151" y="186"/>
                    <a:pt x="0" y="302"/>
                  </a:cubicBezTo>
                  <a:cubicBezTo>
                    <a:pt x="0" y="650"/>
                    <a:pt x="140" y="987"/>
                    <a:pt x="291" y="1300"/>
                  </a:cubicBezTo>
                  <a:cubicBezTo>
                    <a:pt x="372" y="1475"/>
                    <a:pt x="534" y="1614"/>
                    <a:pt x="708" y="1684"/>
                  </a:cubicBezTo>
                  <a:cubicBezTo>
                    <a:pt x="883" y="1753"/>
                    <a:pt x="1092" y="1765"/>
                    <a:pt x="1277" y="1788"/>
                  </a:cubicBezTo>
                  <a:cubicBezTo>
                    <a:pt x="1893" y="1811"/>
                    <a:pt x="2601" y="1695"/>
                    <a:pt x="3216" y="1614"/>
                  </a:cubicBezTo>
                  <a:cubicBezTo>
                    <a:pt x="3251" y="1451"/>
                    <a:pt x="3251" y="1242"/>
                    <a:pt x="3274" y="1091"/>
                  </a:cubicBezTo>
                  <a:cubicBezTo>
                    <a:pt x="2694" y="1161"/>
                    <a:pt x="2102" y="1208"/>
                    <a:pt x="1509" y="123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8" name="Google Shape;3028;g123dee3dcf1_0_3212"/>
            <p:cNvSpPr/>
            <p:nvPr/>
          </p:nvSpPr>
          <p:spPr>
            <a:xfrm>
              <a:off x="2420950" y="3757625"/>
              <a:ext cx="60975" cy="47050"/>
            </a:xfrm>
            <a:custGeom>
              <a:rect b="b" l="l" r="r" t="t"/>
              <a:pathLst>
                <a:path extrusionOk="0" h="1882" w="2439">
                  <a:moveTo>
                    <a:pt x="0" y="24"/>
                  </a:moveTo>
                  <a:cubicBezTo>
                    <a:pt x="441" y="24"/>
                    <a:pt x="871" y="1"/>
                    <a:pt x="1300" y="47"/>
                  </a:cubicBezTo>
                  <a:cubicBezTo>
                    <a:pt x="1567" y="59"/>
                    <a:pt x="1846" y="140"/>
                    <a:pt x="2113" y="256"/>
                  </a:cubicBezTo>
                  <a:cubicBezTo>
                    <a:pt x="2183" y="291"/>
                    <a:pt x="2241" y="349"/>
                    <a:pt x="2287" y="419"/>
                  </a:cubicBezTo>
                  <a:cubicBezTo>
                    <a:pt x="2322" y="512"/>
                    <a:pt x="2368" y="581"/>
                    <a:pt x="2403" y="663"/>
                  </a:cubicBezTo>
                  <a:cubicBezTo>
                    <a:pt x="2426" y="721"/>
                    <a:pt x="2438" y="814"/>
                    <a:pt x="2426" y="872"/>
                  </a:cubicBezTo>
                  <a:cubicBezTo>
                    <a:pt x="2415" y="999"/>
                    <a:pt x="2368" y="1127"/>
                    <a:pt x="2322" y="1243"/>
                  </a:cubicBezTo>
                  <a:cubicBezTo>
                    <a:pt x="2287" y="1359"/>
                    <a:pt x="2241" y="1475"/>
                    <a:pt x="2125" y="1533"/>
                  </a:cubicBezTo>
                  <a:cubicBezTo>
                    <a:pt x="2020" y="1591"/>
                    <a:pt x="1939" y="1673"/>
                    <a:pt x="1788" y="1626"/>
                  </a:cubicBezTo>
                  <a:cubicBezTo>
                    <a:pt x="1649" y="1591"/>
                    <a:pt x="1486" y="1615"/>
                    <a:pt x="1335" y="1696"/>
                  </a:cubicBezTo>
                  <a:cubicBezTo>
                    <a:pt x="1300" y="1731"/>
                    <a:pt x="1219" y="1742"/>
                    <a:pt x="1161" y="1754"/>
                  </a:cubicBezTo>
                  <a:cubicBezTo>
                    <a:pt x="871" y="1754"/>
                    <a:pt x="615" y="1870"/>
                    <a:pt x="325" y="1858"/>
                  </a:cubicBezTo>
                  <a:cubicBezTo>
                    <a:pt x="256" y="1858"/>
                    <a:pt x="163" y="1870"/>
                    <a:pt x="93" y="1882"/>
                  </a:cubicBezTo>
                  <a:cubicBezTo>
                    <a:pt x="47" y="1789"/>
                    <a:pt x="81" y="1707"/>
                    <a:pt x="116" y="1638"/>
                  </a:cubicBezTo>
                  <a:cubicBezTo>
                    <a:pt x="232" y="1475"/>
                    <a:pt x="232" y="1301"/>
                    <a:pt x="232" y="1115"/>
                  </a:cubicBezTo>
                  <a:cubicBezTo>
                    <a:pt x="232" y="605"/>
                    <a:pt x="232" y="605"/>
                    <a:pt x="23" y="117"/>
                  </a:cubicBezTo>
                  <a:cubicBezTo>
                    <a:pt x="12" y="105"/>
                    <a:pt x="12" y="71"/>
                    <a:pt x="0" y="24"/>
                  </a:cubicBezTo>
                  <a:close/>
                  <a:moveTo>
                    <a:pt x="1951" y="488"/>
                  </a:moveTo>
                  <a:cubicBezTo>
                    <a:pt x="1858" y="361"/>
                    <a:pt x="1788" y="291"/>
                    <a:pt x="1672" y="291"/>
                  </a:cubicBezTo>
                  <a:cubicBezTo>
                    <a:pt x="1382" y="291"/>
                    <a:pt x="1091" y="303"/>
                    <a:pt x="801" y="314"/>
                  </a:cubicBezTo>
                  <a:cubicBezTo>
                    <a:pt x="778" y="314"/>
                    <a:pt x="720" y="338"/>
                    <a:pt x="732" y="419"/>
                  </a:cubicBezTo>
                  <a:cubicBezTo>
                    <a:pt x="755" y="430"/>
                    <a:pt x="801" y="454"/>
                    <a:pt x="848" y="465"/>
                  </a:cubicBezTo>
                  <a:cubicBezTo>
                    <a:pt x="987" y="477"/>
                    <a:pt x="1126" y="477"/>
                    <a:pt x="1266" y="477"/>
                  </a:cubicBezTo>
                  <a:cubicBezTo>
                    <a:pt x="1440" y="477"/>
                    <a:pt x="1625" y="465"/>
                    <a:pt x="1800" y="535"/>
                  </a:cubicBezTo>
                  <a:cubicBezTo>
                    <a:pt x="1846" y="535"/>
                    <a:pt x="1892" y="512"/>
                    <a:pt x="1951" y="48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9" name="Google Shape;3029;g123dee3dcf1_0_3212"/>
            <p:cNvSpPr/>
            <p:nvPr/>
          </p:nvSpPr>
          <p:spPr>
            <a:xfrm>
              <a:off x="2333000" y="3750375"/>
              <a:ext cx="157050" cy="65050"/>
            </a:xfrm>
            <a:custGeom>
              <a:rect b="b" l="l" r="r" t="t"/>
              <a:pathLst>
                <a:path extrusionOk="0" h="2602" w="6282">
                  <a:moveTo>
                    <a:pt x="3774" y="12"/>
                  </a:moveTo>
                  <a:cubicBezTo>
                    <a:pt x="4017" y="12"/>
                    <a:pt x="4261" y="24"/>
                    <a:pt x="4505" y="12"/>
                  </a:cubicBezTo>
                  <a:cubicBezTo>
                    <a:pt x="4842" y="1"/>
                    <a:pt x="5167" y="59"/>
                    <a:pt x="5469" y="152"/>
                  </a:cubicBezTo>
                  <a:cubicBezTo>
                    <a:pt x="5492" y="175"/>
                    <a:pt x="5527" y="186"/>
                    <a:pt x="5550" y="186"/>
                  </a:cubicBezTo>
                  <a:cubicBezTo>
                    <a:pt x="5817" y="198"/>
                    <a:pt x="5956" y="361"/>
                    <a:pt x="6072" y="570"/>
                  </a:cubicBezTo>
                  <a:cubicBezTo>
                    <a:pt x="6177" y="720"/>
                    <a:pt x="6281" y="895"/>
                    <a:pt x="6246" y="1104"/>
                  </a:cubicBezTo>
                  <a:cubicBezTo>
                    <a:pt x="6235" y="1301"/>
                    <a:pt x="6177" y="1498"/>
                    <a:pt x="6119" y="1696"/>
                  </a:cubicBezTo>
                  <a:cubicBezTo>
                    <a:pt x="6061" y="1881"/>
                    <a:pt x="5898" y="2021"/>
                    <a:pt x="5747" y="2114"/>
                  </a:cubicBezTo>
                  <a:cubicBezTo>
                    <a:pt x="5701" y="2148"/>
                    <a:pt x="5631" y="2160"/>
                    <a:pt x="5585" y="2206"/>
                  </a:cubicBezTo>
                  <a:cubicBezTo>
                    <a:pt x="5515" y="2276"/>
                    <a:pt x="5422" y="2288"/>
                    <a:pt x="5318" y="2264"/>
                  </a:cubicBezTo>
                  <a:cubicBezTo>
                    <a:pt x="5225" y="2218"/>
                    <a:pt x="5120" y="2253"/>
                    <a:pt x="5016" y="2264"/>
                  </a:cubicBezTo>
                  <a:cubicBezTo>
                    <a:pt x="4842" y="2288"/>
                    <a:pt x="4679" y="2346"/>
                    <a:pt x="4505" y="2381"/>
                  </a:cubicBezTo>
                  <a:cubicBezTo>
                    <a:pt x="4412" y="2392"/>
                    <a:pt x="4296" y="2404"/>
                    <a:pt x="4180" y="2404"/>
                  </a:cubicBezTo>
                  <a:cubicBezTo>
                    <a:pt x="4017" y="2404"/>
                    <a:pt x="3866" y="2404"/>
                    <a:pt x="3727" y="2450"/>
                  </a:cubicBezTo>
                  <a:cubicBezTo>
                    <a:pt x="3553" y="2497"/>
                    <a:pt x="3367" y="2508"/>
                    <a:pt x="3170" y="2508"/>
                  </a:cubicBezTo>
                  <a:cubicBezTo>
                    <a:pt x="3054" y="2508"/>
                    <a:pt x="2926" y="2508"/>
                    <a:pt x="2810" y="2555"/>
                  </a:cubicBezTo>
                  <a:cubicBezTo>
                    <a:pt x="2740" y="2578"/>
                    <a:pt x="2647" y="2578"/>
                    <a:pt x="2566" y="2578"/>
                  </a:cubicBezTo>
                  <a:cubicBezTo>
                    <a:pt x="2171" y="2578"/>
                    <a:pt x="1765" y="2601"/>
                    <a:pt x="1370" y="2578"/>
                  </a:cubicBezTo>
                  <a:cubicBezTo>
                    <a:pt x="1022" y="2578"/>
                    <a:pt x="720" y="2462"/>
                    <a:pt x="430" y="2276"/>
                  </a:cubicBezTo>
                  <a:cubicBezTo>
                    <a:pt x="360" y="2230"/>
                    <a:pt x="302" y="2172"/>
                    <a:pt x="256" y="2102"/>
                  </a:cubicBezTo>
                  <a:cubicBezTo>
                    <a:pt x="117" y="1847"/>
                    <a:pt x="1" y="1568"/>
                    <a:pt x="35" y="1266"/>
                  </a:cubicBezTo>
                  <a:cubicBezTo>
                    <a:pt x="59" y="1162"/>
                    <a:pt x="93" y="1045"/>
                    <a:pt x="151" y="953"/>
                  </a:cubicBezTo>
                  <a:cubicBezTo>
                    <a:pt x="291" y="767"/>
                    <a:pt x="442" y="593"/>
                    <a:pt x="662" y="477"/>
                  </a:cubicBezTo>
                  <a:cubicBezTo>
                    <a:pt x="778" y="419"/>
                    <a:pt x="906" y="372"/>
                    <a:pt x="1022" y="303"/>
                  </a:cubicBezTo>
                  <a:cubicBezTo>
                    <a:pt x="1161" y="210"/>
                    <a:pt x="1301" y="175"/>
                    <a:pt x="1463" y="186"/>
                  </a:cubicBezTo>
                  <a:lnTo>
                    <a:pt x="1521" y="186"/>
                  </a:lnTo>
                  <a:cubicBezTo>
                    <a:pt x="1754" y="105"/>
                    <a:pt x="1986" y="105"/>
                    <a:pt x="2218" y="117"/>
                  </a:cubicBezTo>
                  <a:cubicBezTo>
                    <a:pt x="2241" y="117"/>
                    <a:pt x="2276" y="117"/>
                    <a:pt x="2299" y="105"/>
                  </a:cubicBezTo>
                  <a:cubicBezTo>
                    <a:pt x="2473" y="1"/>
                    <a:pt x="2659" y="24"/>
                    <a:pt x="2845" y="24"/>
                  </a:cubicBezTo>
                  <a:cubicBezTo>
                    <a:pt x="3147" y="12"/>
                    <a:pt x="3460" y="12"/>
                    <a:pt x="3774" y="12"/>
                  </a:cubicBezTo>
                  <a:close/>
                  <a:moveTo>
                    <a:pt x="3263" y="2218"/>
                  </a:moveTo>
                  <a:cubicBezTo>
                    <a:pt x="3321" y="2055"/>
                    <a:pt x="3379" y="1916"/>
                    <a:pt x="3437" y="1788"/>
                  </a:cubicBezTo>
                  <a:cubicBezTo>
                    <a:pt x="3541" y="1568"/>
                    <a:pt x="3541" y="1162"/>
                    <a:pt x="3448" y="918"/>
                  </a:cubicBezTo>
                  <a:cubicBezTo>
                    <a:pt x="3402" y="813"/>
                    <a:pt x="3390" y="697"/>
                    <a:pt x="3321" y="604"/>
                  </a:cubicBezTo>
                  <a:cubicBezTo>
                    <a:pt x="3135" y="361"/>
                    <a:pt x="2856" y="244"/>
                    <a:pt x="2566" y="337"/>
                  </a:cubicBezTo>
                  <a:cubicBezTo>
                    <a:pt x="2357" y="395"/>
                    <a:pt x="2160" y="395"/>
                    <a:pt x="1951" y="407"/>
                  </a:cubicBezTo>
                  <a:cubicBezTo>
                    <a:pt x="1916" y="407"/>
                    <a:pt x="1846" y="407"/>
                    <a:pt x="1812" y="419"/>
                  </a:cubicBezTo>
                  <a:cubicBezTo>
                    <a:pt x="1649" y="488"/>
                    <a:pt x="1487" y="465"/>
                    <a:pt x="1336" y="511"/>
                  </a:cubicBezTo>
                  <a:cubicBezTo>
                    <a:pt x="1173" y="546"/>
                    <a:pt x="1022" y="686"/>
                    <a:pt x="871" y="720"/>
                  </a:cubicBezTo>
                  <a:cubicBezTo>
                    <a:pt x="709" y="767"/>
                    <a:pt x="604" y="871"/>
                    <a:pt x="500" y="987"/>
                  </a:cubicBezTo>
                  <a:cubicBezTo>
                    <a:pt x="384" y="1104"/>
                    <a:pt x="302" y="1243"/>
                    <a:pt x="326" y="1417"/>
                  </a:cubicBezTo>
                  <a:cubicBezTo>
                    <a:pt x="360" y="1626"/>
                    <a:pt x="418" y="1847"/>
                    <a:pt x="546" y="2021"/>
                  </a:cubicBezTo>
                  <a:cubicBezTo>
                    <a:pt x="558" y="2032"/>
                    <a:pt x="581" y="2044"/>
                    <a:pt x="593" y="2044"/>
                  </a:cubicBezTo>
                  <a:cubicBezTo>
                    <a:pt x="836" y="2206"/>
                    <a:pt x="1115" y="2276"/>
                    <a:pt x="1405" y="2288"/>
                  </a:cubicBezTo>
                  <a:cubicBezTo>
                    <a:pt x="1777" y="2323"/>
                    <a:pt x="2160" y="2311"/>
                    <a:pt x="2531" y="2311"/>
                  </a:cubicBezTo>
                  <a:cubicBezTo>
                    <a:pt x="2578" y="2311"/>
                    <a:pt x="2624" y="2311"/>
                    <a:pt x="2647" y="2288"/>
                  </a:cubicBezTo>
                  <a:cubicBezTo>
                    <a:pt x="2856" y="2218"/>
                    <a:pt x="3042" y="2218"/>
                    <a:pt x="3263" y="2218"/>
                  </a:cubicBezTo>
                  <a:close/>
                  <a:moveTo>
                    <a:pt x="3518" y="314"/>
                  </a:moveTo>
                  <a:cubicBezTo>
                    <a:pt x="3541" y="361"/>
                    <a:pt x="3541" y="395"/>
                    <a:pt x="3553" y="419"/>
                  </a:cubicBezTo>
                  <a:cubicBezTo>
                    <a:pt x="3774" y="895"/>
                    <a:pt x="3774" y="895"/>
                    <a:pt x="3774" y="1417"/>
                  </a:cubicBezTo>
                  <a:cubicBezTo>
                    <a:pt x="3774" y="1614"/>
                    <a:pt x="3750" y="1788"/>
                    <a:pt x="3657" y="1939"/>
                  </a:cubicBezTo>
                  <a:cubicBezTo>
                    <a:pt x="3611" y="2021"/>
                    <a:pt x="3565" y="2090"/>
                    <a:pt x="3623" y="2195"/>
                  </a:cubicBezTo>
                  <a:cubicBezTo>
                    <a:pt x="3692" y="2172"/>
                    <a:pt x="3785" y="2160"/>
                    <a:pt x="3855" y="2160"/>
                  </a:cubicBezTo>
                  <a:cubicBezTo>
                    <a:pt x="4145" y="2172"/>
                    <a:pt x="4412" y="2055"/>
                    <a:pt x="4702" y="2055"/>
                  </a:cubicBezTo>
                  <a:cubicBezTo>
                    <a:pt x="4760" y="2055"/>
                    <a:pt x="4830" y="2044"/>
                    <a:pt x="4876" y="1997"/>
                  </a:cubicBezTo>
                  <a:cubicBezTo>
                    <a:pt x="5016" y="1916"/>
                    <a:pt x="5178" y="1905"/>
                    <a:pt x="5318" y="1928"/>
                  </a:cubicBezTo>
                  <a:cubicBezTo>
                    <a:pt x="5469" y="1963"/>
                    <a:pt x="5550" y="1881"/>
                    <a:pt x="5654" y="1847"/>
                  </a:cubicBezTo>
                  <a:cubicBezTo>
                    <a:pt x="5782" y="1788"/>
                    <a:pt x="5817" y="1672"/>
                    <a:pt x="5863" y="1556"/>
                  </a:cubicBezTo>
                  <a:cubicBezTo>
                    <a:pt x="5898" y="1417"/>
                    <a:pt x="5933" y="1301"/>
                    <a:pt x="5956" y="1173"/>
                  </a:cubicBezTo>
                  <a:cubicBezTo>
                    <a:pt x="5979" y="1104"/>
                    <a:pt x="5956" y="1022"/>
                    <a:pt x="5933" y="976"/>
                  </a:cubicBezTo>
                  <a:cubicBezTo>
                    <a:pt x="5898" y="883"/>
                    <a:pt x="5840" y="813"/>
                    <a:pt x="5817" y="720"/>
                  </a:cubicBezTo>
                  <a:cubicBezTo>
                    <a:pt x="5782" y="639"/>
                    <a:pt x="5724" y="593"/>
                    <a:pt x="5643" y="558"/>
                  </a:cubicBezTo>
                  <a:cubicBezTo>
                    <a:pt x="5376" y="442"/>
                    <a:pt x="5109" y="361"/>
                    <a:pt x="4830" y="349"/>
                  </a:cubicBezTo>
                  <a:cubicBezTo>
                    <a:pt x="4389" y="291"/>
                    <a:pt x="3959" y="314"/>
                    <a:pt x="3518" y="314"/>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0" name="Google Shape;3030;g123dee3dcf1_0_3212"/>
            <p:cNvSpPr/>
            <p:nvPr/>
          </p:nvSpPr>
          <p:spPr>
            <a:xfrm>
              <a:off x="2361150" y="3766925"/>
              <a:ext cx="45600" cy="9025"/>
            </a:xfrm>
            <a:custGeom>
              <a:rect b="b" l="l" r="r" t="t"/>
              <a:pathLst>
                <a:path extrusionOk="0" h="361" w="1824">
                  <a:moveTo>
                    <a:pt x="1823" y="267"/>
                  </a:moveTo>
                  <a:cubicBezTo>
                    <a:pt x="1684" y="325"/>
                    <a:pt x="1580" y="314"/>
                    <a:pt x="1498" y="267"/>
                  </a:cubicBezTo>
                  <a:cubicBezTo>
                    <a:pt x="1266" y="140"/>
                    <a:pt x="1080" y="198"/>
                    <a:pt x="883" y="349"/>
                  </a:cubicBezTo>
                  <a:cubicBezTo>
                    <a:pt x="697" y="279"/>
                    <a:pt x="523" y="256"/>
                    <a:pt x="326" y="325"/>
                  </a:cubicBezTo>
                  <a:cubicBezTo>
                    <a:pt x="233" y="349"/>
                    <a:pt x="117" y="349"/>
                    <a:pt x="1" y="360"/>
                  </a:cubicBezTo>
                  <a:cubicBezTo>
                    <a:pt x="47" y="279"/>
                    <a:pt x="70" y="221"/>
                    <a:pt x="163" y="186"/>
                  </a:cubicBezTo>
                  <a:cubicBezTo>
                    <a:pt x="361" y="128"/>
                    <a:pt x="569" y="58"/>
                    <a:pt x="778" y="70"/>
                  </a:cubicBezTo>
                  <a:cubicBezTo>
                    <a:pt x="860" y="70"/>
                    <a:pt x="941" y="47"/>
                    <a:pt x="1011" y="35"/>
                  </a:cubicBezTo>
                  <a:cubicBezTo>
                    <a:pt x="1115" y="24"/>
                    <a:pt x="1220" y="0"/>
                    <a:pt x="1324" y="0"/>
                  </a:cubicBezTo>
                  <a:cubicBezTo>
                    <a:pt x="1359" y="0"/>
                    <a:pt x="1429" y="35"/>
                    <a:pt x="1452" y="58"/>
                  </a:cubicBezTo>
                  <a:cubicBezTo>
                    <a:pt x="1510" y="163"/>
                    <a:pt x="1591" y="186"/>
                    <a:pt x="1707" y="186"/>
                  </a:cubicBezTo>
                  <a:cubicBezTo>
                    <a:pt x="1730" y="209"/>
                    <a:pt x="1754" y="233"/>
                    <a:pt x="1823" y="267"/>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1" name="Google Shape;3031;g123dee3dcf1_0_3212"/>
            <p:cNvSpPr/>
            <p:nvPr/>
          </p:nvSpPr>
          <p:spPr>
            <a:xfrm>
              <a:off x="2439225" y="3764600"/>
              <a:ext cx="30500" cy="6400"/>
            </a:xfrm>
            <a:custGeom>
              <a:rect b="b" l="l" r="r" t="t"/>
              <a:pathLst>
                <a:path extrusionOk="0" h="256" w="1220">
                  <a:moveTo>
                    <a:pt x="1220" y="209"/>
                  </a:moveTo>
                  <a:cubicBezTo>
                    <a:pt x="1161" y="233"/>
                    <a:pt x="1115" y="256"/>
                    <a:pt x="1092" y="244"/>
                  </a:cubicBezTo>
                  <a:cubicBezTo>
                    <a:pt x="918" y="175"/>
                    <a:pt x="720" y="198"/>
                    <a:pt x="546" y="186"/>
                  </a:cubicBezTo>
                  <a:cubicBezTo>
                    <a:pt x="407" y="186"/>
                    <a:pt x="256" y="186"/>
                    <a:pt x="128" y="175"/>
                  </a:cubicBezTo>
                  <a:cubicBezTo>
                    <a:pt x="82" y="175"/>
                    <a:pt x="47" y="140"/>
                    <a:pt x="12" y="128"/>
                  </a:cubicBezTo>
                  <a:cubicBezTo>
                    <a:pt x="1" y="59"/>
                    <a:pt x="47" y="24"/>
                    <a:pt x="82" y="24"/>
                  </a:cubicBezTo>
                  <a:cubicBezTo>
                    <a:pt x="372" y="12"/>
                    <a:pt x="662" y="1"/>
                    <a:pt x="952" y="1"/>
                  </a:cubicBezTo>
                  <a:cubicBezTo>
                    <a:pt x="1057" y="12"/>
                    <a:pt x="1127" y="82"/>
                    <a:pt x="1220" y="209"/>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3032" name="Shape 3032"/>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1"/>
        </a:solidFill>
      </p:bgPr>
    </p:bg>
    <p:spTree>
      <p:nvGrpSpPr>
        <p:cNvPr id="346" name="Shape 346"/>
        <p:cNvGrpSpPr/>
        <p:nvPr/>
      </p:nvGrpSpPr>
      <p:grpSpPr>
        <a:xfrm>
          <a:off x="0" y="0"/>
          <a:ext cx="0" cy="0"/>
          <a:chOff x="0" y="0"/>
          <a:chExt cx="0" cy="0"/>
        </a:xfrm>
      </p:grpSpPr>
      <p:sp>
        <p:nvSpPr>
          <p:cNvPr id="347" name="Google Shape;347;p42"/>
          <p:cNvSpPr txBox="1"/>
          <p:nvPr>
            <p:ph idx="1" type="subTitle"/>
          </p:nvPr>
        </p:nvSpPr>
        <p:spPr>
          <a:xfrm>
            <a:off x="1154149" y="2241096"/>
            <a:ext cx="3054000" cy="143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700"/>
              <a:buFont typeface="Roboto Condensed"/>
              <a:buNone/>
              <a:defRPr sz="1700">
                <a:solidFill>
                  <a:schemeClr val="dk1"/>
                </a:solidFill>
                <a:latin typeface="Roboto Condensed"/>
                <a:ea typeface="Roboto Condensed"/>
                <a:cs typeface="Roboto Condensed"/>
                <a:sym typeface="Roboto Condensed"/>
              </a:defRPr>
            </a:lvl9pPr>
          </a:lstStyle>
          <a:p/>
        </p:txBody>
      </p:sp>
      <p:sp>
        <p:nvSpPr>
          <p:cNvPr id="348" name="Google Shape;348;p42"/>
          <p:cNvSpPr txBox="1"/>
          <p:nvPr>
            <p:ph type="ctrTitle"/>
          </p:nvPr>
        </p:nvSpPr>
        <p:spPr>
          <a:xfrm>
            <a:off x="1220742" y="1706058"/>
            <a:ext cx="2916900" cy="640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
        <p:nvSpPr>
          <p:cNvPr id="349" name="Google Shape;349;p42"/>
          <p:cNvSpPr/>
          <p:nvPr/>
        </p:nvSpPr>
        <p:spPr>
          <a:xfrm rot="-955344">
            <a:off x="7599432" y="1501397"/>
            <a:ext cx="494404" cy="897096"/>
          </a:xfrm>
          <a:custGeom>
            <a:rect b="b" l="l" r="r" t="t"/>
            <a:pathLst>
              <a:path extrusionOk="0" h="9988" w="5504">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0" name="Google Shape;350;p42"/>
          <p:cNvGrpSpPr/>
          <p:nvPr/>
        </p:nvGrpSpPr>
        <p:grpSpPr>
          <a:xfrm rot="-3934734">
            <a:off x="7006682" y="2802455"/>
            <a:ext cx="1713225" cy="1227663"/>
            <a:chOff x="692625" y="2569725"/>
            <a:chExt cx="463800" cy="332350"/>
          </a:xfrm>
        </p:grpSpPr>
        <p:sp>
          <p:nvSpPr>
            <p:cNvPr id="351" name="Google Shape;351;p42"/>
            <p:cNvSpPr/>
            <p:nvPr/>
          </p:nvSpPr>
          <p:spPr>
            <a:xfrm>
              <a:off x="692625" y="2569725"/>
              <a:ext cx="463800" cy="332350"/>
            </a:xfrm>
            <a:custGeom>
              <a:rect b="b" l="l" r="r" t="t"/>
              <a:pathLst>
                <a:path extrusionOk="0" h="13294" w="18552">
                  <a:moveTo>
                    <a:pt x="15080" y="10669"/>
                  </a:moveTo>
                  <a:cubicBezTo>
                    <a:pt x="15313" y="10484"/>
                    <a:pt x="15533" y="10298"/>
                    <a:pt x="15754" y="10100"/>
                  </a:cubicBezTo>
                  <a:cubicBezTo>
                    <a:pt x="15998" y="10042"/>
                    <a:pt x="16207" y="9915"/>
                    <a:pt x="16462" y="9857"/>
                  </a:cubicBezTo>
                  <a:cubicBezTo>
                    <a:pt x="16648" y="9810"/>
                    <a:pt x="16868" y="9833"/>
                    <a:pt x="17066" y="9857"/>
                  </a:cubicBezTo>
                  <a:cubicBezTo>
                    <a:pt x="17309" y="9892"/>
                    <a:pt x="17518" y="10031"/>
                    <a:pt x="17716" y="10182"/>
                  </a:cubicBezTo>
                  <a:cubicBezTo>
                    <a:pt x="17797" y="10217"/>
                    <a:pt x="17855" y="10275"/>
                    <a:pt x="17913" y="10333"/>
                  </a:cubicBezTo>
                  <a:cubicBezTo>
                    <a:pt x="18111" y="10530"/>
                    <a:pt x="18285" y="10716"/>
                    <a:pt x="18343" y="11006"/>
                  </a:cubicBezTo>
                  <a:cubicBezTo>
                    <a:pt x="18424" y="11343"/>
                    <a:pt x="18401" y="11656"/>
                    <a:pt x="18401" y="11981"/>
                  </a:cubicBezTo>
                  <a:cubicBezTo>
                    <a:pt x="18401" y="12051"/>
                    <a:pt x="18389" y="12120"/>
                    <a:pt x="18366" y="12179"/>
                  </a:cubicBezTo>
                  <a:cubicBezTo>
                    <a:pt x="18227" y="12527"/>
                    <a:pt x="18006" y="12805"/>
                    <a:pt x="17693" y="12980"/>
                  </a:cubicBezTo>
                  <a:cubicBezTo>
                    <a:pt x="17495" y="13096"/>
                    <a:pt x="17286" y="13212"/>
                    <a:pt x="17042" y="13235"/>
                  </a:cubicBezTo>
                  <a:cubicBezTo>
                    <a:pt x="16752" y="13270"/>
                    <a:pt x="16474" y="13293"/>
                    <a:pt x="16183" y="13281"/>
                  </a:cubicBezTo>
                  <a:cubicBezTo>
                    <a:pt x="15998" y="13270"/>
                    <a:pt x="15812" y="13212"/>
                    <a:pt x="15661" y="13061"/>
                  </a:cubicBezTo>
                  <a:cubicBezTo>
                    <a:pt x="15487" y="12887"/>
                    <a:pt x="15313" y="12713"/>
                    <a:pt x="15197" y="12504"/>
                  </a:cubicBezTo>
                  <a:cubicBezTo>
                    <a:pt x="15069" y="12248"/>
                    <a:pt x="14918" y="11993"/>
                    <a:pt x="14883" y="11703"/>
                  </a:cubicBezTo>
                  <a:cubicBezTo>
                    <a:pt x="14732" y="11633"/>
                    <a:pt x="14570" y="11610"/>
                    <a:pt x="14419" y="11598"/>
                  </a:cubicBezTo>
                  <a:cubicBezTo>
                    <a:pt x="14105" y="11586"/>
                    <a:pt x="13803" y="11575"/>
                    <a:pt x="13513" y="11470"/>
                  </a:cubicBezTo>
                  <a:cubicBezTo>
                    <a:pt x="13339" y="11412"/>
                    <a:pt x="13142" y="11412"/>
                    <a:pt x="12933" y="11377"/>
                  </a:cubicBezTo>
                  <a:cubicBezTo>
                    <a:pt x="12759" y="11354"/>
                    <a:pt x="12596" y="11319"/>
                    <a:pt x="12422" y="11285"/>
                  </a:cubicBezTo>
                  <a:cubicBezTo>
                    <a:pt x="12213" y="11238"/>
                    <a:pt x="11992" y="11180"/>
                    <a:pt x="11760" y="11192"/>
                  </a:cubicBezTo>
                  <a:cubicBezTo>
                    <a:pt x="11702" y="11192"/>
                    <a:pt x="11633" y="11192"/>
                    <a:pt x="11575" y="11180"/>
                  </a:cubicBezTo>
                  <a:cubicBezTo>
                    <a:pt x="11296" y="11110"/>
                    <a:pt x="11017" y="11122"/>
                    <a:pt x="10739" y="11110"/>
                  </a:cubicBezTo>
                  <a:cubicBezTo>
                    <a:pt x="10599" y="11110"/>
                    <a:pt x="10448" y="11087"/>
                    <a:pt x="10321" y="11076"/>
                  </a:cubicBezTo>
                  <a:cubicBezTo>
                    <a:pt x="10100" y="11029"/>
                    <a:pt x="9903" y="11018"/>
                    <a:pt x="9682" y="11018"/>
                  </a:cubicBezTo>
                  <a:cubicBezTo>
                    <a:pt x="9322" y="11018"/>
                    <a:pt x="8974" y="11018"/>
                    <a:pt x="8614" y="11006"/>
                  </a:cubicBezTo>
                  <a:cubicBezTo>
                    <a:pt x="8440" y="11006"/>
                    <a:pt x="8266" y="10960"/>
                    <a:pt x="8092" y="10948"/>
                  </a:cubicBezTo>
                  <a:cubicBezTo>
                    <a:pt x="7952" y="10936"/>
                    <a:pt x="7825" y="10902"/>
                    <a:pt x="7697" y="10902"/>
                  </a:cubicBezTo>
                  <a:lnTo>
                    <a:pt x="5050" y="10902"/>
                  </a:lnTo>
                  <a:cubicBezTo>
                    <a:pt x="4899" y="10902"/>
                    <a:pt x="4737" y="10890"/>
                    <a:pt x="4574" y="10843"/>
                  </a:cubicBezTo>
                  <a:cubicBezTo>
                    <a:pt x="4388" y="10797"/>
                    <a:pt x="4203" y="10785"/>
                    <a:pt x="4005" y="10739"/>
                  </a:cubicBezTo>
                  <a:cubicBezTo>
                    <a:pt x="3738" y="10681"/>
                    <a:pt x="3460" y="10623"/>
                    <a:pt x="3169" y="10588"/>
                  </a:cubicBezTo>
                  <a:cubicBezTo>
                    <a:pt x="3018" y="10553"/>
                    <a:pt x="2868" y="10565"/>
                    <a:pt x="2705" y="10565"/>
                  </a:cubicBezTo>
                  <a:cubicBezTo>
                    <a:pt x="2496" y="10565"/>
                    <a:pt x="2299" y="10600"/>
                    <a:pt x="2113" y="10495"/>
                  </a:cubicBezTo>
                  <a:cubicBezTo>
                    <a:pt x="2067" y="10472"/>
                    <a:pt x="1997" y="10484"/>
                    <a:pt x="1939" y="10484"/>
                  </a:cubicBezTo>
                  <a:cubicBezTo>
                    <a:pt x="1858" y="10472"/>
                    <a:pt x="1776" y="10449"/>
                    <a:pt x="1707" y="10426"/>
                  </a:cubicBezTo>
                  <a:cubicBezTo>
                    <a:pt x="1625" y="10391"/>
                    <a:pt x="1567" y="10356"/>
                    <a:pt x="1498" y="10333"/>
                  </a:cubicBezTo>
                  <a:cubicBezTo>
                    <a:pt x="1196" y="10275"/>
                    <a:pt x="975" y="10089"/>
                    <a:pt x="801" y="9845"/>
                  </a:cubicBezTo>
                  <a:cubicBezTo>
                    <a:pt x="720" y="9717"/>
                    <a:pt x="604" y="9578"/>
                    <a:pt x="499" y="9450"/>
                  </a:cubicBezTo>
                  <a:cubicBezTo>
                    <a:pt x="325" y="9230"/>
                    <a:pt x="197" y="8998"/>
                    <a:pt x="163" y="8707"/>
                  </a:cubicBezTo>
                  <a:cubicBezTo>
                    <a:pt x="163" y="8673"/>
                    <a:pt x="139" y="8615"/>
                    <a:pt x="116" y="8568"/>
                  </a:cubicBezTo>
                  <a:cubicBezTo>
                    <a:pt x="23" y="8359"/>
                    <a:pt x="0" y="8162"/>
                    <a:pt x="0" y="7941"/>
                  </a:cubicBezTo>
                  <a:lnTo>
                    <a:pt x="0" y="6502"/>
                  </a:lnTo>
                  <a:cubicBezTo>
                    <a:pt x="0" y="6328"/>
                    <a:pt x="23" y="6153"/>
                    <a:pt x="81" y="6002"/>
                  </a:cubicBezTo>
                  <a:cubicBezTo>
                    <a:pt x="139" y="5828"/>
                    <a:pt x="139" y="5631"/>
                    <a:pt x="197" y="5457"/>
                  </a:cubicBezTo>
                  <a:lnTo>
                    <a:pt x="279" y="5201"/>
                  </a:lnTo>
                  <a:cubicBezTo>
                    <a:pt x="348" y="4981"/>
                    <a:pt x="453" y="4795"/>
                    <a:pt x="639" y="4644"/>
                  </a:cubicBezTo>
                  <a:cubicBezTo>
                    <a:pt x="685" y="4609"/>
                    <a:pt x="743" y="4563"/>
                    <a:pt x="755" y="4516"/>
                  </a:cubicBezTo>
                  <a:cubicBezTo>
                    <a:pt x="813" y="4354"/>
                    <a:pt x="952" y="4284"/>
                    <a:pt x="1080" y="4215"/>
                  </a:cubicBezTo>
                  <a:cubicBezTo>
                    <a:pt x="1324" y="4087"/>
                    <a:pt x="1591" y="3948"/>
                    <a:pt x="1858" y="3890"/>
                  </a:cubicBezTo>
                  <a:cubicBezTo>
                    <a:pt x="1974" y="3866"/>
                    <a:pt x="2090" y="3820"/>
                    <a:pt x="2206" y="3773"/>
                  </a:cubicBezTo>
                  <a:cubicBezTo>
                    <a:pt x="2287" y="3762"/>
                    <a:pt x="2357" y="3750"/>
                    <a:pt x="2415" y="3750"/>
                  </a:cubicBezTo>
                  <a:cubicBezTo>
                    <a:pt x="2519" y="3739"/>
                    <a:pt x="2612" y="3704"/>
                    <a:pt x="2717" y="3704"/>
                  </a:cubicBezTo>
                  <a:cubicBezTo>
                    <a:pt x="2833" y="3692"/>
                    <a:pt x="2937" y="3681"/>
                    <a:pt x="3053" y="3681"/>
                  </a:cubicBezTo>
                  <a:cubicBezTo>
                    <a:pt x="4214" y="3681"/>
                    <a:pt x="5364" y="3681"/>
                    <a:pt x="6524" y="3692"/>
                  </a:cubicBezTo>
                  <a:cubicBezTo>
                    <a:pt x="6664" y="3692"/>
                    <a:pt x="6815" y="3692"/>
                    <a:pt x="6942" y="3646"/>
                  </a:cubicBezTo>
                  <a:cubicBezTo>
                    <a:pt x="7012" y="3623"/>
                    <a:pt x="7105" y="3623"/>
                    <a:pt x="7186" y="3623"/>
                  </a:cubicBezTo>
                  <a:cubicBezTo>
                    <a:pt x="7523" y="3623"/>
                    <a:pt x="7836" y="3634"/>
                    <a:pt x="8173" y="3634"/>
                  </a:cubicBezTo>
                  <a:cubicBezTo>
                    <a:pt x="8266" y="3634"/>
                    <a:pt x="8347" y="3623"/>
                    <a:pt x="8452" y="3599"/>
                  </a:cubicBezTo>
                  <a:cubicBezTo>
                    <a:pt x="8695" y="3565"/>
                    <a:pt x="8846" y="3402"/>
                    <a:pt x="8904" y="3158"/>
                  </a:cubicBezTo>
                  <a:cubicBezTo>
                    <a:pt x="8928" y="3054"/>
                    <a:pt x="8986" y="2949"/>
                    <a:pt x="9020" y="2845"/>
                  </a:cubicBezTo>
                  <a:cubicBezTo>
                    <a:pt x="9055" y="2729"/>
                    <a:pt x="9102" y="2613"/>
                    <a:pt x="9160" y="2520"/>
                  </a:cubicBezTo>
                  <a:cubicBezTo>
                    <a:pt x="9218" y="2369"/>
                    <a:pt x="9287" y="2241"/>
                    <a:pt x="9392" y="2125"/>
                  </a:cubicBezTo>
                  <a:cubicBezTo>
                    <a:pt x="9543" y="1974"/>
                    <a:pt x="9694" y="1846"/>
                    <a:pt x="9845" y="1719"/>
                  </a:cubicBezTo>
                  <a:cubicBezTo>
                    <a:pt x="9868" y="1684"/>
                    <a:pt x="9926" y="1672"/>
                    <a:pt x="9949" y="1649"/>
                  </a:cubicBezTo>
                  <a:cubicBezTo>
                    <a:pt x="9972" y="1486"/>
                    <a:pt x="10135" y="1452"/>
                    <a:pt x="10239" y="1394"/>
                  </a:cubicBezTo>
                  <a:cubicBezTo>
                    <a:pt x="10599" y="1208"/>
                    <a:pt x="10971" y="1022"/>
                    <a:pt x="11354" y="836"/>
                  </a:cubicBezTo>
                  <a:cubicBezTo>
                    <a:pt x="11633" y="697"/>
                    <a:pt x="11900" y="558"/>
                    <a:pt x="12178" y="442"/>
                  </a:cubicBezTo>
                  <a:cubicBezTo>
                    <a:pt x="12399" y="349"/>
                    <a:pt x="12619" y="256"/>
                    <a:pt x="12863" y="268"/>
                  </a:cubicBezTo>
                  <a:cubicBezTo>
                    <a:pt x="12910" y="268"/>
                    <a:pt x="12968" y="268"/>
                    <a:pt x="13002" y="233"/>
                  </a:cubicBezTo>
                  <a:cubicBezTo>
                    <a:pt x="13142" y="151"/>
                    <a:pt x="13281" y="163"/>
                    <a:pt x="13409" y="221"/>
                  </a:cubicBezTo>
                  <a:cubicBezTo>
                    <a:pt x="13513" y="268"/>
                    <a:pt x="13606" y="268"/>
                    <a:pt x="13699" y="221"/>
                  </a:cubicBezTo>
                  <a:cubicBezTo>
                    <a:pt x="13757" y="198"/>
                    <a:pt x="13815" y="209"/>
                    <a:pt x="13873" y="198"/>
                  </a:cubicBezTo>
                  <a:cubicBezTo>
                    <a:pt x="13989" y="175"/>
                    <a:pt x="14129" y="151"/>
                    <a:pt x="14245" y="140"/>
                  </a:cubicBezTo>
                  <a:cubicBezTo>
                    <a:pt x="14338" y="117"/>
                    <a:pt x="14442" y="105"/>
                    <a:pt x="14546" y="105"/>
                  </a:cubicBezTo>
                  <a:cubicBezTo>
                    <a:pt x="14663" y="105"/>
                    <a:pt x="14790" y="105"/>
                    <a:pt x="14906" y="47"/>
                  </a:cubicBezTo>
                  <a:cubicBezTo>
                    <a:pt x="14976" y="24"/>
                    <a:pt x="15069" y="24"/>
                    <a:pt x="15150" y="24"/>
                  </a:cubicBezTo>
                  <a:cubicBezTo>
                    <a:pt x="15487" y="24"/>
                    <a:pt x="15835" y="35"/>
                    <a:pt x="16172" y="24"/>
                  </a:cubicBezTo>
                  <a:cubicBezTo>
                    <a:pt x="16462" y="0"/>
                    <a:pt x="16683" y="163"/>
                    <a:pt x="16880" y="314"/>
                  </a:cubicBezTo>
                  <a:cubicBezTo>
                    <a:pt x="17263" y="581"/>
                    <a:pt x="17449" y="976"/>
                    <a:pt x="17588" y="1394"/>
                  </a:cubicBezTo>
                  <a:cubicBezTo>
                    <a:pt x="17669" y="1614"/>
                    <a:pt x="17739" y="1823"/>
                    <a:pt x="17902" y="1974"/>
                  </a:cubicBezTo>
                  <a:cubicBezTo>
                    <a:pt x="17983" y="2079"/>
                    <a:pt x="18029" y="2229"/>
                    <a:pt x="18076" y="2369"/>
                  </a:cubicBezTo>
                  <a:cubicBezTo>
                    <a:pt x="18145" y="2636"/>
                    <a:pt x="18250" y="2891"/>
                    <a:pt x="18215" y="3170"/>
                  </a:cubicBezTo>
                  <a:cubicBezTo>
                    <a:pt x="18203" y="3390"/>
                    <a:pt x="18111" y="3483"/>
                    <a:pt x="17902" y="3483"/>
                  </a:cubicBezTo>
                  <a:lnTo>
                    <a:pt x="17495" y="3483"/>
                  </a:lnTo>
                  <a:cubicBezTo>
                    <a:pt x="17263" y="3483"/>
                    <a:pt x="17124" y="3402"/>
                    <a:pt x="17112" y="3181"/>
                  </a:cubicBezTo>
                  <a:cubicBezTo>
                    <a:pt x="17089" y="2903"/>
                    <a:pt x="16973" y="2647"/>
                    <a:pt x="17008" y="2369"/>
                  </a:cubicBezTo>
                  <a:cubicBezTo>
                    <a:pt x="17031" y="2253"/>
                    <a:pt x="16996" y="2148"/>
                    <a:pt x="16926" y="2055"/>
                  </a:cubicBezTo>
                  <a:cubicBezTo>
                    <a:pt x="16799" y="1881"/>
                    <a:pt x="16741" y="1672"/>
                    <a:pt x="16683" y="1452"/>
                  </a:cubicBezTo>
                  <a:cubicBezTo>
                    <a:pt x="16601" y="1196"/>
                    <a:pt x="16450" y="1045"/>
                    <a:pt x="16183" y="1045"/>
                  </a:cubicBezTo>
                  <a:lnTo>
                    <a:pt x="14651" y="1045"/>
                  </a:lnTo>
                  <a:cubicBezTo>
                    <a:pt x="14570" y="1045"/>
                    <a:pt x="14488" y="1080"/>
                    <a:pt x="14419" y="1092"/>
                  </a:cubicBezTo>
                  <a:cubicBezTo>
                    <a:pt x="14326" y="1103"/>
                    <a:pt x="14256" y="1138"/>
                    <a:pt x="14163" y="1138"/>
                  </a:cubicBezTo>
                  <a:cubicBezTo>
                    <a:pt x="14024" y="1150"/>
                    <a:pt x="13873" y="1161"/>
                    <a:pt x="13792" y="1301"/>
                  </a:cubicBezTo>
                  <a:cubicBezTo>
                    <a:pt x="13780" y="1324"/>
                    <a:pt x="13722" y="1336"/>
                    <a:pt x="13687" y="1359"/>
                  </a:cubicBezTo>
                  <a:cubicBezTo>
                    <a:pt x="13467" y="1428"/>
                    <a:pt x="13258" y="1510"/>
                    <a:pt x="13002" y="1533"/>
                  </a:cubicBezTo>
                  <a:cubicBezTo>
                    <a:pt x="12875" y="1533"/>
                    <a:pt x="12747" y="1591"/>
                    <a:pt x="12619" y="1603"/>
                  </a:cubicBezTo>
                  <a:cubicBezTo>
                    <a:pt x="12480" y="1603"/>
                    <a:pt x="12352" y="1661"/>
                    <a:pt x="12236" y="1672"/>
                  </a:cubicBezTo>
                  <a:cubicBezTo>
                    <a:pt x="12004" y="1707"/>
                    <a:pt x="11807" y="1777"/>
                    <a:pt x="11598" y="1846"/>
                  </a:cubicBezTo>
                  <a:cubicBezTo>
                    <a:pt x="11226" y="1974"/>
                    <a:pt x="10901" y="2171"/>
                    <a:pt x="10681" y="2520"/>
                  </a:cubicBezTo>
                  <a:cubicBezTo>
                    <a:pt x="10681" y="2531"/>
                    <a:pt x="10669" y="2531"/>
                    <a:pt x="10669" y="2543"/>
                  </a:cubicBezTo>
                  <a:cubicBezTo>
                    <a:pt x="10437" y="2729"/>
                    <a:pt x="10321" y="2996"/>
                    <a:pt x="10239" y="3251"/>
                  </a:cubicBezTo>
                  <a:cubicBezTo>
                    <a:pt x="10193" y="3390"/>
                    <a:pt x="10147" y="3506"/>
                    <a:pt x="10147" y="3634"/>
                  </a:cubicBezTo>
                  <a:cubicBezTo>
                    <a:pt x="10147" y="3715"/>
                    <a:pt x="10147" y="3820"/>
                    <a:pt x="10123" y="3913"/>
                  </a:cubicBezTo>
                  <a:cubicBezTo>
                    <a:pt x="10007" y="4203"/>
                    <a:pt x="10077" y="4493"/>
                    <a:pt x="10147" y="4783"/>
                  </a:cubicBezTo>
                  <a:cubicBezTo>
                    <a:pt x="10158" y="4842"/>
                    <a:pt x="10205" y="4876"/>
                    <a:pt x="10251" y="4923"/>
                  </a:cubicBezTo>
                  <a:cubicBezTo>
                    <a:pt x="10367" y="5016"/>
                    <a:pt x="10472" y="5097"/>
                    <a:pt x="10588" y="5190"/>
                  </a:cubicBezTo>
                  <a:cubicBezTo>
                    <a:pt x="10762" y="5306"/>
                    <a:pt x="10913" y="5399"/>
                    <a:pt x="11087" y="5515"/>
                  </a:cubicBezTo>
                  <a:cubicBezTo>
                    <a:pt x="11122" y="5538"/>
                    <a:pt x="11145" y="5561"/>
                    <a:pt x="11168" y="5561"/>
                  </a:cubicBezTo>
                  <a:cubicBezTo>
                    <a:pt x="11516" y="5654"/>
                    <a:pt x="11830" y="5828"/>
                    <a:pt x="12167" y="5944"/>
                  </a:cubicBezTo>
                  <a:cubicBezTo>
                    <a:pt x="12271" y="5968"/>
                    <a:pt x="12364" y="6026"/>
                    <a:pt x="12468" y="6072"/>
                  </a:cubicBezTo>
                  <a:cubicBezTo>
                    <a:pt x="12585" y="6119"/>
                    <a:pt x="12712" y="6153"/>
                    <a:pt x="12852" y="6188"/>
                  </a:cubicBezTo>
                  <a:cubicBezTo>
                    <a:pt x="13084" y="6246"/>
                    <a:pt x="13293" y="6316"/>
                    <a:pt x="13513" y="6409"/>
                  </a:cubicBezTo>
                  <a:cubicBezTo>
                    <a:pt x="13676" y="6467"/>
                    <a:pt x="13803" y="6548"/>
                    <a:pt x="13815" y="6757"/>
                  </a:cubicBezTo>
                  <a:cubicBezTo>
                    <a:pt x="14140" y="6838"/>
                    <a:pt x="14430" y="6931"/>
                    <a:pt x="14732" y="6954"/>
                  </a:cubicBezTo>
                  <a:lnTo>
                    <a:pt x="14767" y="6954"/>
                  </a:lnTo>
                  <a:cubicBezTo>
                    <a:pt x="15034" y="7105"/>
                    <a:pt x="15348" y="7024"/>
                    <a:pt x="15638" y="7059"/>
                  </a:cubicBezTo>
                  <a:cubicBezTo>
                    <a:pt x="15731" y="7070"/>
                    <a:pt x="15835" y="7059"/>
                    <a:pt x="15940" y="7070"/>
                  </a:cubicBezTo>
                  <a:cubicBezTo>
                    <a:pt x="16044" y="7082"/>
                    <a:pt x="16137" y="7070"/>
                    <a:pt x="16230" y="7001"/>
                  </a:cubicBezTo>
                  <a:cubicBezTo>
                    <a:pt x="16253" y="6966"/>
                    <a:pt x="16299" y="6954"/>
                    <a:pt x="16334" y="6943"/>
                  </a:cubicBezTo>
                  <a:cubicBezTo>
                    <a:pt x="16636" y="6850"/>
                    <a:pt x="16810" y="6618"/>
                    <a:pt x="16973" y="6362"/>
                  </a:cubicBezTo>
                  <a:cubicBezTo>
                    <a:pt x="17031" y="6258"/>
                    <a:pt x="17089" y="6177"/>
                    <a:pt x="17147" y="6072"/>
                  </a:cubicBezTo>
                  <a:cubicBezTo>
                    <a:pt x="17182" y="5979"/>
                    <a:pt x="17240" y="5898"/>
                    <a:pt x="17286" y="5793"/>
                  </a:cubicBezTo>
                  <a:cubicBezTo>
                    <a:pt x="17321" y="5724"/>
                    <a:pt x="17321" y="5631"/>
                    <a:pt x="17275" y="5561"/>
                  </a:cubicBezTo>
                  <a:cubicBezTo>
                    <a:pt x="17147" y="5271"/>
                    <a:pt x="17147" y="4969"/>
                    <a:pt x="17263" y="4679"/>
                  </a:cubicBezTo>
                  <a:cubicBezTo>
                    <a:pt x="17298" y="4563"/>
                    <a:pt x="17344" y="4435"/>
                    <a:pt x="17356" y="4296"/>
                  </a:cubicBezTo>
                  <a:cubicBezTo>
                    <a:pt x="17379" y="4122"/>
                    <a:pt x="17507" y="4040"/>
                    <a:pt x="17635" y="4029"/>
                  </a:cubicBezTo>
                  <a:cubicBezTo>
                    <a:pt x="17878" y="3982"/>
                    <a:pt x="18111" y="3971"/>
                    <a:pt x="18343" y="4099"/>
                  </a:cubicBezTo>
                  <a:cubicBezTo>
                    <a:pt x="18447" y="4157"/>
                    <a:pt x="18517" y="4226"/>
                    <a:pt x="18540" y="4354"/>
                  </a:cubicBezTo>
                  <a:cubicBezTo>
                    <a:pt x="18552" y="4493"/>
                    <a:pt x="18552" y="4621"/>
                    <a:pt x="18505" y="4749"/>
                  </a:cubicBezTo>
                  <a:cubicBezTo>
                    <a:pt x="18436" y="4981"/>
                    <a:pt x="18308" y="5190"/>
                    <a:pt x="18215" y="5422"/>
                  </a:cubicBezTo>
                  <a:cubicBezTo>
                    <a:pt x="18029" y="5863"/>
                    <a:pt x="17809" y="6304"/>
                    <a:pt x="17588" y="6757"/>
                  </a:cubicBezTo>
                  <a:cubicBezTo>
                    <a:pt x="17553" y="7047"/>
                    <a:pt x="17286" y="7198"/>
                    <a:pt x="17159" y="7430"/>
                  </a:cubicBezTo>
                  <a:lnTo>
                    <a:pt x="17112" y="7477"/>
                  </a:lnTo>
                  <a:lnTo>
                    <a:pt x="16416" y="7872"/>
                  </a:lnTo>
                  <a:cubicBezTo>
                    <a:pt x="16358" y="7895"/>
                    <a:pt x="16288" y="7918"/>
                    <a:pt x="16218" y="7930"/>
                  </a:cubicBezTo>
                  <a:cubicBezTo>
                    <a:pt x="16172" y="7941"/>
                    <a:pt x="16114" y="7930"/>
                    <a:pt x="16067" y="7941"/>
                  </a:cubicBezTo>
                  <a:cubicBezTo>
                    <a:pt x="15707" y="8092"/>
                    <a:pt x="15313" y="7999"/>
                    <a:pt x="14953" y="8011"/>
                  </a:cubicBezTo>
                  <a:cubicBezTo>
                    <a:pt x="14825" y="8011"/>
                    <a:pt x="14686" y="7976"/>
                    <a:pt x="14570" y="7930"/>
                  </a:cubicBezTo>
                  <a:cubicBezTo>
                    <a:pt x="14279" y="7837"/>
                    <a:pt x="13966" y="7860"/>
                    <a:pt x="13699" y="7663"/>
                  </a:cubicBezTo>
                  <a:cubicBezTo>
                    <a:pt x="13664" y="7639"/>
                    <a:pt x="13583" y="7639"/>
                    <a:pt x="13525" y="7651"/>
                  </a:cubicBezTo>
                  <a:cubicBezTo>
                    <a:pt x="13281" y="7686"/>
                    <a:pt x="13037" y="7651"/>
                    <a:pt x="12817" y="7535"/>
                  </a:cubicBezTo>
                  <a:cubicBezTo>
                    <a:pt x="12735" y="7488"/>
                    <a:pt x="12654" y="7430"/>
                    <a:pt x="12538" y="7407"/>
                  </a:cubicBezTo>
                  <a:cubicBezTo>
                    <a:pt x="12329" y="7349"/>
                    <a:pt x="12120" y="7256"/>
                    <a:pt x="11900" y="7187"/>
                  </a:cubicBezTo>
                  <a:cubicBezTo>
                    <a:pt x="11865" y="7175"/>
                    <a:pt x="11807" y="7163"/>
                    <a:pt x="11760" y="7129"/>
                  </a:cubicBezTo>
                  <a:cubicBezTo>
                    <a:pt x="11656" y="7059"/>
                    <a:pt x="11540" y="7012"/>
                    <a:pt x="11424" y="6966"/>
                  </a:cubicBezTo>
                  <a:cubicBezTo>
                    <a:pt x="11296" y="6931"/>
                    <a:pt x="11180" y="6850"/>
                    <a:pt x="11064" y="6815"/>
                  </a:cubicBezTo>
                  <a:cubicBezTo>
                    <a:pt x="10971" y="6769"/>
                    <a:pt x="10901" y="6722"/>
                    <a:pt x="10820" y="6699"/>
                  </a:cubicBezTo>
                  <a:cubicBezTo>
                    <a:pt x="10483" y="6618"/>
                    <a:pt x="10205" y="6420"/>
                    <a:pt x="9903" y="6269"/>
                  </a:cubicBezTo>
                  <a:cubicBezTo>
                    <a:pt x="9845" y="6246"/>
                    <a:pt x="9798" y="6200"/>
                    <a:pt x="9752" y="6153"/>
                  </a:cubicBezTo>
                  <a:cubicBezTo>
                    <a:pt x="9636" y="6072"/>
                    <a:pt x="9554" y="5956"/>
                    <a:pt x="9427" y="5886"/>
                  </a:cubicBezTo>
                  <a:cubicBezTo>
                    <a:pt x="9229" y="5782"/>
                    <a:pt x="9102" y="5631"/>
                    <a:pt x="9032" y="5434"/>
                  </a:cubicBezTo>
                  <a:cubicBezTo>
                    <a:pt x="8939" y="5213"/>
                    <a:pt x="8788" y="5027"/>
                    <a:pt x="8626" y="4853"/>
                  </a:cubicBezTo>
                  <a:cubicBezTo>
                    <a:pt x="8463" y="4679"/>
                    <a:pt x="8243" y="4621"/>
                    <a:pt x="8010" y="4609"/>
                  </a:cubicBezTo>
                  <a:cubicBezTo>
                    <a:pt x="7871" y="4586"/>
                    <a:pt x="7720" y="4609"/>
                    <a:pt x="7581" y="4609"/>
                  </a:cubicBezTo>
                  <a:lnTo>
                    <a:pt x="4226" y="4609"/>
                  </a:lnTo>
                  <a:cubicBezTo>
                    <a:pt x="4063" y="4609"/>
                    <a:pt x="3924" y="4621"/>
                    <a:pt x="3773" y="4667"/>
                  </a:cubicBezTo>
                  <a:cubicBezTo>
                    <a:pt x="3645" y="4702"/>
                    <a:pt x="3483" y="4691"/>
                    <a:pt x="3355" y="4691"/>
                  </a:cubicBezTo>
                  <a:cubicBezTo>
                    <a:pt x="3018" y="4679"/>
                    <a:pt x="2693" y="4725"/>
                    <a:pt x="2368" y="4853"/>
                  </a:cubicBezTo>
                  <a:cubicBezTo>
                    <a:pt x="2287" y="4900"/>
                    <a:pt x="2183" y="4911"/>
                    <a:pt x="2078" y="4934"/>
                  </a:cubicBezTo>
                  <a:cubicBezTo>
                    <a:pt x="1741" y="5074"/>
                    <a:pt x="1474" y="5248"/>
                    <a:pt x="1312" y="5596"/>
                  </a:cubicBezTo>
                  <a:cubicBezTo>
                    <a:pt x="1219" y="5793"/>
                    <a:pt x="1126" y="5979"/>
                    <a:pt x="1161" y="6200"/>
                  </a:cubicBezTo>
                  <a:cubicBezTo>
                    <a:pt x="1161" y="6246"/>
                    <a:pt x="1161" y="6293"/>
                    <a:pt x="1149" y="6316"/>
                  </a:cubicBezTo>
                  <a:cubicBezTo>
                    <a:pt x="1045" y="6525"/>
                    <a:pt x="1091" y="6734"/>
                    <a:pt x="1080" y="6954"/>
                  </a:cubicBezTo>
                  <a:cubicBezTo>
                    <a:pt x="1080" y="7187"/>
                    <a:pt x="1091" y="7407"/>
                    <a:pt x="1080" y="7639"/>
                  </a:cubicBezTo>
                  <a:cubicBezTo>
                    <a:pt x="1068" y="7930"/>
                    <a:pt x="1149" y="8185"/>
                    <a:pt x="1219" y="8475"/>
                  </a:cubicBezTo>
                  <a:cubicBezTo>
                    <a:pt x="1265" y="8684"/>
                    <a:pt x="1393" y="8823"/>
                    <a:pt x="1544" y="8963"/>
                  </a:cubicBezTo>
                  <a:cubicBezTo>
                    <a:pt x="1707" y="9102"/>
                    <a:pt x="1846" y="9253"/>
                    <a:pt x="2032" y="9369"/>
                  </a:cubicBezTo>
                  <a:cubicBezTo>
                    <a:pt x="2241" y="9497"/>
                    <a:pt x="2438" y="9601"/>
                    <a:pt x="2670" y="9636"/>
                  </a:cubicBezTo>
                  <a:cubicBezTo>
                    <a:pt x="2984" y="9694"/>
                    <a:pt x="3274" y="9752"/>
                    <a:pt x="3587" y="9752"/>
                  </a:cubicBezTo>
                  <a:cubicBezTo>
                    <a:pt x="3634" y="9752"/>
                    <a:pt x="3692" y="9752"/>
                    <a:pt x="3738" y="9775"/>
                  </a:cubicBezTo>
                  <a:cubicBezTo>
                    <a:pt x="3947" y="9868"/>
                    <a:pt x="4168" y="9845"/>
                    <a:pt x="4400" y="9845"/>
                  </a:cubicBezTo>
                  <a:cubicBezTo>
                    <a:pt x="4609" y="9845"/>
                    <a:pt x="4806" y="9810"/>
                    <a:pt x="5015" y="9915"/>
                  </a:cubicBezTo>
                  <a:cubicBezTo>
                    <a:pt x="5073" y="9950"/>
                    <a:pt x="5155" y="9926"/>
                    <a:pt x="5224" y="9926"/>
                  </a:cubicBezTo>
                  <a:cubicBezTo>
                    <a:pt x="5828" y="9868"/>
                    <a:pt x="6420" y="9915"/>
                    <a:pt x="7012" y="9915"/>
                  </a:cubicBezTo>
                  <a:cubicBezTo>
                    <a:pt x="7059" y="9915"/>
                    <a:pt x="7105" y="9915"/>
                    <a:pt x="7128" y="9926"/>
                  </a:cubicBezTo>
                  <a:cubicBezTo>
                    <a:pt x="7302" y="10019"/>
                    <a:pt x="7488" y="9984"/>
                    <a:pt x="7662" y="10008"/>
                  </a:cubicBezTo>
                  <a:lnTo>
                    <a:pt x="8521" y="10008"/>
                  </a:lnTo>
                  <a:cubicBezTo>
                    <a:pt x="8707" y="10008"/>
                    <a:pt x="8881" y="9984"/>
                    <a:pt x="9055" y="10066"/>
                  </a:cubicBezTo>
                  <a:cubicBezTo>
                    <a:pt x="9137" y="10089"/>
                    <a:pt x="9218" y="10077"/>
                    <a:pt x="9311" y="10077"/>
                  </a:cubicBezTo>
                  <a:lnTo>
                    <a:pt x="10263" y="10077"/>
                  </a:lnTo>
                  <a:cubicBezTo>
                    <a:pt x="10379" y="10077"/>
                    <a:pt x="10506" y="10100"/>
                    <a:pt x="10623" y="10135"/>
                  </a:cubicBezTo>
                  <a:cubicBezTo>
                    <a:pt x="10646" y="10135"/>
                    <a:pt x="10669" y="10147"/>
                    <a:pt x="10681" y="10147"/>
                  </a:cubicBezTo>
                  <a:cubicBezTo>
                    <a:pt x="10936" y="10182"/>
                    <a:pt x="11168" y="10217"/>
                    <a:pt x="11412" y="10251"/>
                  </a:cubicBezTo>
                  <a:cubicBezTo>
                    <a:pt x="11644" y="10275"/>
                    <a:pt x="11876" y="10298"/>
                    <a:pt x="12109" y="10321"/>
                  </a:cubicBezTo>
                  <a:cubicBezTo>
                    <a:pt x="12364" y="10356"/>
                    <a:pt x="12631" y="10391"/>
                    <a:pt x="12886" y="10426"/>
                  </a:cubicBezTo>
                  <a:cubicBezTo>
                    <a:pt x="12979" y="10437"/>
                    <a:pt x="13060" y="10449"/>
                    <a:pt x="13165" y="10484"/>
                  </a:cubicBezTo>
                  <a:cubicBezTo>
                    <a:pt x="13223" y="10495"/>
                    <a:pt x="13281" y="10530"/>
                    <a:pt x="13339" y="10507"/>
                  </a:cubicBezTo>
                  <a:cubicBezTo>
                    <a:pt x="13629" y="10507"/>
                    <a:pt x="13908" y="10600"/>
                    <a:pt x="14187" y="10658"/>
                  </a:cubicBezTo>
                  <a:cubicBezTo>
                    <a:pt x="14303" y="10669"/>
                    <a:pt x="14430" y="10681"/>
                    <a:pt x="14546" y="10681"/>
                  </a:cubicBezTo>
                  <a:cubicBezTo>
                    <a:pt x="14732" y="10646"/>
                    <a:pt x="14918" y="10658"/>
                    <a:pt x="15080" y="10669"/>
                  </a:cubicBezTo>
                  <a:close/>
                  <a:moveTo>
                    <a:pt x="13258" y="488"/>
                  </a:moveTo>
                  <a:lnTo>
                    <a:pt x="12933" y="488"/>
                  </a:lnTo>
                  <a:cubicBezTo>
                    <a:pt x="12805" y="488"/>
                    <a:pt x="12677" y="511"/>
                    <a:pt x="12561" y="569"/>
                  </a:cubicBezTo>
                  <a:cubicBezTo>
                    <a:pt x="12364" y="674"/>
                    <a:pt x="12167" y="732"/>
                    <a:pt x="11958" y="813"/>
                  </a:cubicBezTo>
                  <a:cubicBezTo>
                    <a:pt x="11644" y="952"/>
                    <a:pt x="11319" y="1092"/>
                    <a:pt x="11017" y="1243"/>
                  </a:cubicBezTo>
                  <a:cubicBezTo>
                    <a:pt x="10901" y="1301"/>
                    <a:pt x="10820" y="1370"/>
                    <a:pt x="10715" y="1440"/>
                  </a:cubicBezTo>
                  <a:cubicBezTo>
                    <a:pt x="10599" y="1533"/>
                    <a:pt x="10506" y="1614"/>
                    <a:pt x="10390" y="1707"/>
                  </a:cubicBezTo>
                  <a:cubicBezTo>
                    <a:pt x="10205" y="1835"/>
                    <a:pt x="10019" y="1951"/>
                    <a:pt x="9845" y="2090"/>
                  </a:cubicBezTo>
                  <a:cubicBezTo>
                    <a:pt x="9717" y="2195"/>
                    <a:pt x="9613" y="2299"/>
                    <a:pt x="9554" y="2438"/>
                  </a:cubicBezTo>
                  <a:cubicBezTo>
                    <a:pt x="9427" y="2729"/>
                    <a:pt x="9276" y="3007"/>
                    <a:pt x="9195" y="3309"/>
                  </a:cubicBezTo>
                  <a:cubicBezTo>
                    <a:pt x="9113" y="3553"/>
                    <a:pt x="8974" y="3762"/>
                    <a:pt x="8695" y="3832"/>
                  </a:cubicBezTo>
                  <a:cubicBezTo>
                    <a:pt x="8568" y="3866"/>
                    <a:pt x="8452" y="3924"/>
                    <a:pt x="8324" y="3866"/>
                  </a:cubicBezTo>
                  <a:cubicBezTo>
                    <a:pt x="8277" y="3843"/>
                    <a:pt x="8219" y="3843"/>
                    <a:pt x="8173" y="3843"/>
                  </a:cubicBezTo>
                  <a:cubicBezTo>
                    <a:pt x="7883" y="3843"/>
                    <a:pt x="7581" y="3866"/>
                    <a:pt x="7291" y="3866"/>
                  </a:cubicBezTo>
                  <a:cubicBezTo>
                    <a:pt x="7198" y="3866"/>
                    <a:pt x="7117" y="3866"/>
                    <a:pt x="7047" y="3890"/>
                  </a:cubicBezTo>
                  <a:cubicBezTo>
                    <a:pt x="6908" y="3948"/>
                    <a:pt x="6768" y="3948"/>
                    <a:pt x="6617" y="3948"/>
                  </a:cubicBezTo>
                  <a:cubicBezTo>
                    <a:pt x="5538" y="3948"/>
                    <a:pt x="4458" y="3948"/>
                    <a:pt x="3367" y="3971"/>
                  </a:cubicBezTo>
                  <a:cubicBezTo>
                    <a:pt x="3158" y="3971"/>
                    <a:pt x="2937" y="3936"/>
                    <a:pt x="2751" y="4040"/>
                  </a:cubicBezTo>
                  <a:cubicBezTo>
                    <a:pt x="2728" y="4052"/>
                    <a:pt x="2705" y="4052"/>
                    <a:pt x="2693" y="4052"/>
                  </a:cubicBezTo>
                  <a:cubicBezTo>
                    <a:pt x="2496" y="4029"/>
                    <a:pt x="2322" y="4099"/>
                    <a:pt x="2148" y="4145"/>
                  </a:cubicBezTo>
                  <a:cubicBezTo>
                    <a:pt x="1707" y="4261"/>
                    <a:pt x="1242" y="4389"/>
                    <a:pt x="964" y="4807"/>
                  </a:cubicBezTo>
                  <a:cubicBezTo>
                    <a:pt x="964" y="4818"/>
                    <a:pt x="952" y="4818"/>
                    <a:pt x="952" y="4842"/>
                  </a:cubicBezTo>
                  <a:cubicBezTo>
                    <a:pt x="743" y="4992"/>
                    <a:pt x="662" y="5225"/>
                    <a:pt x="581" y="5457"/>
                  </a:cubicBezTo>
                  <a:cubicBezTo>
                    <a:pt x="557" y="5561"/>
                    <a:pt x="511" y="5654"/>
                    <a:pt x="499" y="5747"/>
                  </a:cubicBezTo>
                  <a:cubicBezTo>
                    <a:pt x="453" y="5956"/>
                    <a:pt x="406" y="6177"/>
                    <a:pt x="395" y="6374"/>
                  </a:cubicBezTo>
                  <a:cubicBezTo>
                    <a:pt x="383" y="6943"/>
                    <a:pt x="395" y="7512"/>
                    <a:pt x="395" y="8057"/>
                  </a:cubicBezTo>
                  <a:cubicBezTo>
                    <a:pt x="395" y="8127"/>
                    <a:pt x="395" y="8208"/>
                    <a:pt x="430" y="8278"/>
                  </a:cubicBezTo>
                  <a:cubicBezTo>
                    <a:pt x="464" y="8452"/>
                    <a:pt x="522" y="8626"/>
                    <a:pt x="581" y="8800"/>
                  </a:cubicBezTo>
                  <a:cubicBezTo>
                    <a:pt x="639" y="8963"/>
                    <a:pt x="697" y="9102"/>
                    <a:pt x="801" y="9230"/>
                  </a:cubicBezTo>
                  <a:cubicBezTo>
                    <a:pt x="952" y="9392"/>
                    <a:pt x="1045" y="9578"/>
                    <a:pt x="1196" y="9741"/>
                  </a:cubicBezTo>
                  <a:cubicBezTo>
                    <a:pt x="1277" y="9845"/>
                    <a:pt x="1416" y="9926"/>
                    <a:pt x="1544" y="9973"/>
                  </a:cubicBezTo>
                  <a:cubicBezTo>
                    <a:pt x="1788" y="10042"/>
                    <a:pt x="2008" y="10193"/>
                    <a:pt x="2287" y="10159"/>
                  </a:cubicBezTo>
                  <a:cubicBezTo>
                    <a:pt x="2426" y="10251"/>
                    <a:pt x="2601" y="10217"/>
                    <a:pt x="2763" y="10217"/>
                  </a:cubicBezTo>
                  <a:cubicBezTo>
                    <a:pt x="3007" y="10217"/>
                    <a:pt x="3251" y="10193"/>
                    <a:pt x="3483" y="10298"/>
                  </a:cubicBezTo>
                  <a:cubicBezTo>
                    <a:pt x="3541" y="10321"/>
                    <a:pt x="3599" y="10309"/>
                    <a:pt x="3680" y="10309"/>
                  </a:cubicBezTo>
                  <a:cubicBezTo>
                    <a:pt x="3750" y="10321"/>
                    <a:pt x="3820" y="10321"/>
                    <a:pt x="3889" y="10333"/>
                  </a:cubicBezTo>
                  <a:cubicBezTo>
                    <a:pt x="4121" y="10391"/>
                    <a:pt x="4354" y="10472"/>
                    <a:pt x="4621" y="10472"/>
                  </a:cubicBezTo>
                  <a:cubicBezTo>
                    <a:pt x="4667" y="10472"/>
                    <a:pt x="4725" y="10472"/>
                    <a:pt x="4760" y="10495"/>
                  </a:cubicBezTo>
                  <a:cubicBezTo>
                    <a:pt x="4899" y="10565"/>
                    <a:pt x="5038" y="10553"/>
                    <a:pt x="5189" y="10553"/>
                  </a:cubicBezTo>
                  <a:lnTo>
                    <a:pt x="8185" y="10553"/>
                  </a:lnTo>
                  <a:cubicBezTo>
                    <a:pt x="8301" y="10553"/>
                    <a:pt x="8417" y="10553"/>
                    <a:pt x="8521" y="10588"/>
                  </a:cubicBezTo>
                  <a:cubicBezTo>
                    <a:pt x="8637" y="10623"/>
                    <a:pt x="8765" y="10623"/>
                    <a:pt x="8881" y="10623"/>
                  </a:cubicBezTo>
                  <a:cubicBezTo>
                    <a:pt x="8962" y="10623"/>
                    <a:pt x="9032" y="10611"/>
                    <a:pt x="9102" y="10646"/>
                  </a:cubicBezTo>
                  <a:cubicBezTo>
                    <a:pt x="9322" y="10727"/>
                    <a:pt x="9554" y="10716"/>
                    <a:pt x="9775" y="10739"/>
                  </a:cubicBezTo>
                  <a:cubicBezTo>
                    <a:pt x="9914" y="10762"/>
                    <a:pt x="10065" y="10739"/>
                    <a:pt x="10193" y="10774"/>
                  </a:cubicBezTo>
                  <a:cubicBezTo>
                    <a:pt x="10472" y="10832"/>
                    <a:pt x="10762" y="10832"/>
                    <a:pt x="11052" y="10843"/>
                  </a:cubicBezTo>
                  <a:cubicBezTo>
                    <a:pt x="11470" y="10878"/>
                    <a:pt x="11876" y="10913"/>
                    <a:pt x="12294" y="10971"/>
                  </a:cubicBezTo>
                  <a:cubicBezTo>
                    <a:pt x="12677" y="11029"/>
                    <a:pt x="13037" y="11122"/>
                    <a:pt x="13409" y="11180"/>
                  </a:cubicBezTo>
                  <a:cubicBezTo>
                    <a:pt x="13873" y="11238"/>
                    <a:pt x="14338" y="11285"/>
                    <a:pt x="14802" y="11343"/>
                  </a:cubicBezTo>
                  <a:cubicBezTo>
                    <a:pt x="14848" y="11343"/>
                    <a:pt x="14906" y="11319"/>
                    <a:pt x="14964" y="11308"/>
                  </a:cubicBezTo>
                  <a:lnTo>
                    <a:pt x="14964" y="10878"/>
                  </a:lnTo>
                  <a:cubicBezTo>
                    <a:pt x="14883" y="10797"/>
                    <a:pt x="14790" y="10832"/>
                    <a:pt x="14709" y="10832"/>
                  </a:cubicBezTo>
                  <a:cubicBezTo>
                    <a:pt x="14326" y="10855"/>
                    <a:pt x="13978" y="10727"/>
                    <a:pt x="13606" y="10739"/>
                  </a:cubicBezTo>
                  <a:cubicBezTo>
                    <a:pt x="13571" y="10739"/>
                    <a:pt x="13548" y="10727"/>
                    <a:pt x="13513" y="10727"/>
                  </a:cubicBezTo>
                  <a:cubicBezTo>
                    <a:pt x="13142" y="10658"/>
                    <a:pt x="12770" y="10600"/>
                    <a:pt x="12399" y="10530"/>
                  </a:cubicBezTo>
                  <a:lnTo>
                    <a:pt x="12341" y="10530"/>
                  </a:lnTo>
                  <a:cubicBezTo>
                    <a:pt x="12097" y="10530"/>
                    <a:pt x="11842" y="10542"/>
                    <a:pt x="11609" y="10449"/>
                  </a:cubicBezTo>
                  <a:cubicBezTo>
                    <a:pt x="11575" y="10437"/>
                    <a:pt x="11528" y="10437"/>
                    <a:pt x="11493" y="10449"/>
                  </a:cubicBezTo>
                  <a:cubicBezTo>
                    <a:pt x="11226" y="10472"/>
                    <a:pt x="10959" y="10356"/>
                    <a:pt x="10681" y="10356"/>
                  </a:cubicBezTo>
                  <a:cubicBezTo>
                    <a:pt x="10506" y="10263"/>
                    <a:pt x="10321" y="10275"/>
                    <a:pt x="10147" y="10275"/>
                  </a:cubicBezTo>
                  <a:lnTo>
                    <a:pt x="9322" y="10275"/>
                  </a:lnTo>
                  <a:cubicBezTo>
                    <a:pt x="9229" y="10275"/>
                    <a:pt x="9148" y="10298"/>
                    <a:pt x="9079" y="10263"/>
                  </a:cubicBezTo>
                  <a:cubicBezTo>
                    <a:pt x="8904" y="10193"/>
                    <a:pt x="8742" y="10205"/>
                    <a:pt x="8568" y="10205"/>
                  </a:cubicBezTo>
                  <a:lnTo>
                    <a:pt x="7488" y="10205"/>
                  </a:lnTo>
                  <a:cubicBezTo>
                    <a:pt x="7407" y="10205"/>
                    <a:pt x="7314" y="10217"/>
                    <a:pt x="7244" y="10193"/>
                  </a:cubicBezTo>
                  <a:cubicBezTo>
                    <a:pt x="7070" y="10124"/>
                    <a:pt x="6908" y="10135"/>
                    <a:pt x="6733" y="10135"/>
                  </a:cubicBezTo>
                  <a:lnTo>
                    <a:pt x="5422" y="10135"/>
                  </a:lnTo>
                  <a:cubicBezTo>
                    <a:pt x="5224" y="10135"/>
                    <a:pt x="5027" y="10135"/>
                    <a:pt x="4841" y="10066"/>
                  </a:cubicBezTo>
                  <a:cubicBezTo>
                    <a:pt x="4760" y="10031"/>
                    <a:pt x="4690" y="10031"/>
                    <a:pt x="4621" y="10031"/>
                  </a:cubicBezTo>
                  <a:cubicBezTo>
                    <a:pt x="4319" y="10042"/>
                    <a:pt x="4005" y="10008"/>
                    <a:pt x="3703" y="9950"/>
                  </a:cubicBezTo>
                  <a:cubicBezTo>
                    <a:pt x="3634" y="9926"/>
                    <a:pt x="3564" y="9915"/>
                    <a:pt x="3483" y="9915"/>
                  </a:cubicBezTo>
                  <a:cubicBezTo>
                    <a:pt x="3111" y="9903"/>
                    <a:pt x="2728" y="9857"/>
                    <a:pt x="2368" y="9787"/>
                  </a:cubicBezTo>
                  <a:cubicBezTo>
                    <a:pt x="2241" y="9752"/>
                    <a:pt x="2125" y="9717"/>
                    <a:pt x="2008" y="9636"/>
                  </a:cubicBezTo>
                  <a:cubicBezTo>
                    <a:pt x="1730" y="9462"/>
                    <a:pt x="1509" y="9253"/>
                    <a:pt x="1300" y="9021"/>
                  </a:cubicBezTo>
                  <a:cubicBezTo>
                    <a:pt x="1091" y="8800"/>
                    <a:pt x="929" y="8556"/>
                    <a:pt x="929" y="8231"/>
                  </a:cubicBezTo>
                  <a:cubicBezTo>
                    <a:pt x="929" y="8208"/>
                    <a:pt x="929" y="8173"/>
                    <a:pt x="917" y="8150"/>
                  </a:cubicBezTo>
                  <a:cubicBezTo>
                    <a:pt x="848" y="8034"/>
                    <a:pt x="859" y="7918"/>
                    <a:pt x="859" y="7779"/>
                  </a:cubicBezTo>
                  <a:lnTo>
                    <a:pt x="859" y="6490"/>
                  </a:lnTo>
                  <a:cubicBezTo>
                    <a:pt x="859" y="6409"/>
                    <a:pt x="894" y="6316"/>
                    <a:pt x="906" y="6211"/>
                  </a:cubicBezTo>
                  <a:cubicBezTo>
                    <a:pt x="917" y="6130"/>
                    <a:pt x="952" y="6037"/>
                    <a:pt x="929" y="5944"/>
                  </a:cubicBezTo>
                  <a:cubicBezTo>
                    <a:pt x="917" y="5689"/>
                    <a:pt x="1033" y="5492"/>
                    <a:pt x="1126" y="5271"/>
                  </a:cubicBezTo>
                  <a:cubicBezTo>
                    <a:pt x="1184" y="5097"/>
                    <a:pt x="1300" y="4981"/>
                    <a:pt x="1451" y="4900"/>
                  </a:cubicBezTo>
                  <a:lnTo>
                    <a:pt x="1498" y="4853"/>
                  </a:lnTo>
                  <a:cubicBezTo>
                    <a:pt x="1672" y="4644"/>
                    <a:pt x="1916" y="4563"/>
                    <a:pt x="2171" y="4493"/>
                  </a:cubicBezTo>
                  <a:cubicBezTo>
                    <a:pt x="2264" y="4458"/>
                    <a:pt x="2380" y="4435"/>
                    <a:pt x="2484" y="4412"/>
                  </a:cubicBezTo>
                  <a:cubicBezTo>
                    <a:pt x="2786" y="4342"/>
                    <a:pt x="3100" y="4273"/>
                    <a:pt x="3413" y="4296"/>
                  </a:cubicBezTo>
                  <a:lnTo>
                    <a:pt x="3634" y="4296"/>
                  </a:lnTo>
                  <a:cubicBezTo>
                    <a:pt x="3692" y="4296"/>
                    <a:pt x="3761" y="4296"/>
                    <a:pt x="3808" y="4273"/>
                  </a:cubicBezTo>
                  <a:cubicBezTo>
                    <a:pt x="3936" y="4215"/>
                    <a:pt x="4063" y="4215"/>
                    <a:pt x="4203" y="4215"/>
                  </a:cubicBezTo>
                  <a:cubicBezTo>
                    <a:pt x="5387" y="4215"/>
                    <a:pt x="6594" y="4226"/>
                    <a:pt x="7778" y="4215"/>
                  </a:cubicBezTo>
                  <a:cubicBezTo>
                    <a:pt x="8161" y="4215"/>
                    <a:pt x="8510" y="4261"/>
                    <a:pt x="8823" y="4470"/>
                  </a:cubicBezTo>
                  <a:cubicBezTo>
                    <a:pt x="8858" y="4493"/>
                    <a:pt x="8881" y="4493"/>
                    <a:pt x="8916" y="4516"/>
                  </a:cubicBezTo>
                  <a:cubicBezTo>
                    <a:pt x="9055" y="4621"/>
                    <a:pt x="9218" y="4737"/>
                    <a:pt x="9276" y="4923"/>
                  </a:cubicBezTo>
                  <a:cubicBezTo>
                    <a:pt x="9322" y="5039"/>
                    <a:pt x="9380" y="5143"/>
                    <a:pt x="9438" y="5259"/>
                  </a:cubicBezTo>
                  <a:cubicBezTo>
                    <a:pt x="9450" y="5283"/>
                    <a:pt x="9450" y="5318"/>
                    <a:pt x="9485" y="5329"/>
                  </a:cubicBezTo>
                  <a:cubicBezTo>
                    <a:pt x="9624" y="5422"/>
                    <a:pt x="9729" y="5550"/>
                    <a:pt x="9798" y="5689"/>
                  </a:cubicBezTo>
                  <a:cubicBezTo>
                    <a:pt x="9810" y="5735"/>
                    <a:pt x="9891" y="5747"/>
                    <a:pt x="9914" y="5782"/>
                  </a:cubicBezTo>
                  <a:cubicBezTo>
                    <a:pt x="9984" y="5828"/>
                    <a:pt x="10077" y="5886"/>
                    <a:pt x="10147" y="5921"/>
                  </a:cubicBezTo>
                  <a:cubicBezTo>
                    <a:pt x="10309" y="6014"/>
                    <a:pt x="10472" y="6130"/>
                    <a:pt x="10623" y="6177"/>
                  </a:cubicBezTo>
                  <a:cubicBezTo>
                    <a:pt x="10785" y="6211"/>
                    <a:pt x="10936" y="6269"/>
                    <a:pt x="11075" y="6328"/>
                  </a:cubicBezTo>
                  <a:cubicBezTo>
                    <a:pt x="11307" y="6432"/>
                    <a:pt x="11551" y="6502"/>
                    <a:pt x="11783" y="6618"/>
                  </a:cubicBezTo>
                  <a:cubicBezTo>
                    <a:pt x="12016" y="6734"/>
                    <a:pt x="12283" y="6815"/>
                    <a:pt x="12503" y="6966"/>
                  </a:cubicBezTo>
                  <a:lnTo>
                    <a:pt x="12585" y="7012"/>
                  </a:lnTo>
                  <a:cubicBezTo>
                    <a:pt x="12770" y="7059"/>
                    <a:pt x="12921" y="7163"/>
                    <a:pt x="13095" y="7233"/>
                  </a:cubicBezTo>
                  <a:cubicBezTo>
                    <a:pt x="13142" y="7245"/>
                    <a:pt x="13165" y="7279"/>
                    <a:pt x="13211" y="7279"/>
                  </a:cubicBezTo>
                  <a:cubicBezTo>
                    <a:pt x="13374" y="7303"/>
                    <a:pt x="13525" y="7349"/>
                    <a:pt x="13664" y="7187"/>
                  </a:cubicBezTo>
                  <a:cubicBezTo>
                    <a:pt x="13618" y="7012"/>
                    <a:pt x="13676" y="6827"/>
                    <a:pt x="13583" y="6618"/>
                  </a:cubicBezTo>
                  <a:cubicBezTo>
                    <a:pt x="13409" y="6560"/>
                    <a:pt x="13223" y="6478"/>
                    <a:pt x="13026" y="6420"/>
                  </a:cubicBezTo>
                  <a:cubicBezTo>
                    <a:pt x="12828" y="6362"/>
                    <a:pt x="12643" y="6316"/>
                    <a:pt x="12468" y="6258"/>
                  </a:cubicBezTo>
                  <a:cubicBezTo>
                    <a:pt x="12294" y="6200"/>
                    <a:pt x="12132" y="6130"/>
                    <a:pt x="11958" y="6060"/>
                  </a:cubicBezTo>
                  <a:cubicBezTo>
                    <a:pt x="11714" y="5956"/>
                    <a:pt x="11470" y="5863"/>
                    <a:pt x="11226" y="5782"/>
                  </a:cubicBezTo>
                  <a:cubicBezTo>
                    <a:pt x="11122" y="5747"/>
                    <a:pt x="11029" y="5712"/>
                    <a:pt x="10948" y="5654"/>
                  </a:cubicBezTo>
                  <a:cubicBezTo>
                    <a:pt x="10820" y="5561"/>
                    <a:pt x="10657" y="5492"/>
                    <a:pt x="10506" y="5422"/>
                  </a:cubicBezTo>
                  <a:cubicBezTo>
                    <a:pt x="10379" y="5445"/>
                    <a:pt x="10321" y="5364"/>
                    <a:pt x="10239" y="5271"/>
                  </a:cubicBezTo>
                  <a:cubicBezTo>
                    <a:pt x="10135" y="5167"/>
                    <a:pt x="10065" y="5050"/>
                    <a:pt x="9961" y="4958"/>
                  </a:cubicBezTo>
                  <a:cubicBezTo>
                    <a:pt x="9810" y="4795"/>
                    <a:pt x="9833" y="4609"/>
                    <a:pt x="9845" y="4400"/>
                  </a:cubicBezTo>
                  <a:cubicBezTo>
                    <a:pt x="9845" y="4296"/>
                    <a:pt x="9868" y="4203"/>
                    <a:pt x="9868" y="4099"/>
                  </a:cubicBezTo>
                  <a:lnTo>
                    <a:pt x="9868" y="3390"/>
                  </a:lnTo>
                  <a:cubicBezTo>
                    <a:pt x="9868" y="3309"/>
                    <a:pt x="9868" y="3239"/>
                    <a:pt x="9903" y="3170"/>
                  </a:cubicBezTo>
                  <a:cubicBezTo>
                    <a:pt x="9961" y="3007"/>
                    <a:pt x="10019" y="2845"/>
                    <a:pt x="10100" y="2694"/>
                  </a:cubicBezTo>
                  <a:cubicBezTo>
                    <a:pt x="10147" y="2589"/>
                    <a:pt x="10216" y="2496"/>
                    <a:pt x="10297" y="2415"/>
                  </a:cubicBezTo>
                  <a:cubicBezTo>
                    <a:pt x="10356" y="2322"/>
                    <a:pt x="10425" y="2264"/>
                    <a:pt x="10483" y="2183"/>
                  </a:cubicBezTo>
                  <a:cubicBezTo>
                    <a:pt x="10715" y="1823"/>
                    <a:pt x="11064" y="1649"/>
                    <a:pt x="11435" y="1510"/>
                  </a:cubicBezTo>
                  <a:cubicBezTo>
                    <a:pt x="11575" y="1475"/>
                    <a:pt x="11691" y="1440"/>
                    <a:pt x="11818" y="1394"/>
                  </a:cubicBezTo>
                  <a:cubicBezTo>
                    <a:pt x="11876" y="1370"/>
                    <a:pt x="11934" y="1359"/>
                    <a:pt x="11992" y="1336"/>
                  </a:cubicBezTo>
                  <a:cubicBezTo>
                    <a:pt x="12236" y="1324"/>
                    <a:pt x="12468" y="1208"/>
                    <a:pt x="12712" y="1254"/>
                  </a:cubicBezTo>
                  <a:cubicBezTo>
                    <a:pt x="12759" y="1254"/>
                    <a:pt x="12793" y="1219"/>
                    <a:pt x="12828" y="1219"/>
                  </a:cubicBezTo>
                  <a:cubicBezTo>
                    <a:pt x="12910" y="1208"/>
                    <a:pt x="12979" y="1185"/>
                    <a:pt x="13037" y="1185"/>
                  </a:cubicBezTo>
                  <a:cubicBezTo>
                    <a:pt x="13211" y="1185"/>
                    <a:pt x="13374" y="1103"/>
                    <a:pt x="13560" y="1045"/>
                  </a:cubicBezTo>
                  <a:cubicBezTo>
                    <a:pt x="13351" y="929"/>
                    <a:pt x="13467" y="674"/>
                    <a:pt x="13258" y="488"/>
                  </a:cubicBezTo>
                  <a:close/>
                  <a:moveTo>
                    <a:pt x="16578" y="12945"/>
                  </a:moveTo>
                  <a:cubicBezTo>
                    <a:pt x="16892" y="12991"/>
                    <a:pt x="17205" y="12887"/>
                    <a:pt x="17507" y="12747"/>
                  </a:cubicBezTo>
                  <a:cubicBezTo>
                    <a:pt x="17762" y="12620"/>
                    <a:pt x="17925" y="12399"/>
                    <a:pt x="18052" y="12155"/>
                  </a:cubicBezTo>
                  <a:cubicBezTo>
                    <a:pt x="18099" y="12074"/>
                    <a:pt x="18099" y="11993"/>
                    <a:pt x="18111" y="11923"/>
                  </a:cubicBezTo>
                  <a:cubicBezTo>
                    <a:pt x="18134" y="11726"/>
                    <a:pt x="18134" y="11552"/>
                    <a:pt x="18111" y="11366"/>
                  </a:cubicBezTo>
                  <a:cubicBezTo>
                    <a:pt x="18087" y="11134"/>
                    <a:pt x="18052" y="10902"/>
                    <a:pt x="17878" y="10716"/>
                  </a:cubicBezTo>
                  <a:cubicBezTo>
                    <a:pt x="17693" y="10507"/>
                    <a:pt x="17507" y="10356"/>
                    <a:pt x="17263" y="10228"/>
                  </a:cubicBezTo>
                  <a:cubicBezTo>
                    <a:pt x="16938" y="10089"/>
                    <a:pt x="16625" y="10077"/>
                    <a:pt x="16288" y="10228"/>
                  </a:cubicBezTo>
                  <a:cubicBezTo>
                    <a:pt x="16230" y="10263"/>
                    <a:pt x="16172" y="10275"/>
                    <a:pt x="16114" y="10286"/>
                  </a:cubicBezTo>
                  <a:cubicBezTo>
                    <a:pt x="16056" y="10309"/>
                    <a:pt x="15986" y="10309"/>
                    <a:pt x="15940" y="10333"/>
                  </a:cubicBezTo>
                  <a:cubicBezTo>
                    <a:pt x="15823" y="10437"/>
                    <a:pt x="15661" y="10495"/>
                    <a:pt x="15545" y="10611"/>
                  </a:cubicBezTo>
                  <a:cubicBezTo>
                    <a:pt x="15348" y="10809"/>
                    <a:pt x="15173" y="11029"/>
                    <a:pt x="15197" y="11354"/>
                  </a:cubicBezTo>
                  <a:cubicBezTo>
                    <a:pt x="15208" y="11482"/>
                    <a:pt x="15185" y="11610"/>
                    <a:pt x="15289" y="11726"/>
                  </a:cubicBezTo>
                  <a:cubicBezTo>
                    <a:pt x="15324" y="11784"/>
                    <a:pt x="15348" y="11888"/>
                    <a:pt x="15324" y="11958"/>
                  </a:cubicBezTo>
                  <a:cubicBezTo>
                    <a:pt x="15324" y="12167"/>
                    <a:pt x="15406" y="12329"/>
                    <a:pt x="15522" y="12504"/>
                  </a:cubicBezTo>
                  <a:cubicBezTo>
                    <a:pt x="15696" y="12771"/>
                    <a:pt x="15940" y="12910"/>
                    <a:pt x="16253" y="12933"/>
                  </a:cubicBezTo>
                  <a:cubicBezTo>
                    <a:pt x="16358" y="12968"/>
                    <a:pt x="16462" y="12945"/>
                    <a:pt x="16578" y="12945"/>
                  </a:cubicBezTo>
                  <a:close/>
                  <a:moveTo>
                    <a:pt x="17495" y="1904"/>
                  </a:moveTo>
                  <a:lnTo>
                    <a:pt x="17495" y="1777"/>
                  </a:lnTo>
                  <a:cubicBezTo>
                    <a:pt x="17391" y="1440"/>
                    <a:pt x="17240" y="1138"/>
                    <a:pt x="17066" y="836"/>
                  </a:cubicBezTo>
                  <a:cubicBezTo>
                    <a:pt x="17054" y="802"/>
                    <a:pt x="17031" y="755"/>
                    <a:pt x="16996" y="743"/>
                  </a:cubicBezTo>
                  <a:cubicBezTo>
                    <a:pt x="16915" y="651"/>
                    <a:pt x="16822" y="569"/>
                    <a:pt x="16717" y="500"/>
                  </a:cubicBezTo>
                  <a:cubicBezTo>
                    <a:pt x="16520" y="349"/>
                    <a:pt x="16299" y="221"/>
                    <a:pt x="16021" y="233"/>
                  </a:cubicBezTo>
                  <a:cubicBezTo>
                    <a:pt x="15765" y="256"/>
                    <a:pt x="15522" y="233"/>
                    <a:pt x="15255" y="233"/>
                  </a:cubicBezTo>
                  <a:cubicBezTo>
                    <a:pt x="15197" y="233"/>
                    <a:pt x="15127" y="221"/>
                    <a:pt x="15069" y="256"/>
                  </a:cubicBezTo>
                  <a:cubicBezTo>
                    <a:pt x="14872" y="337"/>
                    <a:pt x="14674" y="326"/>
                    <a:pt x="14465" y="337"/>
                  </a:cubicBezTo>
                  <a:cubicBezTo>
                    <a:pt x="14407" y="337"/>
                    <a:pt x="14349" y="349"/>
                    <a:pt x="14303" y="372"/>
                  </a:cubicBezTo>
                  <a:cubicBezTo>
                    <a:pt x="14198" y="384"/>
                    <a:pt x="14094" y="407"/>
                    <a:pt x="13989" y="407"/>
                  </a:cubicBezTo>
                  <a:cubicBezTo>
                    <a:pt x="13862" y="407"/>
                    <a:pt x="13757" y="453"/>
                    <a:pt x="13653" y="558"/>
                  </a:cubicBezTo>
                  <a:cubicBezTo>
                    <a:pt x="13653" y="639"/>
                    <a:pt x="13676" y="743"/>
                    <a:pt x="13676" y="860"/>
                  </a:cubicBezTo>
                  <a:cubicBezTo>
                    <a:pt x="13757" y="848"/>
                    <a:pt x="13827" y="848"/>
                    <a:pt x="13908" y="836"/>
                  </a:cubicBezTo>
                  <a:cubicBezTo>
                    <a:pt x="14117" y="790"/>
                    <a:pt x="14338" y="732"/>
                    <a:pt x="14558" y="720"/>
                  </a:cubicBezTo>
                  <a:cubicBezTo>
                    <a:pt x="15104" y="697"/>
                    <a:pt x="15661" y="720"/>
                    <a:pt x="16207" y="720"/>
                  </a:cubicBezTo>
                  <a:cubicBezTo>
                    <a:pt x="16578" y="720"/>
                    <a:pt x="16880" y="964"/>
                    <a:pt x="16961" y="1312"/>
                  </a:cubicBezTo>
                  <a:cubicBezTo>
                    <a:pt x="17008" y="1510"/>
                    <a:pt x="17054" y="1730"/>
                    <a:pt x="17193" y="1904"/>
                  </a:cubicBezTo>
                  <a:close/>
                  <a:moveTo>
                    <a:pt x="13745" y="7256"/>
                  </a:moveTo>
                  <a:cubicBezTo>
                    <a:pt x="13792" y="7303"/>
                    <a:pt x="13815" y="7338"/>
                    <a:pt x="13862" y="7349"/>
                  </a:cubicBezTo>
                  <a:cubicBezTo>
                    <a:pt x="13908" y="7372"/>
                    <a:pt x="13954" y="7396"/>
                    <a:pt x="14012" y="7407"/>
                  </a:cubicBezTo>
                  <a:cubicBezTo>
                    <a:pt x="14152" y="7454"/>
                    <a:pt x="14303" y="7477"/>
                    <a:pt x="14442" y="7523"/>
                  </a:cubicBezTo>
                  <a:cubicBezTo>
                    <a:pt x="14767" y="7605"/>
                    <a:pt x="15092" y="7686"/>
                    <a:pt x="15429" y="7663"/>
                  </a:cubicBezTo>
                  <a:lnTo>
                    <a:pt x="15487" y="7663"/>
                  </a:lnTo>
                  <a:cubicBezTo>
                    <a:pt x="15719" y="7709"/>
                    <a:pt x="15928" y="7605"/>
                    <a:pt x="16160" y="7581"/>
                  </a:cubicBezTo>
                  <a:cubicBezTo>
                    <a:pt x="16253" y="7570"/>
                    <a:pt x="16358" y="7488"/>
                    <a:pt x="16462" y="7430"/>
                  </a:cubicBezTo>
                  <a:cubicBezTo>
                    <a:pt x="16543" y="7396"/>
                    <a:pt x="16636" y="7338"/>
                    <a:pt x="16741" y="7303"/>
                  </a:cubicBezTo>
                  <a:cubicBezTo>
                    <a:pt x="16915" y="7233"/>
                    <a:pt x="17031" y="7117"/>
                    <a:pt x="17124" y="6966"/>
                  </a:cubicBezTo>
                  <a:cubicBezTo>
                    <a:pt x="17240" y="6815"/>
                    <a:pt x="17333" y="6653"/>
                    <a:pt x="17414" y="6467"/>
                  </a:cubicBezTo>
                  <a:cubicBezTo>
                    <a:pt x="17553" y="6177"/>
                    <a:pt x="17693" y="5898"/>
                    <a:pt x="17843" y="5619"/>
                  </a:cubicBezTo>
                  <a:cubicBezTo>
                    <a:pt x="17739" y="5550"/>
                    <a:pt x="17669" y="5573"/>
                    <a:pt x="17623" y="5654"/>
                  </a:cubicBezTo>
                  <a:cubicBezTo>
                    <a:pt x="17576" y="5724"/>
                    <a:pt x="17530" y="5793"/>
                    <a:pt x="17518" y="5863"/>
                  </a:cubicBezTo>
                  <a:cubicBezTo>
                    <a:pt x="17495" y="6026"/>
                    <a:pt x="17414" y="6153"/>
                    <a:pt x="17321" y="6269"/>
                  </a:cubicBezTo>
                  <a:cubicBezTo>
                    <a:pt x="17275" y="6316"/>
                    <a:pt x="17240" y="6374"/>
                    <a:pt x="17228" y="6432"/>
                  </a:cubicBezTo>
                  <a:cubicBezTo>
                    <a:pt x="17182" y="6595"/>
                    <a:pt x="17054" y="6711"/>
                    <a:pt x="16973" y="6838"/>
                  </a:cubicBezTo>
                  <a:cubicBezTo>
                    <a:pt x="16938" y="6885"/>
                    <a:pt x="16868" y="6908"/>
                    <a:pt x="16833" y="6966"/>
                  </a:cubicBezTo>
                  <a:cubicBezTo>
                    <a:pt x="16694" y="7198"/>
                    <a:pt x="16474" y="7279"/>
                    <a:pt x="16218" y="7291"/>
                  </a:cubicBezTo>
                  <a:cubicBezTo>
                    <a:pt x="15777" y="7314"/>
                    <a:pt x="15359" y="7198"/>
                    <a:pt x="14941" y="7233"/>
                  </a:cubicBezTo>
                  <a:cubicBezTo>
                    <a:pt x="14906" y="7233"/>
                    <a:pt x="14883" y="7233"/>
                    <a:pt x="14848" y="7221"/>
                  </a:cubicBezTo>
                  <a:cubicBezTo>
                    <a:pt x="14546" y="7129"/>
                    <a:pt x="14245" y="7070"/>
                    <a:pt x="13920" y="7059"/>
                  </a:cubicBezTo>
                  <a:lnTo>
                    <a:pt x="13838" y="7059"/>
                  </a:lnTo>
                  <a:cubicBezTo>
                    <a:pt x="13803" y="7129"/>
                    <a:pt x="13780" y="7187"/>
                    <a:pt x="13745" y="7256"/>
                  </a:cubicBezTo>
                  <a:close/>
                  <a:moveTo>
                    <a:pt x="17704" y="5318"/>
                  </a:moveTo>
                  <a:cubicBezTo>
                    <a:pt x="17785" y="5294"/>
                    <a:pt x="17867" y="5318"/>
                    <a:pt x="17913" y="5271"/>
                  </a:cubicBezTo>
                  <a:cubicBezTo>
                    <a:pt x="18041" y="5143"/>
                    <a:pt x="18192" y="4992"/>
                    <a:pt x="18215" y="4795"/>
                  </a:cubicBezTo>
                  <a:cubicBezTo>
                    <a:pt x="18250" y="4667"/>
                    <a:pt x="18273" y="4528"/>
                    <a:pt x="18308" y="4412"/>
                  </a:cubicBezTo>
                  <a:cubicBezTo>
                    <a:pt x="18308" y="4389"/>
                    <a:pt x="18285" y="4354"/>
                    <a:pt x="18285" y="4331"/>
                  </a:cubicBezTo>
                  <a:cubicBezTo>
                    <a:pt x="18203" y="4296"/>
                    <a:pt x="18134" y="4249"/>
                    <a:pt x="18041" y="4226"/>
                  </a:cubicBezTo>
                  <a:cubicBezTo>
                    <a:pt x="17785" y="4157"/>
                    <a:pt x="17635" y="4249"/>
                    <a:pt x="17565" y="4505"/>
                  </a:cubicBezTo>
                  <a:cubicBezTo>
                    <a:pt x="17553" y="4563"/>
                    <a:pt x="17565" y="4633"/>
                    <a:pt x="17530" y="4679"/>
                  </a:cubicBezTo>
                  <a:cubicBezTo>
                    <a:pt x="17437" y="4911"/>
                    <a:pt x="17507" y="5085"/>
                    <a:pt x="17669" y="5259"/>
                  </a:cubicBezTo>
                  <a:cubicBezTo>
                    <a:pt x="17669" y="5271"/>
                    <a:pt x="17681" y="5271"/>
                    <a:pt x="17704" y="5318"/>
                  </a:cubicBezTo>
                  <a:close/>
                  <a:moveTo>
                    <a:pt x="17344" y="2206"/>
                  </a:moveTo>
                  <a:cubicBezTo>
                    <a:pt x="17333" y="2241"/>
                    <a:pt x="17321" y="2253"/>
                    <a:pt x="17298" y="2288"/>
                  </a:cubicBezTo>
                  <a:cubicBezTo>
                    <a:pt x="17240" y="2555"/>
                    <a:pt x="17379" y="2822"/>
                    <a:pt x="17391" y="3077"/>
                  </a:cubicBezTo>
                  <a:cubicBezTo>
                    <a:pt x="17391" y="3112"/>
                    <a:pt x="17460" y="3170"/>
                    <a:pt x="17495" y="3170"/>
                  </a:cubicBezTo>
                  <a:cubicBezTo>
                    <a:pt x="17635" y="3181"/>
                    <a:pt x="17797" y="3216"/>
                    <a:pt x="17948" y="3135"/>
                  </a:cubicBezTo>
                  <a:cubicBezTo>
                    <a:pt x="17925" y="2822"/>
                    <a:pt x="17855" y="2520"/>
                    <a:pt x="17751" y="220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42"/>
            <p:cNvSpPr/>
            <p:nvPr/>
          </p:nvSpPr>
          <p:spPr>
            <a:xfrm>
              <a:off x="1086750" y="2833825"/>
              <a:ext cx="45300" cy="43000"/>
            </a:xfrm>
            <a:custGeom>
              <a:rect b="b" l="l" r="r" t="t"/>
              <a:pathLst>
                <a:path extrusionOk="0" h="1720" w="1812">
                  <a:moveTo>
                    <a:pt x="941" y="1684"/>
                  </a:moveTo>
                  <a:lnTo>
                    <a:pt x="709" y="1684"/>
                  </a:lnTo>
                  <a:cubicBezTo>
                    <a:pt x="662" y="1684"/>
                    <a:pt x="627" y="1684"/>
                    <a:pt x="593" y="1661"/>
                  </a:cubicBezTo>
                  <a:cubicBezTo>
                    <a:pt x="465" y="1568"/>
                    <a:pt x="337" y="1498"/>
                    <a:pt x="233" y="1382"/>
                  </a:cubicBezTo>
                  <a:cubicBezTo>
                    <a:pt x="70" y="1185"/>
                    <a:pt x="0" y="930"/>
                    <a:pt x="0" y="674"/>
                  </a:cubicBezTo>
                  <a:cubicBezTo>
                    <a:pt x="0" y="628"/>
                    <a:pt x="12" y="570"/>
                    <a:pt x="24" y="523"/>
                  </a:cubicBezTo>
                  <a:cubicBezTo>
                    <a:pt x="163" y="314"/>
                    <a:pt x="534" y="1"/>
                    <a:pt x="860" y="152"/>
                  </a:cubicBezTo>
                  <a:cubicBezTo>
                    <a:pt x="929" y="175"/>
                    <a:pt x="1010" y="198"/>
                    <a:pt x="1080" y="198"/>
                  </a:cubicBezTo>
                  <a:cubicBezTo>
                    <a:pt x="1463" y="256"/>
                    <a:pt x="1753" y="581"/>
                    <a:pt x="1788" y="964"/>
                  </a:cubicBezTo>
                  <a:cubicBezTo>
                    <a:pt x="1811" y="1243"/>
                    <a:pt x="1661" y="1394"/>
                    <a:pt x="1475" y="1545"/>
                  </a:cubicBezTo>
                  <a:cubicBezTo>
                    <a:pt x="1301" y="1673"/>
                    <a:pt x="1115" y="1719"/>
                    <a:pt x="941" y="1684"/>
                  </a:cubicBezTo>
                  <a:close/>
                  <a:moveTo>
                    <a:pt x="627" y="442"/>
                  </a:moveTo>
                  <a:cubicBezTo>
                    <a:pt x="546" y="488"/>
                    <a:pt x="465" y="546"/>
                    <a:pt x="372" y="605"/>
                  </a:cubicBezTo>
                  <a:cubicBezTo>
                    <a:pt x="314" y="639"/>
                    <a:pt x="291" y="721"/>
                    <a:pt x="302" y="790"/>
                  </a:cubicBezTo>
                  <a:cubicBezTo>
                    <a:pt x="360" y="1011"/>
                    <a:pt x="453" y="1208"/>
                    <a:pt x="651" y="1336"/>
                  </a:cubicBezTo>
                  <a:cubicBezTo>
                    <a:pt x="697" y="1371"/>
                    <a:pt x="743" y="1382"/>
                    <a:pt x="778" y="1394"/>
                  </a:cubicBezTo>
                  <a:cubicBezTo>
                    <a:pt x="987" y="1429"/>
                    <a:pt x="1161" y="1382"/>
                    <a:pt x="1347" y="1313"/>
                  </a:cubicBezTo>
                  <a:cubicBezTo>
                    <a:pt x="1405" y="1278"/>
                    <a:pt x="1452" y="1243"/>
                    <a:pt x="1440" y="1162"/>
                  </a:cubicBezTo>
                  <a:cubicBezTo>
                    <a:pt x="1440" y="1069"/>
                    <a:pt x="1417" y="964"/>
                    <a:pt x="1405" y="860"/>
                  </a:cubicBezTo>
                  <a:cubicBezTo>
                    <a:pt x="1405" y="790"/>
                    <a:pt x="1359" y="721"/>
                    <a:pt x="1301" y="686"/>
                  </a:cubicBezTo>
                  <a:cubicBezTo>
                    <a:pt x="1208" y="628"/>
                    <a:pt x="1115" y="570"/>
                    <a:pt x="999" y="546"/>
                  </a:cubicBezTo>
                  <a:cubicBezTo>
                    <a:pt x="918" y="488"/>
                    <a:pt x="778" y="465"/>
                    <a:pt x="627" y="44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3" name="Google Shape;353;p42"/>
          <p:cNvGrpSpPr/>
          <p:nvPr/>
        </p:nvGrpSpPr>
        <p:grpSpPr>
          <a:xfrm rot="-4458744">
            <a:off x="6837600" y="3805676"/>
            <a:ext cx="394600" cy="1330542"/>
            <a:chOff x="954700" y="3672025"/>
            <a:chExt cx="106825" cy="360200"/>
          </a:xfrm>
        </p:grpSpPr>
        <p:sp>
          <p:nvSpPr>
            <p:cNvPr id="354" name="Google Shape;354;p42"/>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42"/>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42"/>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42"/>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42"/>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42"/>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42"/>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42"/>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42"/>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63" name="Google Shape;363;p42"/>
          <p:cNvGrpSpPr/>
          <p:nvPr/>
        </p:nvGrpSpPr>
        <p:grpSpPr>
          <a:xfrm rot="384839">
            <a:off x="8453421" y="1772702"/>
            <a:ext cx="883127" cy="855940"/>
            <a:chOff x="852825" y="3133350"/>
            <a:chExt cx="216825" cy="210150"/>
          </a:xfrm>
        </p:grpSpPr>
        <p:sp>
          <p:nvSpPr>
            <p:cNvPr id="364" name="Google Shape;364;p42"/>
            <p:cNvSpPr/>
            <p:nvPr/>
          </p:nvSpPr>
          <p:spPr>
            <a:xfrm>
              <a:off x="852825" y="3133350"/>
              <a:ext cx="216825" cy="210150"/>
            </a:xfrm>
            <a:custGeom>
              <a:rect b="b" l="l" r="r" t="t"/>
              <a:pathLst>
                <a:path extrusionOk="0" h="8406" w="8673">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42"/>
            <p:cNvSpPr/>
            <p:nvPr/>
          </p:nvSpPr>
          <p:spPr>
            <a:xfrm>
              <a:off x="918700" y="3216650"/>
              <a:ext cx="82450" cy="81275"/>
            </a:xfrm>
            <a:custGeom>
              <a:rect b="b" l="l" r="r" t="t"/>
              <a:pathLst>
                <a:path extrusionOk="0" h="3251" w="3298">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66" name="Google Shape;366;p42"/>
          <p:cNvGrpSpPr/>
          <p:nvPr/>
        </p:nvGrpSpPr>
        <p:grpSpPr>
          <a:xfrm rot="-2700000">
            <a:off x="8329299" y="3793812"/>
            <a:ext cx="388232" cy="608020"/>
            <a:chOff x="683900" y="3612800"/>
            <a:chExt cx="105100" cy="164600"/>
          </a:xfrm>
        </p:grpSpPr>
        <p:sp>
          <p:nvSpPr>
            <p:cNvPr id="367" name="Google Shape;367;p42"/>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42"/>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69" name="Google Shape;369;p42"/>
          <p:cNvGrpSpPr/>
          <p:nvPr/>
        </p:nvGrpSpPr>
        <p:grpSpPr>
          <a:xfrm rot="9820777">
            <a:off x="6915359" y="3622310"/>
            <a:ext cx="239084" cy="580026"/>
            <a:chOff x="1282375" y="3450000"/>
            <a:chExt cx="64725" cy="157025"/>
          </a:xfrm>
        </p:grpSpPr>
        <p:sp>
          <p:nvSpPr>
            <p:cNvPr id="370" name="Google Shape;370;p42"/>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42"/>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42"/>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73" name="Google Shape;373;p42"/>
          <p:cNvGrpSpPr/>
          <p:nvPr/>
        </p:nvGrpSpPr>
        <p:grpSpPr>
          <a:xfrm rot="3303917">
            <a:off x="7811565" y="4352123"/>
            <a:ext cx="360250" cy="1149365"/>
            <a:chOff x="616875" y="3027700"/>
            <a:chExt cx="97525" cy="311150"/>
          </a:xfrm>
        </p:grpSpPr>
        <p:sp>
          <p:nvSpPr>
            <p:cNvPr id="374" name="Google Shape;374;p42"/>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42"/>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42"/>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42"/>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42"/>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79" name="Google Shape;379;p42"/>
          <p:cNvGrpSpPr/>
          <p:nvPr/>
        </p:nvGrpSpPr>
        <p:grpSpPr>
          <a:xfrm rot="-9804196">
            <a:off x="8304466" y="1230055"/>
            <a:ext cx="239087" cy="580033"/>
            <a:chOff x="1282375" y="3450000"/>
            <a:chExt cx="64725" cy="157025"/>
          </a:xfrm>
        </p:grpSpPr>
        <p:sp>
          <p:nvSpPr>
            <p:cNvPr id="380" name="Google Shape;380;p42"/>
            <p:cNvSpPr/>
            <p:nvPr/>
          </p:nvSpPr>
          <p:spPr>
            <a:xfrm>
              <a:off x="1282375" y="3450000"/>
              <a:ext cx="64725" cy="157025"/>
            </a:xfrm>
            <a:custGeom>
              <a:rect b="b" l="l" r="r" t="t"/>
              <a:pathLst>
                <a:path extrusionOk="0" h="6281" w="2589">
                  <a:moveTo>
                    <a:pt x="2577" y="3773"/>
                  </a:moveTo>
                  <a:cubicBezTo>
                    <a:pt x="2577" y="4017"/>
                    <a:pt x="2566" y="4261"/>
                    <a:pt x="2577" y="4516"/>
                  </a:cubicBezTo>
                  <a:cubicBezTo>
                    <a:pt x="2589" y="4841"/>
                    <a:pt x="2531" y="5166"/>
                    <a:pt x="2438" y="5468"/>
                  </a:cubicBezTo>
                  <a:cubicBezTo>
                    <a:pt x="2415" y="5503"/>
                    <a:pt x="2403" y="5526"/>
                    <a:pt x="2403" y="5561"/>
                  </a:cubicBezTo>
                  <a:cubicBezTo>
                    <a:pt x="2392" y="5816"/>
                    <a:pt x="2229" y="5967"/>
                    <a:pt x="2032" y="6083"/>
                  </a:cubicBezTo>
                  <a:cubicBezTo>
                    <a:pt x="1869" y="6176"/>
                    <a:pt x="1695" y="6281"/>
                    <a:pt x="1486" y="6258"/>
                  </a:cubicBezTo>
                  <a:cubicBezTo>
                    <a:pt x="1289" y="6234"/>
                    <a:pt x="1103" y="6176"/>
                    <a:pt x="894" y="6118"/>
                  </a:cubicBezTo>
                  <a:cubicBezTo>
                    <a:pt x="708" y="6060"/>
                    <a:pt x="581" y="5909"/>
                    <a:pt x="476" y="5747"/>
                  </a:cubicBezTo>
                  <a:cubicBezTo>
                    <a:pt x="441" y="5700"/>
                    <a:pt x="430" y="5631"/>
                    <a:pt x="383" y="5584"/>
                  </a:cubicBezTo>
                  <a:cubicBezTo>
                    <a:pt x="314" y="5515"/>
                    <a:pt x="302" y="5422"/>
                    <a:pt x="325" y="5329"/>
                  </a:cubicBezTo>
                  <a:cubicBezTo>
                    <a:pt x="372" y="5224"/>
                    <a:pt x="348" y="5120"/>
                    <a:pt x="325" y="5015"/>
                  </a:cubicBezTo>
                  <a:cubicBezTo>
                    <a:pt x="302" y="4841"/>
                    <a:pt x="244" y="4690"/>
                    <a:pt x="209" y="4516"/>
                  </a:cubicBezTo>
                  <a:cubicBezTo>
                    <a:pt x="197" y="4412"/>
                    <a:pt x="186" y="4296"/>
                    <a:pt x="186" y="4179"/>
                  </a:cubicBezTo>
                  <a:cubicBezTo>
                    <a:pt x="186" y="4017"/>
                    <a:pt x="186" y="3878"/>
                    <a:pt x="139" y="3727"/>
                  </a:cubicBezTo>
                  <a:cubicBezTo>
                    <a:pt x="93" y="3553"/>
                    <a:pt x="81" y="3367"/>
                    <a:pt x="81" y="3181"/>
                  </a:cubicBezTo>
                  <a:cubicBezTo>
                    <a:pt x="81" y="3065"/>
                    <a:pt x="81" y="2926"/>
                    <a:pt x="35" y="2810"/>
                  </a:cubicBezTo>
                  <a:cubicBezTo>
                    <a:pt x="12" y="2740"/>
                    <a:pt x="12" y="2659"/>
                    <a:pt x="12" y="2566"/>
                  </a:cubicBezTo>
                  <a:cubicBezTo>
                    <a:pt x="12" y="2171"/>
                    <a:pt x="0" y="1765"/>
                    <a:pt x="12" y="1382"/>
                  </a:cubicBezTo>
                  <a:cubicBezTo>
                    <a:pt x="12" y="1033"/>
                    <a:pt x="128" y="720"/>
                    <a:pt x="314" y="430"/>
                  </a:cubicBezTo>
                  <a:cubicBezTo>
                    <a:pt x="360" y="360"/>
                    <a:pt x="418" y="302"/>
                    <a:pt x="488" y="256"/>
                  </a:cubicBezTo>
                  <a:cubicBezTo>
                    <a:pt x="755" y="116"/>
                    <a:pt x="1022" y="0"/>
                    <a:pt x="1335" y="47"/>
                  </a:cubicBezTo>
                  <a:cubicBezTo>
                    <a:pt x="1428" y="58"/>
                    <a:pt x="1544" y="105"/>
                    <a:pt x="1637" y="163"/>
                  </a:cubicBezTo>
                  <a:cubicBezTo>
                    <a:pt x="1823" y="290"/>
                    <a:pt x="1997" y="453"/>
                    <a:pt x="2113" y="662"/>
                  </a:cubicBezTo>
                  <a:cubicBezTo>
                    <a:pt x="2171" y="778"/>
                    <a:pt x="2217" y="917"/>
                    <a:pt x="2287" y="1033"/>
                  </a:cubicBezTo>
                  <a:cubicBezTo>
                    <a:pt x="2380" y="1161"/>
                    <a:pt x="2415" y="1300"/>
                    <a:pt x="2403" y="1463"/>
                  </a:cubicBezTo>
                  <a:lnTo>
                    <a:pt x="2403" y="1521"/>
                  </a:lnTo>
                  <a:cubicBezTo>
                    <a:pt x="2496" y="1753"/>
                    <a:pt x="2496" y="1985"/>
                    <a:pt x="2473" y="2218"/>
                  </a:cubicBezTo>
                  <a:cubicBezTo>
                    <a:pt x="2473" y="2252"/>
                    <a:pt x="2473" y="2276"/>
                    <a:pt x="2496" y="2299"/>
                  </a:cubicBezTo>
                  <a:cubicBezTo>
                    <a:pt x="2589" y="2485"/>
                    <a:pt x="2566" y="2670"/>
                    <a:pt x="2566" y="2844"/>
                  </a:cubicBezTo>
                  <a:cubicBezTo>
                    <a:pt x="2577" y="3158"/>
                    <a:pt x="2577" y="3460"/>
                    <a:pt x="2577" y="3773"/>
                  </a:cubicBezTo>
                  <a:close/>
                  <a:moveTo>
                    <a:pt x="383" y="3274"/>
                  </a:moveTo>
                  <a:cubicBezTo>
                    <a:pt x="546" y="3332"/>
                    <a:pt x="697" y="3390"/>
                    <a:pt x="824" y="3448"/>
                  </a:cubicBezTo>
                  <a:cubicBezTo>
                    <a:pt x="1045" y="3553"/>
                    <a:pt x="1451" y="3553"/>
                    <a:pt x="1695" y="3471"/>
                  </a:cubicBezTo>
                  <a:cubicBezTo>
                    <a:pt x="1800" y="3425"/>
                    <a:pt x="1916" y="3413"/>
                    <a:pt x="1997" y="3332"/>
                  </a:cubicBezTo>
                  <a:cubicBezTo>
                    <a:pt x="2241" y="3146"/>
                    <a:pt x="2357" y="2868"/>
                    <a:pt x="2275" y="2577"/>
                  </a:cubicBezTo>
                  <a:cubicBezTo>
                    <a:pt x="2217" y="2380"/>
                    <a:pt x="2217" y="2171"/>
                    <a:pt x="2206" y="1974"/>
                  </a:cubicBezTo>
                  <a:cubicBezTo>
                    <a:pt x="2206" y="1927"/>
                    <a:pt x="2206" y="1869"/>
                    <a:pt x="2183" y="1823"/>
                  </a:cubicBezTo>
                  <a:cubicBezTo>
                    <a:pt x="2113" y="1672"/>
                    <a:pt x="2136" y="1509"/>
                    <a:pt x="2101" y="1347"/>
                  </a:cubicBezTo>
                  <a:cubicBezTo>
                    <a:pt x="2055" y="1184"/>
                    <a:pt x="1927" y="1045"/>
                    <a:pt x="1881" y="882"/>
                  </a:cubicBezTo>
                  <a:cubicBezTo>
                    <a:pt x="1834" y="720"/>
                    <a:pt x="1730" y="627"/>
                    <a:pt x="1614" y="523"/>
                  </a:cubicBezTo>
                  <a:cubicBezTo>
                    <a:pt x="1498" y="406"/>
                    <a:pt x="1358" y="314"/>
                    <a:pt x="1184" y="348"/>
                  </a:cubicBezTo>
                  <a:cubicBezTo>
                    <a:pt x="975" y="372"/>
                    <a:pt x="766" y="430"/>
                    <a:pt x="592" y="557"/>
                  </a:cubicBezTo>
                  <a:cubicBezTo>
                    <a:pt x="569" y="581"/>
                    <a:pt x="557" y="592"/>
                    <a:pt x="557" y="604"/>
                  </a:cubicBezTo>
                  <a:cubicBezTo>
                    <a:pt x="395" y="848"/>
                    <a:pt x="325" y="1126"/>
                    <a:pt x="314" y="1416"/>
                  </a:cubicBezTo>
                  <a:cubicBezTo>
                    <a:pt x="279" y="1800"/>
                    <a:pt x="302" y="2171"/>
                    <a:pt x="302" y="2554"/>
                  </a:cubicBezTo>
                  <a:cubicBezTo>
                    <a:pt x="302" y="2589"/>
                    <a:pt x="302" y="2635"/>
                    <a:pt x="314" y="2670"/>
                  </a:cubicBezTo>
                  <a:cubicBezTo>
                    <a:pt x="383" y="2856"/>
                    <a:pt x="383" y="3042"/>
                    <a:pt x="383" y="3274"/>
                  </a:cubicBezTo>
                  <a:close/>
                  <a:moveTo>
                    <a:pt x="2287" y="3529"/>
                  </a:moveTo>
                  <a:cubicBezTo>
                    <a:pt x="2241" y="3541"/>
                    <a:pt x="2217" y="3541"/>
                    <a:pt x="2183" y="3553"/>
                  </a:cubicBezTo>
                  <a:cubicBezTo>
                    <a:pt x="1707" y="3773"/>
                    <a:pt x="1707" y="3773"/>
                    <a:pt x="1184" y="3773"/>
                  </a:cubicBezTo>
                  <a:cubicBezTo>
                    <a:pt x="998" y="3773"/>
                    <a:pt x="824" y="3762"/>
                    <a:pt x="662" y="3657"/>
                  </a:cubicBezTo>
                  <a:cubicBezTo>
                    <a:pt x="592" y="3611"/>
                    <a:pt x="522" y="3564"/>
                    <a:pt x="418" y="3622"/>
                  </a:cubicBezTo>
                  <a:cubicBezTo>
                    <a:pt x="430" y="3703"/>
                    <a:pt x="441" y="3785"/>
                    <a:pt x="441" y="3854"/>
                  </a:cubicBezTo>
                  <a:cubicBezTo>
                    <a:pt x="430" y="4145"/>
                    <a:pt x="546" y="4412"/>
                    <a:pt x="546" y="4702"/>
                  </a:cubicBezTo>
                  <a:cubicBezTo>
                    <a:pt x="546" y="4760"/>
                    <a:pt x="557" y="4830"/>
                    <a:pt x="604" y="4876"/>
                  </a:cubicBezTo>
                  <a:cubicBezTo>
                    <a:pt x="697" y="5015"/>
                    <a:pt x="708" y="5178"/>
                    <a:pt x="673" y="5329"/>
                  </a:cubicBezTo>
                  <a:cubicBezTo>
                    <a:pt x="650" y="5468"/>
                    <a:pt x="720" y="5561"/>
                    <a:pt x="766" y="5654"/>
                  </a:cubicBezTo>
                  <a:cubicBezTo>
                    <a:pt x="824" y="5793"/>
                    <a:pt x="940" y="5816"/>
                    <a:pt x="1057" y="5863"/>
                  </a:cubicBezTo>
                  <a:cubicBezTo>
                    <a:pt x="1184" y="5909"/>
                    <a:pt x="1300" y="5932"/>
                    <a:pt x="1428" y="5967"/>
                  </a:cubicBezTo>
                  <a:cubicBezTo>
                    <a:pt x="1509" y="5979"/>
                    <a:pt x="1579" y="5967"/>
                    <a:pt x="1637" y="5932"/>
                  </a:cubicBezTo>
                  <a:cubicBezTo>
                    <a:pt x="1718" y="5909"/>
                    <a:pt x="1800" y="5851"/>
                    <a:pt x="1881" y="5816"/>
                  </a:cubicBezTo>
                  <a:cubicBezTo>
                    <a:pt x="1974" y="5793"/>
                    <a:pt x="2008" y="5735"/>
                    <a:pt x="2043" y="5642"/>
                  </a:cubicBezTo>
                  <a:cubicBezTo>
                    <a:pt x="2159" y="5387"/>
                    <a:pt x="2241" y="5108"/>
                    <a:pt x="2264" y="4830"/>
                  </a:cubicBezTo>
                  <a:cubicBezTo>
                    <a:pt x="2322" y="4400"/>
                    <a:pt x="2287" y="3971"/>
                    <a:pt x="2287" y="352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42"/>
            <p:cNvSpPr/>
            <p:nvPr/>
          </p:nvSpPr>
          <p:spPr>
            <a:xfrm>
              <a:off x="1321825" y="3478150"/>
              <a:ext cx="9025" cy="45875"/>
            </a:xfrm>
            <a:custGeom>
              <a:rect b="b" l="l" r="r" t="t"/>
              <a:pathLst>
                <a:path extrusionOk="0" h="1835" w="361">
                  <a:moveTo>
                    <a:pt x="94" y="1835"/>
                  </a:moveTo>
                  <a:cubicBezTo>
                    <a:pt x="47" y="1684"/>
                    <a:pt x="59" y="1579"/>
                    <a:pt x="94" y="1498"/>
                  </a:cubicBezTo>
                  <a:cubicBezTo>
                    <a:pt x="233" y="1266"/>
                    <a:pt x="175" y="1080"/>
                    <a:pt x="13" y="883"/>
                  </a:cubicBezTo>
                  <a:cubicBezTo>
                    <a:pt x="82" y="697"/>
                    <a:pt x="117" y="523"/>
                    <a:pt x="36" y="325"/>
                  </a:cubicBezTo>
                  <a:cubicBezTo>
                    <a:pt x="13" y="232"/>
                    <a:pt x="13" y="116"/>
                    <a:pt x="1" y="0"/>
                  </a:cubicBezTo>
                  <a:cubicBezTo>
                    <a:pt x="82" y="47"/>
                    <a:pt x="140" y="70"/>
                    <a:pt x="175" y="163"/>
                  </a:cubicBezTo>
                  <a:cubicBezTo>
                    <a:pt x="233" y="360"/>
                    <a:pt x="303" y="569"/>
                    <a:pt x="291" y="790"/>
                  </a:cubicBezTo>
                  <a:cubicBezTo>
                    <a:pt x="291" y="859"/>
                    <a:pt x="314" y="941"/>
                    <a:pt x="326" y="1022"/>
                  </a:cubicBezTo>
                  <a:cubicBezTo>
                    <a:pt x="349" y="1126"/>
                    <a:pt x="361" y="1219"/>
                    <a:pt x="361" y="1324"/>
                  </a:cubicBezTo>
                  <a:cubicBezTo>
                    <a:pt x="361" y="1370"/>
                    <a:pt x="326" y="1428"/>
                    <a:pt x="303" y="1451"/>
                  </a:cubicBezTo>
                  <a:cubicBezTo>
                    <a:pt x="198" y="1509"/>
                    <a:pt x="175" y="1602"/>
                    <a:pt x="175" y="1718"/>
                  </a:cubicBezTo>
                  <a:cubicBezTo>
                    <a:pt x="140" y="1742"/>
                    <a:pt x="129" y="1753"/>
                    <a:pt x="94" y="183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42"/>
            <p:cNvSpPr/>
            <p:nvPr/>
          </p:nvSpPr>
          <p:spPr>
            <a:xfrm>
              <a:off x="1326775" y="3556225"/>
              <a:ext cx="6700" cy="30500"/>
            </a:xfrm>
            <a:custGeom>
              <a:rect b="b" l="l" r="r" t="t"/>
              <a:pathLst>
                <a:path extrusionOk="0" h="1220" w="268">
                  <a:moveTo>
                    <a:pt x="47" y="1219"/>
                  </a:moveTo>
                  <a:cubicBezTo>
                    <a:pt x="35" y="1161"/>
                    <a:pt x="0" y="1115"/>
                    <a:pt x="24" y="1091"/>
                  </a:cubicBezTo>
                  <a:cubicBezTo>
                    <a:pt x="93" y="917"/>
                    <a:pt x="58" y="732"/>
                    <a:pt x="70" y="557"/>
                  </a:cubicBezTo>
                  <a:cubicBezTo>
                    <a:pt x="70" y="406"/>
                    <a:pt x="70" y="267"/>
                    <a:pt x="93" y="128"/>
                  </a:cubicBezTo>
                  <a:cubicBezTo>
                    <a:pt x="93" y="93"/>
                    <a:pt x="116" y="47"/>
                    <a:pt x="140" y="12"/>
                  </a:cubicBezTo>
                  <a:cubicBezTo>
                    <a:pt x="209" y="0"/>
                    <a:pt x="232" y="47"/>
                    <a:pt x="232" y="93"/>
                  </a:cubicBezTo>
                  <a:cubicBezTo>
                    <a:pt x="256" y="383"/>
                    <a:pt x="267" y="673"/>
                    <a:pt x="267" y="964"/>
                  </a:cubicBezTo>
                  <a:cubicBezTo>
                    <a:pt x="256" y="1057"/>
                    <a:pt x="174" y="1138"/>
                    <a:pt x="47" y="12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3" name="Google Shape;383;p42"/>
          <p:cNvSpPr/>
          <p:nvPr/>
        </p:nvSpPr>
        <p:spPr>
          <a:xfrm rot="1965861">
            <a:off x="8769359" y="2967745"/>
            <a:ext cx="494402" cy="897086"/>
          </a:xfrm>
          <a:custGeom>
            <a:rect b="b" l="l" r="r" t="t"/>
            <a:pathLst>
              <a:path extrusionOk="0" h="9988" w="5504">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42"/>
          <p:cNvSpPr/>
          <p:nvPr/>
        </p:nvSpPr>
        <p:spPr>
          <a:xfrm rot="2153135">
            <a:off x="8561175" y="4655913"/>
            <a:ext cx="526615" cy="541771"/>
          </a:xfrm>
          <a:custGeom>
            <a:rect b="b" l="l" r="r" t="t"/>
            <a:pathLst>
              <a:path extrusionOk="0" h="4969" w="483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5" name="Google Shape;385;p42"/>
          <p:cNvGrpSpPr/>
          <p:nvPr/>
        </p:nvGrpSpPr>
        <p:grpSpPr>
          <a:xfrm rot="-714897">
            <a:off x="6205882" y="4634928"/>
            <a:ext cx="883118" cy="855931"/>
            <a:chOff x="852825" y="3133350"/>
            <a:chExt cx="216825" cy="210150"/>
          </a:xfrm>
        </p:grpSpPr>
        <p:sp>
          <p:nvSpPr>
            <p:cNvPr id="386" name="Google Shape;386;p42"/>
            <p:cNvSpPr/>
            <p:nvPr/>
          </p:nvSpPr>
          <p:spPr>
            <a:xfrm>
              <a:off x="852825" y="3133350"/>
              <a:ext cx="216825" cy="210150"/>
            </a:xfrm>
            <a:custGeom>
              <a:rect b="b" l="l" r="r" t="t"/>
              <a:pathLst>
                <a:path extrusionOk="0" h="8406" w="8673">
                  <a:moveTo>
                    <a:pt x="3228" y="7976"/>
                  </a:moveTo>
                  <a:cubicBezTo>
                    <a:pt x="3042" y="8301"/>
                    <a:pt x="3042" y="8301"/>
                    <a:pt x="2671" y="8301"/>
                  </a:cubicBezTo>
                  <a:lnTo>
                    <a:pt x="2020" y="8301"/>
                  </a:lnTo>
                  <a:cubicBezTo>
                    <a:pt x="1951" y="8301"/>
                    <a:pt x="1881" y="8301"/>
                    <a:pt x="1811" y="8278"/>
                  </a:cubicBezTo>
                  <a:cubicBezTo>
                    <a:pt x="1649" y="8255"/>
                    <a:pt x="1486" y="8139"/>
                    <a:pt x="1486" y="7964"/>
                  </a:cubicBezTo>
                  <a:cubicBezTo>
                    <a:pt x="1486" y="7918"/>
                    <a:pt x="1475" y="7872"/>
                    <a:pt x="1475" y="7837"/>
                  </a:cubicBezTo>
                  <a:cubicBezTo>
                    <a:pt x="1312" y="7802"/>
                    <a:pt x="1173" y="7779"/>
                    <a:pt x="1022" y="7744"/>
                  </a:cubicBezTo>
                  <a:cubicBezTo>
                    <a:pt x="790" y="7697"/>
                    <a:pt x="639" y="7570"/>
                    <a:pt x="558" y="7338"/>
                  </a:cubicBezTo>
                  <a:cubicBezTo>
                    <a:pt x="383" y="6792"/>
                    <a:pt x="209" y="6223"/>
                    <a:pt x="70" y="5666"/>
                  </a:cubicBezTo>
                  <a:cubicBezTo>
                    <a:pt x="24" y="5492"/>
                    <a:pt x="12" y="5306"/>
                    <a:pt x="12" y="5120"/>
                  </a:cubicBezTo>
                  <a:cubicBezTo>
                    <a:pt x="0" y="4586"/>
                    <a:pt x="0" y="4064"/>
                    <a:pt x="0" y="3518"/>
                  </a:cubicBezTo>
                  <a:cubicBezTo>
                    <a:pt x="0" y="3158"/>
                    <a:pt x="116" y="2822"/>
                    <a:pt x="314" y="2508"/>
                  </a:cubicBezTo>
                  <a:cubicBezTo>
                    <a:pt x="442" y="2288"/>
                    <a:pt x="674" y="2183"/>
                    <a:pt x="906" y="2113"/>
                  </a:cubicBezTo>
                  <a:cubicBezTo>
                    <a:pt x="1045" y="2067"/>
                    <a:pt x="1173" y="2044"/>
                    <a:pt x="1301" y="2032"/>
                  </a:cubicBezTo>
                  <a:cubicBezTo>
                    <a:pt x="1475" y="1997"/>
                    <a:pt x="1649" y="1986"/>
                    <a:pt x="1823" y="1986"/>
                  </a:cubicBezTo>
                  <a:cubicBezTo>
                    <a:pt x="1962" y="1974"/>
                    <a:pt x="2113" y="1997"/>
                    <a:pt x="2276" y="1974"/>
                  </a:cubicBezTo>
                  <a:lnTo>
                    <a:pt x="2276" y="1812"/>
                  </a:lnTo>
                  <a:cubicBezTo>
                    <a:pt x="2241" y="1428"/>
                    <a:pt x="2287" y="1057"/>
                    <a:pt x="2427" y="697"/>
                  </a:cubicBezTo>
                  <a:cubicBezTo>
                    <a:pt x="2543" y="384"/>
                    <a:pt x="2763" y="210"/>
                    <a:pt x="3065" y="128"/>
                  </a:cubicBezTo>
                  <a:cubicBezTo>
                    <a:pt x="3146" y="117"/>
                    <a:pt x="3216" y="82"/>
                    <a:pt x="3274" y="82"/>
                  </a:cubicBezTo>
                  <a:cubicBezTo>
                    <a:pt x="3727" y="59"/>
                    <a:pt x="4168" y="12"/>
                    <a:pt x="4621" y="1"/>
                  </a:cubicBezTo>
                  <a:cubicBezTo>
                    <a:pt x="4841" y="1"/>
                    <a:pt x="5074" y="35"/>
                    <a:pt x="5294" y="70"/>
                  </a:cubicBezTo>
                  <a:cubicBezTo>
                    <a:pt x="5352" y="82"/>
                    <a:pt x="5410" y="93"/>
                    <a:pt x="5468" y="128"/>
                  </a:cubicBezTo>
                  <a:cubicBezTo>
                    <a:pt x="5712" y="221"/>
                    <a:pt x="5875" y="418"/>
                    <a:pt x="5886" y="674"/>
                  </a:cubicBezTo>
                  <a:cubicBezTo>
                    <a:pt x="5898" y="1069"/>
                    <a:pt x="6002" y="1463"/>
                    <a:pt x="5909" y="1870"/>
                  </a:cubicBezTo>
                  <a:cubicBezTo>
                    <a:pt x="6049" y="1939"/>
                    <a:pt x="6165" y="1904"/>
                    <a:pt x="6293" y="1904"/>
                  </a:cubicBezTo>
                  <a:cubicBezTo>
                    <a:pt x="6722" y="1904"/>
                    <a:pt x="7152" y="1939"/>
                    <a:pt x="7570" y="2032"/>
                  </a:cubicBezTo>
                  <a:cubicBezTo>
                    <a:pt x="7686" y="2055"/>
                    <a:pt x="7813" y="2079"/>
                    <a:pt x="7918" y="2125"/>
                  </a:cubicBezTo>
                  <a:cubicBezTo>
                    <a:pt x="8115" y="2218"/>
                    <a:pt x="8266" y="2357"/>
                    <a:pt x="8347" y="2578"/>
                  </a:cubicBezTo>
                  <a:cubicBezTo>
                    <a:pt x="8452" y="2868"/>
                    <a:pt x="8498" y="3170"/>
                    <a:pt x="8522" y="3483"/>
                  </a:cubicBezTo>
                  <a:cubicBezTo>
                    <a:pt x="8568" y="4087"/>
                    <a:pt x="8626" y="4691"/>
                    <a:pt x="8672" y="5306"/>
                  </a:cubicBezTo>
                  <a:lnTo>
                    <a:pt x="8672" y="5527"/>
                  </a:lnTo>
                  <a:cubicBezTo>
                    <a:pt x="8638" y="5828"/>
                    <a:pt x="8626" y="6130"/>
                    <a:pt x="8580" y="6432"/>
                  </a:cubicBezTo>
                  <a:cubicBezTo>
                    <a:pt x="8556" y="6711"/>
                    <a:pt x="8510" y="6989"/>
                    <a:pt x="8440" y="7245"/>
                  </a:cubicBezTo>
                  <a:cubicBezTo>
                    <a:pt x="8347" y="7570"/>
                    <a:pt x="8115" y="7744"/>
                    <a:pt x="7813" y="7802"/>
                  </a:cubicBezTo>
                  <a:cubicBezTo>
                    <a:pt x="7674" y="7825"/>
                    <a:pt x="7535" y="7848"/>
                    <a:pt x="7384" y="7872"/>
                  </a:cubicBezTo>
                  <a:cubicBezTo>
                    <a:pt x="7384" y="7988"/>
                    <a:pt x="7384" y="8104"/>
                    <a:pt x="7361" y="8220"/>
                  </a:cubicBezTo>
                  <a:cubicBezTo>
                    <a:pt x="7349" y="8348"/>
                    <a:pt x="7303" y="8406"/>
                    <a:pt x="7175" y="8406"/>
                  </a:cubicBezTo>
                  <a:lnTo>
                    <a:pt x="6745" y="8406"/>
                  </a:lnTo>
                  <a:lnTo>
                    <a:pt x="6188" y="8406"/>
                  </a:lnTo>
                  <a:cubicBezTo>
                    <a:pt x="5991" y="8406"/>
                    <a:pt x="5933" y="8348"/>
                    <a:pt x="5875" y="8150"/>
                  </a:cubicBezTo>
                  <a:cubicBezTo>
                    <a:pt x="5851" y="8104"/>
                    <a:pt x="5840" y="8046"/>
                    <a:pt x="5817" y="7999"/>
                  </a:cubicBezTo>
                  <a:cubicBezTo>
                    <a:pt x="5526" y="7941"/>
                    <a:pt x="5248" y="7988"/>
                    <a:pt x="4958" y="7964"/>
                  </a:cubicBezTo>
                  <a:cubicBezTo>
                    <a:pt x="4667" y="7941"/>
                    <a:pt x="4365" y="7941"/>
                    <a:pt x="4075" y="7941"/>
                  </a:cubicBezTo>
                  <a:cubicBezTo>
                    <a:pt x="3797" y="7964"/>
                    <a:pt x="3506" y="7964"/>
                    <a:pt x="3228" y="7976"/>
                  </a:cubicBezTo>
                  <a:close/>
                  <a:moveTo>
                    <a:pt x="4424" y="2218"/>
                  </a:moveTo>
                  <a:cubicBezTo>
                    <a:pt x="4424" y="2218"/>
                    <a:pt x="4424" y="2229"/>
                    <a:pt x="4424" y="2218"/>
                  </a:cubicBezTo>
                  <a:cubicBezTo>
                    <a:pt x="3982" y="2229"/>
                    <a:pt x="3541" y="2229"/>
                    <a:pt x="3100" y="2229"/>
                  </a:cubicBezTo>
                  <a:cubicBezTo>
                    <a:pt x="2740" y="2229"/>
                    <a:pt x="2392" y="2218"/>
                    <a:pt x="2032" y="2229"/>
                  </a:cubicBezTo>
                  <a:cubicBezTo>
                    <a:pt x="1823" y="2229"/>
                    <a:pt x="1626" y="2264"/>
                    <a:pt x="1417" y="2299"/>
                  </a:cubicBezTo>
                  <a:cubicBezTo>
                    <a:pt x="1289" y="2334"/>
                    <a:pt x="1173" y="2392"/>
                    <a:pt x="1045" y="2404"/>
                  </a:cubicBezTo>
                  <a:cubicBezTo>
                    <a:pt x="813" y="2438"/>
                    <a:pt x="616" y="2566"/>
                    <a:pt x="523" y="2787"/>
                  </a:cubicBezTo>
                  <a:cubicBezTo>
                    <a:pt x="407" y="3019"/>
                    <a:pt x="325" y="3251"/>
                    <a:pt x="325" y="3518"/>
                  </a:cubicBezTo>
                  <a:cubicBezTo>
                    <a:pt x="349" y="4075"/>
                    <a:pt x="349" y="4621"/>
                    <a:pt x="349" y="5178"/>
                  </a:cubicBezTo>
                  <a:cubicBezTo>
                    <a:pt x="349" y="5306"/>
                    <a:pt x="349" y="5457"/>
                    <a:pt x="383" y="5573"/>
                  </a:cubicBezTo>
                  <a:lnTo>
                    <a:pt x="871" y="7175"/>
                  </a:lnTo>
                  <a:cubicBezTo>
                    <a:pt x="906" y="7314"/>
                    <a:pt x="999" y="7384"/>
                    <a:pt x="1126" y="7407"/>
                  </a:cubicBezTo>
                  <a:lnTo>
                    <a:pt x="1347" y="7454"/>
                  </a:lnTo>
                  <a:cubicBezTo>
                    <a:pt x="1568" y="7488"/>
                    <a:pt x="1777" y="7488"/>
                    <a:pt x="1986" y="7523"/>
                  </a:cubicBezTo>
                  <a:cubicBezTo>
                    <a:pt x="2508" y="7616"/>
                    <a:pt x="3042" y="7663"/>
                    <a:pt x="3564" y="7628"/>
                  </a:cubicBezTo>
                  <a:lnTo>
                    <a:pt x="4273" y="7628"/>
                  </a:lnTo>
                  <a:cubicBezTo>
                    <a:pt x="4667" y="7639"/>
                    <a:pt x="5062" y="7639"/>
                    <a:pt x="5434" y="7663"/>
                  </a:cubicBezTo>
                  <a:cubicBezTo>
                    <a:pt x="6177" y="7686"/>
                    <a:pt x="6931" y="7686"/>
                    <a:pt x="7674" y="7558"/>
                  </a:cubicBezTo>
                  <a:cubicBezTo>
                    <a:pt x="7964" y="7512"/>
                    <a:pt x="8138" y="7372"/>
                    <a:pt x="8208" y="7082"/>
                  </a:cubicBezTo>
                  <a:cubicBezTo>
                    <a:pt x="8220" y="7036"/>
                    <a:pt x="8243" y="6978"/>
                    <a:pt x="8243" y="6931"/>
                  </a:cubicBezTo>
                  <a:cubicBezTo>
                    <a:pt x="8278" y="6583"/>
                    <a:pt x="8313" y="6235"/>
                    <a:pt x="8359" y="5898"/>
                  </a:cubicBezTo>
                  <a:cubicBezTo>
                    <a:pt x="8382" y="5608"/>
                    <a:pt x="8371" y="5341"/>
                    <a:pt x="8324" y="5051"/>
                  </a:cubicBezTo>
                  <a:cubicBezTo>
                    <a:pt x="8278" y="4784"/>
                    <a:pt x="8255" y="4528"/>
                    <a:pt x="8220" y="4261"/>
                  </a:cubicBezTo>
                  <a:cubicBezTo>
                    <a:pt x="8197" y="3890"/>
                    <a:pt x="8185" y="3507"/>
                    <a:pt x="8162" y="3135"/>
                  </a:cubicBezTo>
                  <a:cubicBezTo>
                    <a:pt x="8162" y="2972"/>
                    <a:pt x="8104" y="2822"/>
                    <a:pt x="8069" y="2682"/>
                  </a:cubicBezTo>
                  <a:cubicBezTo>
                    <a:pt x="8022" y="2531"/>
                    <a:pt x="7918" y="2462"/>
                    <a:pt x="7802" y="2404"/>
                  </a:cubicBezTo>
                  <a:cubicBezTo>
                    <a:pt x="7732" y="2380"/>
                    <a:pt x="7639" y="2346"/>
                    <a:pt x="7570" y="2334"/>
                  </a:cubicBezTo>
                  <a:cubicBezTo>
                    <a:pt x="7175" y="2229"/>
                    <a:pt x="6792" y="2218"/>
                    <a:pt x="6385" y="2218"/>
                  </a:cubicBezTo>
                  <a:close/>
                  <a:moveTo>
                    <a:pt x="2868" y="1951"/>
                  </a:moveTo>
                  <a:cubicBezTo>
                    <a:pt x="2868" y="1870"/>
                    <a:pt x="2856" y="1812"/>
                    <a:pt x="2856" y="1765"/>
                  </a:cubicBezTo>
                  <a:cubicBezTo>
                    <a:pt x="2856" y="1603"/>
                    <a:pt x="2856" y="1428"/>
                    <a:pt x="2868" y="1278"/>
                  </a:cubicBezTo>
                  <a:cubicBezTo>
                    <a:pt x="2891" y="1080"/>
                    <a:pt x="2996" y="952"/>
                    <a:pt x="3205" y="929"/>
                  </a:cubicBezTo>
                  <a:cubicBezTo>
                    <a:pt x="3286" y="906"/>
                    <a:pt x="3379" y="883"/>
                    <a:pt x="3483" y="883"/>
                  </a:cubicBezTo>
                  <a:cubicBezTo>
                    <a:pt x="3843" y="883"/>
                    <a:pt x="4191" y="871"/>
                    <a:pt x="4551" y="883"/>
                  </a:cubicBezTo>
                  <a:cubicBezTo>
                    <a:pt x="4830" y="883"/>
                    <a:pt x="5050" y="1011"/>
                    <a:pt x="5108" y="1347"/>
                  </a:cubicBezTo>
                  <a:cubicBezTo>
                    <a:pt x="5132" y="1533"/>
                    <a:pt x="5178" y="1719"/>
                    <a:pt x="5225" y="1928"/>
                  </a:cubicBezTo>
                  <a:cubicBezTo>
                    <a:pt x="5364" y="1939"/>
                    <a:pt x="5480" y="1951"/>
                    <a:pt x="5631" y="1916"/>
                  </a:cubicBezTo>
                  <a:lnTo>
                    <a:pt x="5631" y="1359"/>
                  </a:lnTo>
                  <a:cubicBezTo>
                    <a:pt x="5608" y="1173"/>
                    <a:pt x="5596" y="964"/>
                    <a:pt x="5584" y="778"/>
                  </a:cubicBezTo>
                  <a:cubicBezTo>
                    <a:pt x="5573" y="581"/>
                    <a:pt x="5468" y="465"/>
                    <a:pt x="5283" y="407"/>
                  </a:cubicBezTo>
                  <a:cubicBezTo>
                    <a:pt x="5178" y="372"/>
                    <a:pt x="5074" y="349"/>
                    <a:pt x="4969" y="326"/>
                  </a:cubicBezTo>
                  <a:cubicBezTo>
                    <a:pt x="4365" y="244"/>
                    <a:pt x="3750" y="314"/>
                    <a:pt x="3146" y="407"/>
                  </a:cubicBezTo>
                  <a:cubicBezTo>
                    <a:pt x="2914" y="430"/>
                    <a:pt x="2752" y="593"/>
                    <a:pt x="2647" y="813"/>
                  </a:cubicBezTo>
                  <a:cubicBezTo>
                    <a:pt x="2531" y="1057"/>
                    <a:pt x="2554" y="1312"/>
                    <a:pt x="2520" y="1579"/>
                  </a:cubicBezTo>
                  <a:cubicBezTo>
                    <a:pt x="2508" y="1684"/>
                    <a:pt x="2508" y="1777"/>
                    <a:pt x="2508" y="1881"/>
                  </a:cubicBezTo>
                  <a:cubicBezTo>
                    <a:pt x="2508" y="1893"/>
                    <a:pt x="2520" y="1916"/>
                    <a:pt x="2531" y="1951"/>
                  </a:cubicBezTo>
                  <a:close/>
                  <a:moveTo>
                    <a:pt x="3135" y="1939"/>
                  </a:moveTo>
                  <a:cubicBezTo>
                    <a:pt x="3193" y="1951"/>
                    <a:pt x="3216" y="1974"/>
                    <a:pt x="3251" y="1974"/>
                  </a:cubicBezTo>
                  <a:lnTo>
                    <a:pt x="4795" y="1974"/>
                  </a:lnTo>
                  <a:cubicBezTo>
                    <a:pt x="4830" y="1974"/>
                    <a:pt x="4876" y="1939"/>
                    <a:pt x="4911" y="1928"/>
                  </a:cubicBezTo>
                  <a:cubicBezTo>
                    <a:pt x="4876" y="1719"/>
                    <a:pt x="4841" y="1533"/>
                    <a:pt x="4795" y="1347"/>
                  </a:cubicBezTo>
                  <a:cubicBezTo>
                    <a:pt x="4783" y="1243"/>
                    <a:pt x="4714" y="1185"/>
                    <a:pt x="4609" y="1173"/>
                  </a:cubicBezTo>
                  <a:cubicBezTo>
                    <a:pt x="4528" y="1161"/>
                    <a:pt x="4447" y="1161"/>
                    <a:pt x="4365" y="1161"/>
                  </a:cubicBezTo>
                  <a:lnTo>
                    <a:pt x="3541" y="1161"/>
                  </a:lnTo>
                  <a:cubicBezTo>
                    <a:pt x="3460" y="1161"/>
                    <a:pt x="3390" y="1161"/>
                    <a:pt x="3321" y="1173"/>
                  </a:cubicBezTo>
                  <a:cubicBezTo>
                    <a:pt x="3170" y="1185"/>
                    <a:pt x="3112" y="1243"/>
                    <a:pt x="3100" y="1394"/>
                  </a:cubicBezTo>
                  <a:cubicBezTo>
                    <a:pt x="3135" y="1568"/>
                    <a:pt x="3135" y="1742"/>
                    <a:pt x="3135" y="1939"/>
                  </a:cubicBezTo>
                  <a:close/>
                  <a:moveTo>
                    <a:pt x="7105" y="8022"/>
                  </a:moveTo>
                  <a:cubicBezTo>
                    <a:pt x="6711" y="7976"/>
                    <a:pt x="6293" y="7976"/>
                    <a:pt x="6107" y="8046"/>
                  </a:cubicBezTo>
                  <a:cubicBezTo>
                    <a:pt x="6107" y="8139"/>
                    <a:pt x="6165" y="8185"/>
                    <a:pt x="6235" y="8185"/>
                  </a:cubicBezTo>
                  <a:lnTo>
                    <a:pt x="7036" y="8185"/>
                  </a:lnTo>
                  <a:cubicBezTo>
                    <a:pt x="7105" y="8162"/>
                    <a:pt x="7117" y="8104"/>
                    <a:pt x="7105" y="8022"/>
                  </a:cubicBezTo>
                  <a:close/>
                  <a:moveTo>
                    <a:pt x="2821" y="8022"/>
                  </a:moveTo>
                  <a:cubicBezTo>
                    <a:pt x="2810" y="7964"/>
                    <a:pt x="2763" y="7964"/>
                    <a:pt x="2740" y="7953"/>
                  </a:cubicBezTo>
                  <a:cubicBezTo>
                    <a:pt x="2496" y="7918"/>
                    <a:pt x="2229" y="7895"/>
                    <a:pt x="1986" y="7860"/>
                  </a:cubicBezTo>
                  <a:cubicBezTo>
                    <a:pt x="1939" y="7860"/>
                    <a:pt x="1881" y="7848"/>
                    <a:pt x="1835" y="7860"/>
                  </a:cubicBezTo>
                  <a:cubicBezTo>
                    <a:pt x="1811" y="7860"/>
                    <a:pt x="1777" y="7895"/>
                    <a:pt x="1777" y="7918"/>
                  </a:cubicBezTo>
                  <a:cubicBezTo>
                    <a:pt x="1777" y="7953"/>
                    <a:pt x="1800" y="7988"/>
                    <a:pt x="1811" y="7988"/>
                  </a:cubicBezTo>
                  <a:cubicBezTo>
                    <a:pt x="1869" y="8022"/>
                    <a:pt x="1939" y="8046"/>
                    <a:pt x="2009" y="8046"/>
                  </a:cubicBezTo>
                  <a:lnTo>
                    <a:pt x="2763" y="8046"/>
                  </a:ln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42"/>
            <p:cNvSpPr/>
            <p:nvPr/>
          </p:nvSpPr>
          <p:spPr>
            <a:xfrm>
              <a:off x="918700" y="3216650"/>
              <a:ext cx="82450" cy="81275"/>
            </a:xfrm>
            <a:custGeom>
              <a:rect b="b" l="l" r="r" t="t"/>
              <a:pathLst>
                <a:path extrusionOk="0" h="3251" w="3298">
                  <a:moveTo>
                    <a:pt x="2485" y="2148"/>
                  </a:moveTo>
                  <a:cubicBezTo>
                    <a:pt x="2473" y="2241"/>
                    <a:pt x="2473" y="2322"/>
                    <a:pt x="2473" y="2392"/>
                  </a:cubicBezTo>
                  <a:lnTo>
                    <a:pt x="2473" y="2972"/>
                  </a:lnTo>
                  <a:cubicBezTo>
                    <a:pt x="2473" y="3146"/>
                    <a:pt x="2392" y="3228"/>
                    <a:pt x="2241" y="3239"/>
                  </a:cubicBezTo>
                  <a:cubicBezTo>
                    <a:pt x="1974" y="3251"/>
                    <a:pt x="1719" y="3251"/>
                    <a:pt x="1452" y="3181"/>
                  </a:cubicBezTo>
                  <a:cubicBezTo>
                    <a:pt x="1289" y="3135"/>
                    <a:pt x="1208" y="3054"/>
                    <a:pt x="1196" y="2891"/>
                  </a:cubicBezTo>
                  <a:cubicBezTo>
                    <a:pt x="1196" y="2729"/>
                    <a:pt x="1150" y="2589"/>
                    <a:pt x="1069" y="2450"/>
                  </a:cubicBezTo>
                  <a:cubicBezTo>
                    <a:pt x="1057" y="2427"/>
                    <a:pt x="1046" y="2392"/>
                    <a:pt x="1011" y="2345"/>
                  </a:cubicBezTo>
                  <a:lnTo>
                    <a:pt x="662" y="2345"/>
                  </a:lnTo>
                  <a:lnTo>
                    <a:pt x="453" y="2345"/>
                  </a:lnTo>
                  <a:cubicBezTo>
                    <a:pt x="221" y="2322"/>
                    <a:pt x="117" y="2253"/>
                    <a:pt x="70" y="2020"/>
                  </a:cubicBezTo>
                  <a:cubicBezTo>
                    <a:pt x="47" y="1800"/>
                    <a:pt x="24" y="1602"/>
                    <a:pt x="12" y="1382"/>
                  </a:cubicBezTo>
                  <a:cubicBezTo>
                    <a:pt x="1" y="1173"/>
                    <a:pt x="59" y="1138"/>
                    <a:pt x="279" y="1138"/>
                  </a:cubicBezTo>
                  <a:lnTo>
                    <a:pt x="976" y="1138"/>
                  </a:lnTo>
                  <a:cubicBezTo>
                    <a:pt x="987" y="1080"/>
                    <a:pt x="999" y="999"/>
                    <a:pt x="999" y="929"/>
                  </a:cubicBezTo>
                  <a:lnTo>
                    <a:pt x="999" y="291"/>
                  </a:lnTo>
                  <a:cubicBezTo>
                    <a:pt x="999" y="93"/>
                    <a:pt x="1046" y="35"/>
                    <a:pt x="1243" y="12"/>
                  </a:cubicBezTo>
                  <a:cubicBezTo>
                    <a:pt x="1440" y="0"/>
                    <a:pt x="1638" y="12"/>
                    <a:pt x="1823" y="12"/>
                  </a:cubicBezTo>
                  <a:cubicBezTo>
                    <a:pt x="2021" y="12"/>
                    <a:pt x="2148" y="105"/>
                    <a:pt x="2195" y="279"/>
                  </a:cubicBezTo>
                  <a:cubicBezTo>
                    <a:pt x="2253" y="465"/>
                    <a:pt x="2288" y="650"/>
                    <a:pt x="2334" y="848"/>
                  </a:cubicBezTo>
                  <a:cubicBezTo>
                    <a:pt x="2346" y="906"/>
                    <a:pt x="2369" y="964"/>
                    <a:pt x="2369" y="1022"/>
                  </a:cubicBezTo>
                  <a:cubicBezTo>
                    <a:pt x="2520" y="1057"/>
                    <a:pt x="2682" y="1034"/>
                    <a:pt x="2833" y="1045"/>
                  </a:cubicBezTo>
                  <a:cubicBezTo>
                    <a:pt x="2915" y="1057"/>
                    <a:pt x="3019" y="1080"/>
                    <a:pt x="3089" y="1103"/>
                  </a:cubicBezTo>
                  <a:cubicBezTo>
                    <a:pt x="3216" y="1161"/>
                    <a:pt x="3298" y="1277"/>
                    <a:pt x="3298" y="1428"/>
                  </a:cubicBezTo>
                  <a:lnTo>
                    <a:pt x="3298" y="1974"/>
                  </a:lnTo>
                  <a:cubicBezTo>
                    <a:pt x="3298" y="2148"/>
                    <a:pt x="3240" y="2195"/>
                    <a:pt x="3077" y="2206"/>
                  </a:cubicBezTo>
                  <a:cubicBezTo>
                    <a:pt x="2961" y="2206"/>
                    <a:pt x="2833" y="2195"/>
                    <a:pt x="2717" y="2195"/>
                  </a:cubicBezTo>
                  <a:cubicBezTo>
                    <a:pt x="2624" y="2160"/>
                    <a:pt x="2566" y="2160"/>
                    <a:pt x="2485" y="2148"/>
                  </a:cubicBezTo>
                  <a:close/>
                  <a:moveTo>
                    <a:pt x="1173" y="2055"/>
                  </a:moveTo>
                  <a:cubicBezTo>
                    <a:pt x="1324" y="2334"/>
                    <a:pt x="1405" y="2612"/>
                    <a:pt x="1463" y="2903"/>
                  </a:cubicBezTo>
                  <a:cubicBezTo>
                    <a:pt x="1696" y="3007"/>
                    <a:pt x="1928" y="3019"/>
                    <a:pt x="2160" y="2972"/>
                  </a:cubicBezTo>
                  <a:cubicBezTo>
                    <a:pt x="2218" y="2868"/>
                    <a:pt x="2195" y="2775"/>
                    <a:pt x="2206" y="2670"/>
                  </a:cubicBezTo>
                  <a:lnTo>
                    <a:pt x="2206" y="2032"/>
                  </a:lnTo>
                  <a:cubicBezTo>
                    <a:pt x="2206" y="1916"/>
                    <a:pt x="2276" y="1858"/>
                    <a:pt x="2381" y="1869"/>
                  </a:cubicBezTo>
                  <a:cubicBezTo>
                    <a:pt x="2543" y="1881"/>
                    <a:pt x="2682" y="1916"/>
                    <a:pt x="2833" y="1927"/>
                  </a:cubicBezTo>
                  <a:cubicBezTo>
                    <a:pt x="2891" y="1927"/>
                    <a:pt x="2949" y="1916"/>
                    <a:pt x="3019" y="1904"/>
                  </a:cubicBezTo>
                  <a:lnTo>
                    <a:pt x="3019" y="1521"/>
                  </a:lnTo>
                  <a:cubicBezTo>
                    <a:pt x="3019" y="1347"/>
                    <a:pt x="2973" y="1301"/>
                    <a:pt x="2799" y="1289"/>
                  </a:cubicBezTo>
                  <a:lnTo>
                    <a:pt x="2311" y="1289"/>
                  </a:lnTo>
                  <a:cubicBezTo>
                    <a:pt x="2160" y="1289"/>
                    <a:pt x="2102" y="1231"/>
                    <a:pt x="2079" y="1092"/>
                  </a:cubicBezTo>
                  <a:cubicBezTo>
                    <a:pt x="2067" y="1034"/>
                    <a:pt x="2067" y="976"/>
                    <a:pt x="2067" y="894"/>
                  </a:cubicBezTo>
                  <a:cubicBezTo>
                    <a:pt x="2021" y="720"/>
                    <a:pt x="1986" y="569"/>
                    <a:pt x="1951" y="395"/>
                  </a:cubicBezTo>
                  <a:cubicBezTo>
                    <a:pt x="1928" y="337"/>
                    <a:pt x="1870" y="279"/>
                    <a:pt x="1835" y="256"/>
                  </a:cubicBezTo>
                  <a:cubicBezTo>
                    <a:pt x="1626" y="233"/>
                    <a:pt x="1417" y="198"/>
                    <a:pt x="1220" y="291"/>
                  </a:cubicBezTo>
                  <a:lnTo>
                    <a:pt x="1220" y="604"/>
                  </a:lnTo>
                  <a:lnTo>
                    <a:pt x="1220" y="1103"/>
                  </a:lnTo>
                  <a:cubicBezTo>
                    <a:pt x="1220" y="1219"/>
                    <a:pt x="1208" y="1324"/>
                    <a:pt x="1115" y="1405"/>
                  </a:cubicBezTo>
                  <a:cubicBezTo>
                    <a:pt x="848" y="1359"/>
                    <a:pt x="570" y="1359"/>
                    <a:pt x="291" y="1417"/>
                  </a:cubicBezTo>
                  <a:cubicBezTo>
                    <a:pt x="279" y="1649"/>
                    <a:pt x="279" y="1858"/>
                    <a:pt x="384" y="2055"/>
                  </a:cubicBezTo>
                  <a:cubicBezTo>
                    <a:pt x="628" y="2125"/>
                    <a:pt x="883" y="2078"/>
                    <a:pt x="1173" y="205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accent1"/>
        </a:solidFill>
      </p:bgPr>
    </p:bg>
    <p:spTree>
      <p:nvGrpSpPr>
        <p:cNvPr id="388" name="Shape 388"/>
        <p:cNvGrpSpPr/>
        <p:nvPr/>
      </p:nvGrpSpPr>
      <p:grpSpPr>
        <a:xfrm>
          <a:off x="0" y="0"/>
          <a:ext cx="0" cy="0"/>
          <a:chOff x="0" y="0"/>
          <a:chExt cx="0" cy="0"/>
        </a:xfrm>
      </p:grpSpPr>
      <p:grpSp>
        <p:nvGrpSpPr>
          <p:cNvPr id="389" name="Google Shape;389;p43"/>
          <p:cNvGrpSpPr/>
          <p:nvPr/>
        </p:nvGrpSpPr>
        <p:grpSpPr>
          <a:xfrm rot="-2009154">
            <a:off x="7709718" y="-105421"/>
            <a:ext cx="569387" cy="950286"/>
            <a:chOff x="1980950" y="3649100"/>
            <a:chExt cx="146600" cy="244675"/>
          </a:xfrm>
        </p:grpSpPr>
        <p:sp>
          <p:nvSpPr>
            <p:cNvPr id="390" name="Google Shape;390;p43"/>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43"/>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43"/>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43"/>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43"/>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43"/>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43"/>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43"/>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43"/>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43"/>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43"/>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1" name="Google Shape;401;p43"/>
          <p:cNvGrpSpPr/>
          <p:nvPr/>
        </p:nvGrpSpPr>
        <p:grpSpPr>
          <a:xfrm rot="-566270">
            <a:off x="8628154" y="166731"/>
            <a:ext cx="623491" cy="1156677"/>
            <a:chOff x="2369275" y="3344925"/>
            <a:chExt cx="160525" cy="297800"/>
          </a:xfrm>
        </p:grpSpPr>
        <p:sp>
          <p:nvSpPr>
            <p:cNvPr id="402" name="Google Shape;402;p43"/>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43"/>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43"/>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43"/>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43"/>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43"/>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43"/>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43"/>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43"/>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43"/>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43"/>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43"/>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43"/>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43"/>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43"/>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17" name="Google Shape;417;p43"/>
          <p:cNvGrpSpPr/>
          <p:nvPr/>
        </p:nvGrpSpPr>
        <p:grpSpPr>
          <a:xfrm rot="6522359">
            <a:off x="8016507" y="583527"/>
            <a:ext cx="414893" cy="1399068"/>
            <a:chOff x="954700" y="3672025"/>
            <a:chExt cx="106825" cy="360200"/>
          </a:xfrm>
        </p:grpSpPr>
        <p:sp>
          <p:nvSpPr>
            <p:cNvPr id="418" name="Google Shape;418;p43"/>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43"/>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43"/>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43"/>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43"/>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43"/>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3"/>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43"/>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43"/>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27" name="Google Shape;427;p43"/>
          <p:cNvGrpSpPr/>
          <p:nvPr/>
        </p:nvGrpSpPr>
        <p:grpSpPr>
          <a:xfrm rot="-3717561">
            <a:off x="411764" y="3419439"/>
            <a:ext cx="360249" cy="1149361"/>
            <a:chOff x="616875" y="3027700"/>
            <a:chExt cx="97525" cy="311150"/>
          </a:xfrm>
        </p:grpSpPr>
        <p:sp>
          <p:nvSpPr>
            <p:cNvPr id="428" name="Google Shape;428;p43"/>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43"/>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43"/>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43"/>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43"/>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33" name="Google Shape;433;p43"/>
          <p:cNvSpPr/>
          <p:nvPr/>
        </p:nvSpPr>
        <p:spPr>
          <a:xfrm rot="1965861">
            <a:off x="148484" y="4390720"/>
            <a:ext cx="494402" cy="897086"/>
          </a:xfrm>
          <a:custGeom>
            <a:rect b="b" l="l" r="r" t="t"/>
            <a:pathLst>
              <a:path extrusionOk="0" h="9988" w="5504">
                <a:moveTo>
                  <a:pt x="2903" y="233"/>
                </a:moveTo>
                <a:cubicBezTo>
                  <a:pt x="3054" y="233"/>
                  <a:pt x="3565" y="233"/>
                  <a:pt x="3634" y="418"/>
                </a:cubicBezTo>
                <a:cubicBezTo>
                  <a:pt x="3716" y="697"/>
                  <a:pt x="3298" y="720"/>
                  <a:pt x="3135" y="755"/>
                </a:cubicBezTo>
                <a:cubicBezTo>
                  <a:pt x="2756" y="820"/>
                  <a:pt x="2348" y="855"/>
                  <a:pt x="1946" y="855"/>
                </a:cubicBezTo>
                <a:cubicBezTo>
                  <a:pt x="1843" y="855"/>
                  <a:pt x="1740" y="853"/>
                  <a:pt x="1638" y="848"/>
                </a:cubicBezTo>
                <a:cubicBezTo>
                  <a:pt x="1487" y="848"/>
                  <a:pt x="1173" y="848"/>
                  <a:pt x="1092" y="720"/>
                </a:cubicBezTo>
                <a:cubicBezTo>
                  <a:pt x="1022" y="592"/>
                  <a:pt x="1208" y="476"/>
                  <a:pt x="1313" y="441"/>
                </a:cubicBezTo>
                <a:cubicBezTo>
                  <a:pt x="1858" y="256"/>
                  <a:pt x="2381" y="244"/>
                  <a:pt x="2903" y="233"/>
                </a:cubicBezTo>
                <a:close/>
                <a:moveTo>
                  <a:pt x="3785" y="859"/>
                </a:moveTo>
                <a:cubicBezTo>
                  <a:pt x="3809" y="1045"/>
                  <a:pt x="3867" y="1196"/>
                  <a:pt x="3867" y="1347"/>
                </a:cubicBezTo>
                <a:cubicBezTo>
                  <a:pt x="3878" y="1533"/>
                  <a:pt x="3901" y="1742"/>
                  <a:pt x="3901" y="1939"/>
                </a:cubicBezTo>
                <a:lnTo>
                  <a:pt x="3867" y="1986"/>
                </a:lnTo>
                <a:cubicBezTo>
                  <a:pt x="3820" y="2044"/>
                  <a:pt x="3774" y="2090"/>
                  <a:pt x="3716" y="2125"/>
                </a:cubicBezTo>
                <a:cubicBezTo>
                  <a:pt x="3727" y="1904"/>
                  <a:pt x="3658" y="1672"/>
                  <a:pt x="3646" y="1475"/>
                </a:cubicBezTo>
                <a:cubicBezTo>
                  <a:pt x="3634" y="1312"/>
                  <a:pt x="3693" y="1092"/>
                  <a:pt x="3611" y="941"/>
                </a:cubicBezTo>
                <a:cubicBezTo>
                  <a:pt x="3669" y="917"/>
                  <a:pt x="3727" y="894"/>
                  <a:pt x="3785" y="859"/>
                </a:cubicBezTo>
                <a:close/>
                <a:moveTo>
                  <a:pt x="988" y="1045"/>
                </a:moveTo>
                <a:lnTo>
                  <a:pt x="988" y="1045"/>
                </a:lnTo>
                <a:cubicBezTo>
                  <a:pt x="1104" y="1103"/>
                  <a:pt x="1255" y="1115"/>
                  <a:pt x="1382" y="1126"/>
                </a:cubicBezTo>
                <a:cubicBezTo>
                  <a:pt x="1394" y="1359"/>
                  <a:pt x="1429" y="1579"/>
                  <a:pt x="1452" y="1811"/>
                </a:cubicBezTo>
                <a:cubicBezTo>
                  <a:pt x="1464" y="1986"/>
                  <a:pt x="1464" y="2206"/>
                  <a:pt x="1510" y="2380"/>
                </a:cubicBezTo>
                <a:cubicBezTo>
                  <a:pt x="1382" y="2334"/>
                  <a:pt x="1255" y="2287"/>
                  <a:pt x="1115" y="2229"/>
                </a:cubicBezTo>
                <a:cubicBezTo>
                  <a:pt x="1115" y="1974"/>
                  <a:pt x="1046" y="1707"/>
                  <a:pt x="999" y="1451"/>
                </a:cubicBezTo>
                <a:cubicBezTo>
                  <a:pt x="988" y="1312"/>
                  <a:pt x="988" y="1173"/>
                  <a:pt x="988" y="1045"/>
                </a:cubicBezTo>
                <a:close/>
                <a:moveTo>
                  <a:pt x="1812" y="1126"/>
                </a:moveTo>
                <a:lnTo>
                  <a:pt x="1812" y="1138"/>
                </a:lnTo>
                <a:cubicBezTo>
                  <a:pt x="1812" y="1417"/>
                  <a:pt x="1812" y="1684"/>
                  <a:pt x="1847" y="1951"/>
                </a:cubicBezTo>
                <a:cubicBezTo>
                  <a:pt x="1858" y="2125"/>
                  <a:pt x="1858" y="2299"/>
                  <a:pt x="1916" y="2461"/>
                </a:cubicBezTo>
                <a:cubicBezTo>
                  <a:pt x="1812" y="2450"/>
                  <a:pt x="1719" y="2427"/>
                  <a:pt x="1614" y="2403"/>
                </a:cubicBezTo>
                <a:cubicBezTo>
                  <a:pt x="1626" y="1986"/>
                  <a:pt x="1568" y="1544"/>
                  <a:pt x="1510" y="1126"/>
                </a:cubicBezTo>
                <a:close/>
                <a:moveTo>
                  <a:pt x="3426" y="1010"/>
                </a:moveTo>
                <a:lnTo>
                  <a:pt x="3426" y="1010"/>
                </a:lnTo>
                <a:cubicBezTo>
                  <a:pt x="3379" y="1161"/>
                  <a:pt x="3484" y="1393"/>
                  <a:pt x="3495" y="1521"/>
                </a:cubicBezTo>
                <a:cubicBezTo>
                  <a:pt x="3518" y="1742"/>
                  <a:pt x="3472" y="2009"/>
                  <a:pt x="3553" y="2229"/>
                </a:cubicBezTo>
                <a:cubicBezTo>
                  <a:pt x="3460" y="2287"/>
                  <a:pt x="3344" y="2322"/>
                  <a:pt x="3205" y="2357"/>
                </a:cubicBezTo>
                <a:cubicBezTo>
                  <a:pt x="3205" y="2345"/>
                  <a:pt x="3205" y="2334"/>
                  <a:pt x="3193" y="2322"/>
                </a:cubicBezTo>
                <a:cubicBezTo>
                  <a:pt x="3182" y="2218"/>
                  <a:pt x="3147" y="2125"/>
                  <a:pt x="3135" y="2032"/>
                </a:cubicBezTo>
                <a:cubicBezTo>
                  <a:pt x="3135" y="2010"/>
                  <a:pt x="3117" y="1998"/>
                  <a:pt x="3098" y="1998"/>
                </a:cubicBezTo>
                <a:cubicBezTo>
                  <a:pt x="3077" y="1998"/>
                  <a:pt x="3054" y="2013"/>
                  <a:pt x="3054" y="2044"/>
                </a:cubicBezTo>
                <a:cubicBezTo>
                  <a:pt x="3054" y="2125"/>
                  <a:pt x="3066" y="2218"/>
                  <a:pt x="3066" y="2299"/>
                </a:cubicBezTo>
                <a:lnTo>
                  <a:pt x="3066" y="2403"/>
                </a:lnTo>
                <a:cubicBezTo>
                  <a:pt x="2822" y="2461"/>
                  <a:pt x="2555" y="2496"/>
                  <a:pt x="2381" y="2496"/>
                </a:cubicBezTo>
                <a:cubicBezTo>
                  <a:pt x="2317" y="2502"/>
                  <a:pt x="2256" y="2505"/>
                  <a:pt x="2196" y="2505"/>
                </a:cubicBezTo>
                <a:cubicBezTo>
                  <a:pt x="2137" y="2505"/>
                  <a:pt x="2079" y="2502"/>
                  <a:pt x="2021" y="2496"/>
                </a:cubicBezTo>
                <a:cubicBezTo>
                  <a:pt x="2090" y="2090"/>
                  <a:pt x="1986" y="1521"/>
                  <a:pt x="1870" y="1161"/>
                </a:cubicBezTo>
                <a:cubicBezTo>
                  <a:pt x="2207" y="1161"/>
                  <a:pt x="2543" y="1138"/>
                  <a:pt x="2857" y="1103"/>
                </a:cubicBezTo>
                <a:cubicBezTo>
                  <a:pt x="2857" y="1231"/>
                  <a:pt x="2880" y="1347"/>
                  <a:pt x="2903" y="1475"/>
                </a:cubicBezTo>
                <a:cubicBezTo>
                  <a:pt x="2938" y="1626"/>
                  <a:pt x="2950" y="1800"/>
                  <a:pt x="3054" y="1916"/>
                </a:cubicBezTo>
                <a:cubicBezTo>
                  <a:pt x="3058" y="1920"/>
                  <a:pt x="3067" y="1923"/>
                  <a:pt x="3077" y="1923"/>
                </a:cubicBezTo>
                <a:cubicBezTo>
                  <a:pt x="3093" y="1923"/>
                  <a:pt x="3112" y="1915"/>
                  <a:pt x="3112" y="1893"/>
                </a:cubicBezTo>
                <a:cubicBezTo>
                  <a:pt x="3135" y="1753"/>
                  <a:pt x="3077" y="1602"/>
                  <a:pt x="3077" y="1463"/>
                </a:cubicBezTo>
                <a:cubicBezTo>
                  <a:pt x="3066" y="1335"/>
                  <a:pt x="3054" y="1196"/>
                  <a:pt x="3054" y="1068"/>
                </a:cubicBezTo>
                <a:cubicBezTo>
                  <a:pt x="3089" y="1057"/>
                  <a:pt x="3147" y="1057"/>
                  <a:pt x="3193" y="1057"/>
                </a:cubicBezTo>
                <a:cubicBezTo>
                  <a:pt x="3263" y="1045"/>
                  <a:pt x="3344" y="1022"/>
                  <a:pt x="3426" y="1010"/>
                </a:cubicBezTo>
                <a:close/>
                <a:moveTo>
                  <a:pt x="3530" y="2554"/>
                </a:moveTo>
                <a:lnTo>
                  <a:pt x="3530" y="2554"/>
                </a:lnTo>
                <a:cubicBezTo>
                  <a:pt x="3472" y="3367"/>
                  <a:pt x="4192" y="3808"/>
                  <a:pt x="4517" y="4505"/>
                </a:cubicBezTo>
                <a:cubicBezTo>
                  <a:pt x="3908" y="5002"/>
                  <a:pt x="2950" y="5327"/>
                  <a:pt x="2047" y="5327"/>
                </a:cubicBezTo>
                <a:cubicBezTo>
                  <a:pt x="1433" y="5327"/>
                  <a:pt x="844" y="5177"/>
                  <a:pt x="407" y="4830"/>
                </a:cubicBezTo>
                <a:lnTo>
                  <a:pt x="407" y="4783"/>
                </a:lnTo>
                <a:cubicBezTo>
                  <a:pt x="465" y="4029"/>
                  <a:pt x="918" y="3901"/>
                  <a:pt x="1266" y="3344"/>
                </a:cubicBezTo>
                <a:cubicBezTo>
                  <a:pt x="1406" y="3135"/>
                  <a:pt x="1487" y="2914"/>
                  <a:pt x="1429" y="2694"/>
                </a:cubicBezTo>
                <a:lnTo>
                  <a:pt x="1429" y="2694"/>
                </a:lnTo>
                <a:cubicBezTo>
                  <a:pt x="1664" y="2772"/>
                  <a:pt x="1945" y="2792"/>
                  <a:pt x="2193" y="2792"/>
                </a:cubicBezTo>
                <a:cubicBezTo>
                  <a:pt x="2275" y="2792"/>
                  <a:pt x="2355" y="2789"/>
                  <a:pt x="2427" y="2787"/>
                </a:cubicBezTo>
                <a:cubicBezTo>
                  <a:pt x="2717" y="2752"/>
                  <a:pt x="3170" y="2694"/>
                  <a:pt x="3530" y="2554"/>
                </a:cubicBezTo>
                <a:close/>
                <a:moveTo>
                  <a:pt x="4621" y="4783"/>
                </a:moveTo>
                <a:cubicBezTo>
                  <a:pt x="4865" y="5619"/>
                  <a:pt x="4946" y="6536"/>
                  <a:pt x="5028" y="7442"/>
                </a:cubicBezTo>
                <a:cubicBezTo>
                  <a:pt x="4299" y="8022"/>
                  <a:pt x="3385" y="8367"/>
                  <a:pt x="2477" y="8367"/>
                </a:cubicBezTo>
                <a:cubicBezTo>
                  <a:pt x="1823" y="8367"/>
                  <a:pt x="1171" y="8189"/>
                  <a:pt x="593" y="7790"/>
                </a:cubicBezTo>
                <a:cubicBezTo>
                  <a:pt x="512" y="6873"/>
                  <a:pt x="361" y="5956"/>
                  <a:pt x="396" y="5039"/>
                </a:cubicBezTo>
                <a:lnTo>
                  <a:pt x="396" y="5039"/>
                </a:lnTo>
                <a:cubicBezTo>
                  <a:pt x="871" y="5409"/>
                  <a:pt x="1528" y="5577"/>
                  <a:pt x="2205" y="5577"/>
                </a:cubicBezTo>
                <a:cubicBezTo>
                  <a:pt x="3098" y="5577"/>
                  <a:pt x="4027" y="5285"/>
                  <a:pt x="4621" y="4783"/>
                </a:cubicBezTo>
                <a:close/>
                <a:moveTo>
                  <a:pt x="5051" y="7813"/>
                </a:moveTo>
                <a:cubicBezTo>
                  <a:pt x="5062" y="8104"/>
                  <a:pt x="5097" y="8394"/>
                  <a:pt x="5109" y="8707"/>
                </a:cubicBezTo>
                <a:cubicBezTo>
                  <a:pt x="4528" y="9224"/>
                  <a:pt x="3493" y="9616"/>
                  <a:pt x="2469" y="9616"/>
                </a:cubicBezTo>
                <a:cubicBezTo>
                  <a:pt x="1814" y="9616"/>
                  <a:pt x="1164" y="9456"/>
                  <a:pt x="639" y="9067"/>
                </a:cubicBezTo>
                <a:cubicBezTo>
                  <a:pt x="651" y="9056"/>
                  <a:pt x="651" y="9021"/>
                  <a:pt x="651" y="8997"/>
                </a:cubicBezTo>
                <a:cubicBezTo>
                  <a:pt x="651" y="8684"/>
                  <a:pt x="639" y="8382"/>
                  <a:pt x="616" y="8080"/>
                </a:cubicBezTo>
                <a:lnTo>
                  <a:pt x="616" y="8080"/>
                </a:lnTo>
                <a:cubicBezTo>
                  <a:pt x="1158" y="8494"/>
                  <a:pt x="1808" y="8665"/>
                  <a:pt x="2489" y="8665"/>
                </a:cubicBezTo>
                <a:cubicBezTo>
                  <a:pt x="2610" y="8665"/>
                  <a:pt x="2733" y="8660"/>
                  <a:pt x="2857" y="8649"/>
                </a:cubicBezTo>
                <a:cubicBezTo>
                  <a:pt x="3542" y="8591"/>
                  <a:pt x="4517" y="8359"/>
                  <a:pt x="5051" y="7813"/>
                </a:cubicBezTo>
                <a:close/>
                <a:moveTo>
                  <a:pt x="3030" y="1"/>
                </a:moveTo>
                <a:cubicBezTo>
                  <a:pt x="2905" y="1"/>
                  <a:pt x="2780" y="8"/>
                  <a:pt x="2659" y="12"/>
                </a:cubicBezTo>
                <a:cubicBezTo>
                  <a:pt x="2334" y="24"/>
                  <a:pt x="790" y="82"/>
                  <a:pt x="755" y="650"/>
                </a:cubicBezTo>
                <a:cubicBezTo>
                  <a:pt x="674" y="871"/>
                  <a:pt x="709" y="1161"/>
                  <a:pt x="744" y="1393"/>
                </a:cubicBezTo>
                <a:cubicBezTo>
                  <a:pt x="790" y="1707"/>
                  <a:pt x="790" y="2090"/>
                  <a:pt x="930" y="2357"/>
                </a:cubicBezTo>
                <a:cubicBezTo>
                  <a:pt x="941" y="2392"/>
                  <a:pt x="976" y="2403"/>
                  <a:pt x="988" y="2415"/>
                </a:cubicBezTo>
                <a:cubicBezTo>
                  <a:pt x="1046" y="2496"/>
                  <a:pt x="1115" y="2554"/>
                  <a:pt x="1208" y="2612"/>
                </a:cubicBezTo>
                <a:cubicBezTo>
                  <a:pt x="1115" y="2926"/>
                  <a:pt x="1034" y="3204"/>
                  <a:pt x="802" y="3460"/>
                </a:cubicBezTo>
                <a:cubicBezTo>
                  <a:pt x="674" y="3611"/>
                  <a:pt x="512" y="3727"/>
                  <a:pt x="384" y="3866"/>
                </a:cubicBezTo>
                <a:cubicBezTo>
                  <a:pt x="128" y="4168"/>
                  <a:pt x="94" y="4493"/>
                  <a:pt x="59" y="4888"/>
                </a:cubicBezTo>
                <a:cubicBezTo>
                  <a:pt x="1" y="6246"/>
                  <a:pt x="337" y="7604"/>
                  <a:pt x="349" y="8951"/>
                </a:cubicBezTo>
                <a:cubicBezTo>
                  <a:pt x="337" y="8963"/>
                  <a:pt x="337" y="8986"/>
                  <a:pt x="349" y="9021"/>
                </a:cubicBezTo>
                <a:lnTo>
                  <a:pt x="361" y="9032"/>
                </a:lnTo>
                <a:cubicBezTo>
                  <a:pt x="384" y="9067"/>
                  <a:pt x="396" y="9079"/>
                  <a:pt x="419" y="9102"/>
                </a:cubicBezTo>
                <a:cubicBezTo>
                  <a:pt x="908" y="9724"/>
                  <a:pt x="1832" y="9988"/>
                  <a:pt x="2727" y="9988"/>
                </a:cubicBezTo>
                <a:cubicBezTo>
                  <a:pt x="3402" y="9988"/>
                  <a:pt x="4061" y="9838"/>
                  <a:pt x="4505" y="9578"/>
                </a:cubicBezTo>
                <a:cubicBezTo>
                  <a:pt x="4795" y="9392"/>
                  <a:pt x="5504" y="8951"/>
                  <a:pt x="5492" y="8788"/>
                </a:cubicBezTo>
                <a:cubicBezTo>
                  <a:pt x="5399" y="7604"/>
                  <a:pt x="5318" y="6362"/>
                  <a:pt x="5062" y="5190"/>
                </a:cubicBezTo>
                <a:cubicBezTo>
                  <a:pt x="4981" y="4783"/>
                  <a:pt x="4888" y="4354"/>
                  <a:pt x="4656" y="3982"/>
                </a:cubicBezTo>
                <a:cubicBezTo>
                  <a:pt x="4517" y="3773"/>
                  <a:pt x="4308" y="3611"/>
                  <a:pt x="4134" y="3425"/>
                </a:cubicBezTo>
                <a:cubicBezTo>
                  <a:pt x="3867" y="3135"/>
                  <a:pt x="3820" y="2845"/>
                  <a:pt x="3727" y="2508"/>
                </a:cubicBezTo>
                <a:cubicBezTo>
                  <a:pt x="3901" y="2415"/>
                  <a:pt x="4052" y="2299"/>
                  <a:pt x="4134" y="2171"/>
                </a:cubicBezTo>
                <a:cubicBezTo>
                  <a:pt x="4134" y="2113"/>
                  <a:pt x="4157" y="2090"/>
                  <a:pt x="4157" y="2055"/>
                </a:cubicBezTo>
                <a:cubicBezTo>
                  <a:pt x="4169" y="2032"/>
                  <a:pt x="4169" y="1986"/>
                  <a:pt x="4157" y="1939"/>
                </a:cubicBezTo>
                <a:cubicBezTo>
                  <a:pt x="4134" y="1753"/>
                  <a:pt x="4110" y="1544"/>
                  <a:pt x="4099" y="1359"/>
                </a:cubicBezTo>
                <a:cubicBezTo>
                  <a:pt x="4076" y="1115"/>
                  <a:pt x="4110" y="790"/>
                  <a:pt x="4018" y="558"/>
                </a:cubicBezTo>
                <a:cubicBezTo>
                  <a:pt x="4052" y="360"/>
                  <a:pt x="3867" y="209"/>
                  <a:pt x="3693" y="128"/>
                </a:cubicBezTo>
                <a:cubicBezTo>
                  <a:pt x="3484" y="24"/>
                  <a:pt x="3256" y="1"/>
                  <a:pt x="30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43"/>
          <p:cNvSpPr/>
          <p:nvPr/>
        </p:nvSpPr>
        <p:spPr>
          <a:xfrm rot="2153135">
            <a:off x="863825" y="4431225"/>
            <a:ext cx="526615" cy="541771"/>
          </a:xfrm>
          <a:custGeom>
            <a:rect b="b" l="l" r="r" t="t"/>
            <a:pathLst>
              <a:path extrusionOk="0" h="4969" w="483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43"/>
          <p:cNvSpPr txBox="1"/>
          <p:nvPr>
            <p:ph type="ctrTitle"/>
          </p:nvPr>
        </p:nvSpPr>
        <p:spPr>
          <a:xfrm>
            <a:off x="720000" y="422850"/>
            <a:ext cx="7704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
    <p:bg>
      <p:bgPr>
        <a:solidFill>
          <a:schemeClr val="accent1"/>
        </a:solidFill>
      </p:bgPr>
    </p:bg>
    <p:spTree>
      <p:nvGrpSpPr>
        <p:cNvPr id="436" name="Shape 436"/>
        <p:cNvGrpSpPr/>
        <p:nvPr/>
      </p:nvGrpSpPr>
      <p:grpSpPr>
        <a:xfrm>
          <a:off x="0" y="0"/>
          <a:ext cx="0" cy="0"/>
          <a:chOff x="0" y="0"/>
          <a:chExt cx="0" cy="0"/>
        </a:xfrm>
      </p:grpSpPr>
      <p:sp>
        <p:nvSpPr>
          <p:cNvPr id="437" name="Google Shape;437;p44"/>
          <p:cNvSpPr txBox="1"/>
          <p:nvPr>
            <p:ph idx="1" type="subTitle"/>
          </p:nvPr>
        </p:nvSpPr>
        <p:spPr>
          <a:xfrm>
            <a:off x="910170" y="2373575"/>
            <a:ext cx="3300300" cy="2103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438" name="Google Shape;438;p44"/>
          <p:cNvSpPr txBox="1"/>
          <p:nvPr>
            <p:ph type="ctrTitle"/>
          </p:nvPr>
        </p:nvSpPr>
        <p:spPr>
          <a:xfrm>
            <a:off x="2377500" y="422850"/>
            <a:ext cx="4389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
        <p:nvSpPr>
          <p:cNvPr id="439" name="Google Shape;439;p44"/>
          <p:cNvSpPr txBox="1"/>
          <p:nvPr>
            <p:ph idx="2" type="subTitle"/>
          </p:nvPr>
        </p:nvSpPr>
        <p:spPr>
          <a:xfrm>
            <a:off x="1200570" y="1977300"/>
            <a:ext cx="2719500" cy="530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p:txBody>
      </p:sp>
      <p:sp>
        <p:nvSpPr>
          <p:cNvPr id="440" name="Google Shape;440;p44"/>
          <p:cNvSpPr txBox="1"/>
          <p:nvPr>
            <p:ph idx="3" type="subTitle"/>
          </p:nvPr>
        </p:nvSpPr>
        <p:spPr>
          <a:xfrm>
            <a:off x="4933530" y="2373580"/>
            <a:ext cx="3300300" cy="2103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l">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441" name="Google Shape;441;p44"/>
          <p:cNvSpPr txBox="1"/>
          <p:nvPr>
            <p:ph idx="4" type="subTitle"/>
          </p:nvPr>
        </p:nvSpPr>
        <p:spPr>
          <a:xfrm>
            <a:off x="5223930" y="1980414"/>
            <a:ext cx="2719500" cy="530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2pPr>
            <a:lvl3pPr lvl="2"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3pPr>
            <a:lvl4pPr lvl="3"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4pPr>
            <a:lvl5pPr lvl="4"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5pPr>
            <a:lvl6pPr lvl="5"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6pPr>
            <a:lvl7pPr lvl="6"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7pPr>
            <a:lvl8pPr lvl="7"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8pPr>
            <a:lvl9pPr lvl="8" algn="ctr">
              <a:lnSpc>
                <a:spcPct val="100000"/>
              </a:lnSpc>
              <a:spcBef>
                <a:spcPts val="0"/>
              </a:spcBef>
              <a:spcAft>
                <a:spcPts val="0"/>
              </a:spcAft>
              <a:buClr>
                <a:schemeClr val="dk1"/>
              </a:buClr>
              <a:buSzPts val="2000"/>
              <a:buFont typeface="Patrick Hand"/>
              <a:buNone/>
              <a:defRPr sz="2000">
                <a:solidFill>
                  <a:schemeClr val="dk1"/>
                </a:solidFill>
                <a:latin typeface="Patrick Hand"/>
                <a:ea typeface="Patrick Hand"/>
                <a:cs typeface="Patrick Hand"/>
                <a:sym typeface="Patrick Hand"/>
              </a:defRPr>
            </a:lvl9pPr>
          </a:lstStyle>
          <a:p/>
        </p:txBody>
      </p:sp>
      <p:grpSp>
        <p:nvGrpSpPr>
          <p:cNvPr id="442" name="Google Shape;442;p44"/>
          <p:cNvGrpSpPr/>
          <p:nvPr/>
        </p:nvGrpSpPr>
        <p:grpSpPr>
          <a:xfrm flipH="1" rot="2918387">
            <a:off x="8800296" y="-91325"/>
            <a:ext cx="569392" cy="950297"/>
            <a:chOff x="1980950" y="3649100"/>
            <a:chExt cx="146600" cy="244675"/>
          </a:xfrm>
        </p:grpSpPr>
        <p:sp>
          <p:nvSpPr>
            <p:cNvPr id="443" name="Google Shape;443;p44"/>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44"/>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44"/>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44"/>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44"/>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44"/>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44"/>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44"/>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44"/>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44"/>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44"/>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54" name="Google Shape;454;p44"/>
          <p:cNvGrpSpPr/>
          <p:nvPr/>
        </p:nvGrpSpPr>
        <p:grpSpPr>
          <a:xfrm flipH="1" rot="2013131">
            <a:off x="-147533" y="615950"/>
            <a:ext cx="623487" cy="1156670"/>
            <a:chOff x="2369275" y="3344925"/>
            <a:chExt cx="160525" cy="297800"/>
          </a:xfrm>
        </p:grpSpPr>
        <p:sp>
          <p:nvSpPr>
            <p:cNvPr id="455" name="Google Shape;455;p44"/>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44"/>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44"/>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44"/>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44"/>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44"/>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44"/>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44"/>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44"/>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44"/>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44"/>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44"/>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44"/>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44"/>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44"/>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70" name="Google Shape;470;p44"/>
          <p:cNvGrpSpPr/>
          <p:nvPr/>
        </p:nvGrpSpPr>
        <p:grpSpPr>
          <a:xfrm flipH="1" rot="-6235069">
            <a:off x="7577088" y="-220963"/>
            <a:ext cx="817372" cy="843276"/>
            <a:chOff x="2894600" y="3171950"/>
            <a:chExt cx="210450" cy="217125"/>
          </a:xfrm>
        </p:grpSpPr>
        <p:sp>
          <p:nvSpPr>
            <p:cNvPr id="471" name="Google Shape;471;p44"/>
            <p:cNvSpPr/>
            <p:nvPr/>
          </p:nvSpPr>
          <p:spPr>
            <a:xfrm>
              <a:off x="2894600" y="3171950"/>
              <a:ext cx="210450" cy="217125"/>
            </a:xfrm>
            <a:custGeom>
              <a:rect b="b" l="l" r="r" t="t"/>
              <a:pathLst>
                <a:path extrusionOk="0" h="8685" w="8418">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44"/>
            <p:cNvSpPr/>
            <p:nvPr/>
          </p:nvSpPr>
          <p:spPr>
            <a:xfrm>
              <a:off x="2978175" y="3240450"/>
              <a:ext cx="81300" cy="82450"/>
            </a:xfrm>
            <a:custGeom>
              <a:rect b="b" l="l" r="r" t="t"/>
              <a:pathLst>
                <a:path extrusionOk="0" h="3298" w="3252">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73" name="Google Shape;473;p44"/>
          <p:cNvGrpSpPr/>
          <p:nvPr/>
        </p:nvGrpSpPr>
        <p:grpSpPr>
          <a:xfrm flipH="1" rot="-6698716">
            <a:off x="8427757" y="846037"/>
            <a:ext cx="1139236" cy="832555"/>
            <a:chOff x="3261275" y="2943825"/>
            <a:chExt cx="293325" cy="214350"/>
          </a:xfrm>
        </p:grpSpPr>
        <p:sp>
          <p:nvSpPr>
            <p:cNvPr id="474" name="Google Shape;474;p44"/>
            <p:cNvSpPr/>
            <p:nvPr/>
          </p:nvSpPr>
          <p:spPr>
            <a:xfrm>
              <a:off x="3432400" y="3092650"/>
              <a:ext cx="43550" cy="51800"/>
            </a:xfrm>
            <a:custGeom>
              <a:rect b="b" l="l" r="r" t="t"/>
              <a:pathLst>
                <a:path extrusionOk="0" h="2072" w="1742">
                  <a:moveTo>
                    <a:pt x="442" y="270"/>
                  </a:moveTo>
                  <a:cubicBezTo>
                    <a:pt x="813" y="537"/>
                    <a:pt x="1742" y="1396"/>
                    <a:pt x="987" y="1756"/>
                  </a:cubicBezTo>
                  <a:cubicBezTo>
                    <a:pt x="922" y="1787"/>
                    <a:pt x="860" y="1801"/>
                    <a:pt x="804" y="1801"/>
                  </a:cubicBezTo>
                  <a:cubicBezTo>
                    <a:pt x="501" y="1801"/>
                    <a:pt x="328" y="1403"/>
                    <a:pt x="279" y="1129"/>
                  </a:cubicBezTo>
                  <a:cubicBezTo>
                    <a:pt x="221" y="828"/>
                    <a:pt x="279" y="526"/>
                    <a:pt x="442" y="270"/>
                  </a:cubicBezTo>
                  <a:close/>
                  <a:moveTo>
                    <a:pt x="498" y="0"/>
                  </a:moveTo>
                  <a:cubicBezTo>
                    <a:pt x="413" y="0"/>
                    <a:pt x="171" y="280"/>
                    <a:pt x="116" y="444"/>
                  </a:cubicBezTo>
                  <a:cubicBezTo>
                    <a:pt x="24" y="700"/>
                    <a:pt x="0" y="1002"/>
                    <a:pt x="35" y="1164"/>
                  </a:cubicBezTo>
                  <a:cubicBezTo>
                    <a:pt x="91" y="1569"/>
                    <a:pt x="376" y="2071"/>
                    <a:pt x="847" y="2071"/>
                  </a:cubicBezTo>
                  <a:cubicBezTo>
                    <a:pt x="863" y="2071"/>
                    <a:pt x="878" y="2071"/>
                    <a:pt x="894" y="2070"/>
                  </a:cubicBezTo>
                  <a:cubicBezTo>
                    <a:pt x="1324" y="2046"/>
                    <a:pt x="1672" y="1570"/>
                    <a:pt x="1556" y="1141"/>
                  </a:cubicBezTo>
                  <a:cubicBezTo>
                    <a:pt x="1486" y="897"/>
                    <a:pt x="1312" y="677"/>
                    <a:pt x="1138" y="526"/>
                  </a:cubicBezTo>
                  <a:cubicBezTo>
                    <a:pt x="952" y="352"/>
                    <a:pt x="755" y="85"/>
                    <a:pt x="511" y="3"/>
                  </a:cubicBezTo>
                  <a:cubicBezTo>
                    <a:pt x="507" y="1"/>
                    <a:pt x="503" y="0"/>
                    <a:pt x="4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44"/>
            <p:cNvSpPr/>
            <p:nvPr/>
          </p:nvSpPr>
          <p:spPr>
            <a:xfrm>
              <a:off x="3261275" y="2943825"/>
              <a:ext cx="293325" cy="214350"/>
            </a:xfrm>
            <a:custGeom>
              <a:rect b="b" l="l" r="r" t="t"/>
              <a:pathLst>
                <a:path extrusionOk="0" h="8574" w="11733">
                  <a:moveTo>
                    <a:pt x="1319" y="639"/>
                  </a:moveTo>
                  <a:lnTo>
                    <a:pt x="1319" y="639"/>
                  </a:lnTo>
                  <a:cubicBezTo>
                    <a:pt x="2693" y="1482"/>
                    <a:pt x="4537" y="2485"/>
                    <a:pt x="4581" y="2485"/>
                  </a:cubicBezTo>
                  <a:cubicBezTo>
                    <a:pt x="4581" y="2485"/>
                    <a:pt x="4581" y="2485"/>
                    <a:pt x="4582" y="2485"/>
                  </a:cubicBezTo>
                  <a:cubicBezTo>
                    <a:pt x="5208" y="2799"/>
                    <a:pt x="6010" y="2903"/>
                    <a:pt x="6671" y="3066"/>
                  </a:cubicBezTo>
                  <a:cubicBezTo>
                    <a:pt x="7054" y="3147"/>
                    <a:pt x="8180" y="3367"/>
                    <a:pt x="8389" y="3391"/>
                  </a:cubicBezTo>
                  <a:cubicBezTo>
                    <a:pt x="8406" y="3396"/>
                    <a:pt x="8424" y="3399"/>
                    <a:pt x="8441" y="3399"/>
                  </a:cubicBezTo>
                  <a:cubicBezTo>
                    <a:pt x="8494" y="3399"/>
                    <a:pt x="8540" y="3371"/>
                    <a:pt x="8540" y="3309"/>
                  </a:cubicBezTo>
                  <a:cubicBezTo>
                    <a:pt x="8553" y="2663"/>
                    <a:pt x="9264" y="2281"/>
                    <a:pt x="9921" y="2281"/>
                  </a:cubicBezTo>
                  <a:cubicBezTo>
                    <a:pt x="10432" y="2281"/>
                    <a:pt x="10910" y="2512"/>
                    <a:pt x="11001" y="3031"/>
                  </a:cubicBezTo>
                  <a:cubicBezTo>
                    <a:pt x="11048" y="3367"/>
                    <a:pt x="10874" y="3901"/>
                    <a:pt x="10526" y="4041"/>
                  </a:cubicBezTo>
                  <a:cubicBezTo>
                    <a:pt x="10414" y="4078"/>
                    <a:pt x="10295" y="4091"/>
                    <a:pt x="10176" y="4091"/>
                  </a:cubicBezTo>
                  <a:cubicBezTo>
                    <a:pt x="9996" y="4091"/>
                    <a:pt x="9815" y="4062"/>
                    <a:pt x="9655" y="4041"/>
                  </a:cubicBezTo>
                  <a:cubicBezTo>
                    <a:pt x="9307" y="3983"/>
                    <a:pt x="8958" y="3890"/>
                    <a:pt x="8622" y="3820"/>
                  </a:cubicBezTo>
                  <a:cubicBezTo>
                    <a:pt x="7879" y="3634"/>
                    <a:pt x="5139" y="2857"/>
                    <a:pt x="4489" y="2648"/>
                  </a:cubicBezTo>
                  <a:cubicBezTo>
                    <a:pt x="4454" y="2624"/>
                    <a:pt x="4431" y="2624"/>
                    <a:pt x="4396" y="2624"/>
                  </a:cubicBezTo>
                  <a:cubicBezTo>
                    <a:pt x="4280" y="2624"/>
                    <a:pt x="4210" y="2752"/>
                    <a:pt x="4338" y="2857"/>
                  </a:cubicBezTo>
                  <a:cubicBezTo>
                    <a:pt x="4872" y="3298"/>
                    <a:pt x="6961" y="5225"/>
                    <a:pt x="7495" y="5759"/>
                  </a:cubicBezTo>
                  <a:cubicBezTo>
                    <a:pt x="7751" y="6003"/>
                    <a:pt x="8006" y="6258"/>
                    <a:pt x="8227" y="6537"/>
                  </a:cubicBezTo>
                  <a:cubicBezTo>
                    <a:pt x="8413" y="6746"/>
                    <a:pt x="8633" y="6978"/>
                    <a:pt x="8691" y="7268"/>
                  </a:cubicBezTo>
                  <a:cubicBezTo>
                    <a:pt x="8761" y="7640"/>
                    <a:pt x="8401" y="8069"/>
                    <a:pt x="8076" y="8197"/>
                  </a:cubicBezTo>
                  <a:cubicBezTo>
                    <a:pt x="7969" y="8241"/>
                    <a:pt x="7863" y="8261"/>
                    <a:pt x="7761" y="8261"/>
                  </a:cubicBezTo>
                  <a:cubicBezTo>
                    <a:pt x="6815" y="8261"/>
                    <a:pt x="6161" y="6523"/>
                    <a:pt x="7031" y="5968"/>
                  </a:cubicBezTo>
                  <a:cubicBezTo>
                    <a:pt x="7124" y="5910"/>
                    <a:pt x="7078" y="5840"/>
                    <a:pt x="7020" y="5782"/>
                  </a:cubicBezTo>
                  <a:cubicBezTo>
                    <a:pt x="6892" y="5620"/>
                    <a:pt x="6102" y="4772"/>
                    <a:pt x="5847" y="4505"/>
                  </a:cubicBezTo>
                  <a:cubicBezTo>
                    <a:pt x="5371" y="4006"/>
                    <a:pt x="4860" y="3391"/>
                    <a:pt x="4268" y="3019"/>
                  </a:cubicBezTo>
                  <a:cubicBezTo>
                    <a:pt x="4268" y="2996"/>
                    <a:pt x="2422" y="1928"/>
                    <a:pt x="983" y="1208"/>
                  </a:cubicBezTo>
                  <a:lnTo>
                    <a:pt x="983" y="1208"/>
                  </a:lnTo>
                  <a:cubicBezTo>
                    <a:pt x="1134" y="1255"/>
                    <a:pt x="1250" y="1313"/>
                    <a:pt x="1377" y="1371"/>
                  </a:cubicBezTo>
                  <a:cubicBezTo>
                    <a:pt x="1958" y="1626"/>
                    <a:pt x="2527" y="1916"/>
                    <a:pt x="3130" y="2125"/>
                  </a:cubicBezTo>
                  <a:cubicBezTo>
                    <a:pt x="3156" y="2134"/>
                    <a:pt x="3186" y="2139"/>
                    <a:pt x="3215" y="2139"/>
                  </a:cubicBezTo>
                  <a:cubicBezTo>
                    <a:pt x="3264" y="2139"/>
                    <a:pt x="3309" y="2123"/>
                    <a:pt x="3316" y="2079"/>
                  </a:cubicBezTo>
                  <a:cubicBezTo>
                    <a:pt x="3316" y="2032"/>
                    <a:pt x="3223" y="1963"/>
                    <a:pt x="3223" y="1963"/>
                  </a:cubicBezTo>
                  <a:cubicBezTo>
                    <a:pt x="2736" y="1568"/>
                    <a:pt x="2178" y="1231"/>
                    <a:pt x="1656" y="906"/>
                  </a:cubicBezTo>
                  <a:cubicBezTo>
                    <a:pt x="1540" y="825"/>
                    <a:pt x="1435" y="744"/>
                    <a:pt x="1319" y="639"/>
                  </a:cubicBezTo>
                  <a:close/>
                  <a:moveTo>
                    <a:pt x="542" y="1"/>
                  </a:moveTo>
                  <a:cubicBezTo>
                    <a:pt x="495" y="1"/>
                    <a:pt x="484" y="59"/>
                    <a:pt x="553" y="152"/>
                  </a:cubicBezTo>
                  <a:cubicBezTo>
                    <a:pt x="948" y="593"/>
                    <a:pt x="1726" y="1173"/>
                    <a:pt x="2376" y="1626"/>
                  </a:cubicBezTo>
                  <a:cubicBezTo>
                    <a:pt x="1656" y="1324"/>
                    <a:pt x="739" y="953"/>
                    <a:pt x="147" y="848"/>
                  </a:cubicBezTo>
                  <a:cubicBezTo>
                    <a:pt x="127" y="844"/>
                    <a:pt x="110" y="842"/>
                    <a:pt x="94" y="842"/>
                  </a:cubicBezTo>
                  <a:cubicBezTo>
                    <a:pt x="27" y="842"/>
                    <a:pt x="0" y="878"/>
                    <a:pt x="19" y="906"/>
                  </a:cubicBezTo>
                  <a:cubicBezTo>
                    <a:pt x="19" y="906"/>
                    <a:pt x="31" y="918"/>
                    <a:pt x="31" y="929"/>
                  </a:cubicBezTo>
                  <a:cubicBezTo>
                    <a:pt x="658" y="1440"/>
                    <a:pt x="1412" y="1800"/>
                    <a:pt x="2120" y="2183"/>
                  </a:cubicBezTo>
                  <a:cubicBezTo>
                    <a:pt x="2771" y="2520"/>
                    <a:pt x="3421" y="2903"/>
                    <a:pt x="4106" y="3193"/>
                  </a:cubicBezTo>
                  <a:cubicBezTo>
                    <a:pt x="4140" y="3205"/>
                    <a:pt x="5998" y="4935"/>
                    <a:pt x="6822" y="5863"/>
                  </a:cubicBezTo>
                  <a:cubicBezTo>
                    <a:pt x="5708" y="6630"/>
                    <a:pt x="6784" y="8573"/>
                    <a:pt x="7895" y="8573"/>
                  </a:cubicBezTo>
                  <a:cubicBezTo>
                    <a:pt x="8231" y="8573"/>
                    <a:pt x="8571" y="8395"/>
                    <a:pt x="8854" y="7953"/>
                  </a:cubicBezTo>
                  <a:cubicBezTo>
                    <a:pt x="9457" y="6989"/>
                    <a:pt x="8180" y="6038"/>
                    <a:pt x="7600" y="5469"/>
                  </a:cubicBezTo>
                  <a:cubicBezTo>
                    <a:pt x="7043" y="4923"/>
                    <a:pt x="6404" y="4459"/>
                    <a:pt x="5859" y="3855"/>
                  </a:cubicBezTo>
                  <a:cubicBezTo>
                    <a:pt x="5673" y="3658"/>
                    <a:pt x="5475" y="3425"/>
                    <a:pt x="5243" y="3216"/>
                  </a:cubicBezTo>
                  <a:lnTo>
                    <a:pt x="5243" y="3216"/>
                  </a:lnTo>
                  <a:cubicBezTo>
                    <a:pt x="5545" y="3309"/>
                    <a:pt x="5847" y="3367"/>
                    <a:pt x="6126" y="3425"/>
                  </a:cubicBezTo>
                  <a:cubicBezTo>
                    <a:pt x="6903" y="3565"/>
                    <a:pt x="7635" y="3878"/>
                    <a:pt x="8401" y="4064"/>
                  </a:cubicBezTo>
                  <a:cubicBezTo>
                    <a:pt x="8854" y="4175"/>
                    <a:pt x="9522" y="4409"/>
                    <a:pt x="10107" y="4409"/>
                  </a:cubicBezTo>
                  <a:cubicBezTo>
                    <a:pt x="10557" y="4409"/>
                    <a:pt x="10959" y="4271"/>
                    <a:pt x="11176" y="3832"/>
                  </a:cubicBezTo>
                  <a:cubicBezTo>
                    <a:pt x="11733" y="2678"/>
                    <a:pt x="10780" y="2065"/>
                    <a:pt x="9830" y="2065"/>
                  </a:cubicBezTo>
                  <a:cubicBezTo>
                    <a:pt x="9098" y="2065"/>
                    <a:pt x="8367" y="2430"/>
                    <a:pt x="8331" y="3193"/>
                  </a:cubicBezTo>
                  <a:cubicBezTo>
                    <a:pt x="7112" y="2973"/>
                    <a:pt x="4640" y="2299"/>
                    <a:pt x="4628" y="2276"/>
                  </a:cubicBezTo>
                  <a:cubicBezTo>
                    <a:pt x="4036" y="1847"/>
                    <a:pt x="3363" y="1498"/>
                    <a:pt x="2724" y="1115"/>
                  </a:cubicBezTo>
                  <a:cubicBezTo>
                    <a:pt x="2028" y="709"/>
                    <a:pt x="1331" y="268"/>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44"/>
            <p:cNvSpPr/>
            <p:nvPr/>
          </p:nvSpPr>
          <p:spPr>
            <a:xfrm>
              <a:off x="3476500" y="3005250"/>
              <a:ext cx="55750" cy="36425"/>
            </a:xfrm>
            <a:custGeom>
              <a:rect b="b" l="l" r="r" t="t"/>
              <a:pathLst>
                <a:path extrusionOk="0" h="1457" w="2230">
                  <a:moveTo>
                    <a:pt x="1347" y="239"/>
                  </a:moveTo>
                  <a:cubicBezTo>
                    <a:pt x="1578" y="239"/>
                    <a:pt x="1789" y="330"/>
                    <a:pt x="1824" y="609"/>
                  </a:cubicBezTo>
                  <a:cubicBezTo>
                    <a:pt x="1869" y="1031"/>
                    <a:pt x="1598" y="1162"/>
                    <a:pt x="1259" y="1162"/>
                  </a:cubicBezTo>
                  <a:cubicBezTo>
                    <a:pt x="908" y="1162"/>
                    <a:pt x="486" y="1022"/>
                    <a:pt x="268" y="922"/>
                  </a:cubicBezTo>
                  <a:cubicBezTo>
                    <a:pt x="407" y="655"/>
                    <a:pt x="639" y="446"/>
                    <a:pt x="907" y="330"/>
                  </a:cubicBezTo>
                  <a:cubicBezTo>
                    <a:pt x="1032" y="279"/>
                    <a:pt x="1194" y="239"/>
                    <a:pt x="1347" y="239"/>
                  </a:cubicBezTo>
                  <a:close/>
                  <a:moveTo>
                    <a:pt x="1339" y="0"/>
                  </a:moveTo>
                  <a:cubicBezTo>
                    <a:pt x="1158" y="0"/>
                    <a:pt x="972" y="42"/>
                    <a:pt x="814" y="109"/>
                  </a:cubicBezTo>
                  <a:cubicBezTo>
                    <a:pt x="663" y="167"/>
                    <a:pt x="419" y="342"/>
                    <a:pt x="245" y="562"/>
                  </a:cubicBezTo>
                  <a:cubicBezTo>
                    <a:pt x="129" y="713"/>
                    <a:pt x="1" y="1085"/>
                    <a:pt x="59" y="1131"/>
                  </a:cubicBezTo>
                  <a:cubicBezTo>
                    <a:pt x="256" y="1305"/>
                    <a:pt x="581" y="1328"/>
                    <a:pt x="825" y="1386"/>
                  </a:cubicBezTo>
                  <a:cubicBezTo>
                    <a:pt x="974" y="1424"/>
                    <a:pt x="1148" y="1456"/>
                    <a:pt x="1314" y="1456"/>
                  </a:cubicBezTo>
                  <a:cubicBezTo>
                    <a:pt x="1406" y="1456"/>
                    <a:pt x="1497" y="1446"/>
                    <a:pt x="1580" y="1421"/>
                  </a:cubicBezTo>
                  <a:cubicBezTo>
                    <a:pt x="1998" y="1305"/>
                    <a:pt x="2230" y="748"/>
                    <a:pt x="2033" y="365"/>
                  </a:cubicBezTo>
                  <a:cubicBezTo>
                    <a:pt x="1898" y="102"/>
                    <a:pt x="1624" y="0"/>
                    <a:pt x="13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44"/>
            <p:cNvSpPr/>
            <p:nvPr/>
          </p:nvSpPr>
          <p:spPr>
            <a:xfrm>
              <a:off x="3352000" y="2998975"/>
              <a:ext cx="11625" cy="11050"/>
            </a:xfrm>
            <a:custGeom>
              <a:rect b="b" l="l" r="r" t="t"/>
              <a:pathLst>
                <a:path extrusionOk="0" h="442" w="465">
                  <a:moveTo>
                    <a:pt x="233" y="0"/>
                  </a:moveTo>
                  <a:cubicBezTo>
                    <a:pt x="117" y="0"/>
                    <a:pt x="1" y="105"/>
                    <a:pt x="12" y="221"/>
                  </a:cubicBezTo>
                  <a:cubicBezTo>
                    <a:pt x="12" y="337"/>
                    <a:pt x="117" y="442"/>
                    <a:pt x="233" y="442"/>
                  </a:cubicBezTo>
                  <a:cubicBezTo>
                    <a:pt x="349" y="442"/>
                    <a:pt x="465" y="337"/>
                    <a:pt x="453" y="221"/>
                  </a:cubicBezTo>
                  <a:cubicBezTo>
                    <a:pt x="453" y="105"/>
                    <a:pt x="361" y="0"/>
                    <a:pt x="2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78" name="Google Shape;478;p44"/>
          <p:cNvSpPr/>
          <p:nvPr/>
        </p:nvSpPr>
        <p:spPr>
          <a:xfrm flipH="1" rot="-1720377">
            <a:off x="743057" y="-323487"/>
            <a:ext cx="927086" cy="845552"/>
          </a:xfrm>
          <a:custGeom>
            <a:rect b="b" l="l" r="r" t="t"/>
            <a:pathLst>
              <a:path extrusionOk="0" h="8624" w="9977">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44"/>
          <p:cNvSpPr/>
          <p:nvPr/>
        </p:nvSpPr>
        <p:spPr>
          <a:xfrm flipH="1" rot="-842110">
            <a:off x="123693" y="52957"/>
            <a:ext cx="497132" cy="491131"/>
          </a:xfrm>
          <a:custGeom>
            <a:rect b="b" l="l" r="r" t="t"/>
            <a:pathLst>
              <a:path extrusionOk="0" h="5058" w="5120">
                <a:moveTo>
                  <a:pt x="3042" y="314"/>
                </a:moveTo>
                <a:lnTo>
                  <a:pt x="3042" y="314"/>
                </a:lnTo>
                <a:cubicBezTo>
                  <a:pt x="2984" y="883"/>
                  <a:pt x="3007" y="2044"/>
                  <a:pt x="3007" y="2056"/>
                </a:cubicBezTo>
                <a:cubicBezTo>
                  <a:pt x="3564" y="2032"/>
                  <a:pt x="4168" y="1974"/>
                  <a:pt x="4702" y="1974"/>
                </a:cubicBezTo>
                <a:cubicBezTo>
                  <a:pt x="4702" y="2172"/>
                  <a:pt x="4725" y="2392"/>
                  <a:pt x="4737" y="2590"/>
                </a:cubicBezTo>
                <a:cubicBezTo>
                  <a:pt x="4748" y="2706"/>
                  <a:pt x="4748" y="2845"/>
                  <a:pt x="4783" y="2961"/>
                </a:cubicBezTo>
                <a:lnTo>
                  <a:pt x="3042" y="2961"/>
                </a:lnTo>
                <a:cubicBezTo>
                  <a:pt x="3065" y="3495"/>
                  <a:pt x="3123" y="4145"/>
                  <a:pt x="3123" y="4691"/>
                </a:cubicBezTo>
                <a:cubicBezTo>
                  <a:pt x="2926" y="4691"/>
                  <a:pt x="2705" y="4703"/>
                  <a:pt x="2508" y="4714"/>
                </a:cubicBezTo>
                <a:cubicBezTo>
                  <a:pt x="2392" y="4726"/>
                  <a:pt x="2253" y="4726"/>
                  <a:pt x="2137" y="4760"/>
                </a:cubicBezTo>
                <a:lnTo>
                  <a:pt x="2137" y="4760"/>
                </a:lnTo>
                <a:cubicBezTo>
                  <a:pt x="2159" y="4747"/>
                  <a:pt x="2136" y="4365"/>
                  <a:pt x="2136" y="4319"/>
                </a:cubicBezTo>
                <a:cubicBezTo>
                  <a:pt x="2136" y="3960"/>
                  <a:pt x="2136" y="3576"/>
                  <a:pt x="2125" y="3217"/>
                </a:cubicBezTo>
                <a:cubicBezTo>
                  <a:pt x="2125" y="3158"/>
                  <a:pt x="2113" y="3019"/>
                  <a:pt x="2113" y="3019"/>
                </a:cubicBezTo>
                <a:lnTo>
                  <a:pt x="2101" y="3019"/>
                </a:lnTo>
                <a:cubicBezTo>
                  <a:pt x="1765" y="3031"/>
                  <a:pt x="1312" y="3054"/>
                  <a:pt x="975" y="3077"/>
                </a:cubicBezTo>
                <a:cubicBezTo>
                  <a:pt x="848" y="3089"/>
                  <a:pt x="708" y="3089"/>
                  <a:pt x="569" y="3100"/>
                </a:cubicBezTo>
                <a:cubicBezTo>
                  <a:pt x="511" y="3100"/>
                  <a:pt x="430" y="3100"/>
                  <a:pt x="383" y="3135"/>
                </a:cubicBezTo>
                <a:cubicBezTo>
                  <a:pt x="430" y="2787"/>
                  <a:pt x="372" y="2427"/>
                  <a:pt x="337" y="2079"/>
                </a:cubicBezTo>
                <a:lnTo>
                  <a:pt x="337" y="2079"/>
                </a:lnTo>
                <a:cubicBezTo>
                  <a:pt x="342" y="2102"/>
                  <a:pt x="976" y="2114"/>
                  <a:pt x="1033" y="2114"/>
                </a:cubicBezTo>
                <a:cubicBezTo>
                  <a:pt x="1324" y="2114"/>
                  <a:pt x="1602" y="2137"/>
                  <a:pt x="1893" y="2137"/>
                </a:cubicBezTo>
                <a:cubicBezTo>
                  <a:pt x="1939" y="2137"/>
                  <a:pt x="1962" y="2137"/>
                  <a:pt x="2009" y="2114"/>
                </a:cubicBezTo>
                <a:cubicBezTo>
                  <a:pt x="2125" y="2079"/>
                  <a:pt x="2101" y="1858"/>
                  <a:pt x="2078" y="1731"/>
                </a:cubicBezTo>
                <a:cubicBezTo>
                  <a:pt x="2067" y="1568"/>
                  <a:pt x="2067" y="1417"/>
                  <a:pt x="2055" y="1255"/>
                </a:cubicBezTo>
                <a:cubicBezTo>
                  <a:pt x="2032" y="953"/>
                  <a:pt x="2009" y="651"/>
                  <a:pt x="1974" y="361"/>
                </a:cubicBezTo>
                <a:lnTo>
                  <a:pt x="1974" y="361"/>
                </a:lnTo>
                <a:cubicBezTo>
                  <a:pt x="2066" y="373"/>
                  <a:pt x="2160" y="378"/>
                  <a:pt x="2255" y="378"/>
                </a:cubicBezTo>
                <a:cubicBezTo>
                  <a:pt x="2517" y="378"/>
                  <a:pt x="2786" y="340"/>
                  <a:pt x="3042" y="314"/>
                </a:cubicBezTo>
                <a:close/>
                <a:moveTo>
                  <a:pt x="2612" y="1"/>
                </a:moveTo>
                <a:cubicBezTo>
                  <a:pt x="2427" y="1"/>
                  <a:pt x="2229" y="12"/>
                  <a:pt x="2032" y="24"/>
                </a:cubicBezTo>
                <a:cubicBezTo>
                  <a:pt x="1939" y="47"/>
                  <a:pt x="1742" y="47"/>
                  <a:pt x="1730" y="175"/>
                </a:cubicBezTo>
                <a:cubicBezTo>
                  <a:pt x="1672" y="697"/>
                  <a:pt x="1672" y="1220"/>
                  <a:pt x="1672" y="1731"/>
                </a:cubicBezTo>
                <a:cubicBezTo>
                  <a:pt x="1556" y="1731"/>
                  <a:pt x="1440" y="1742"/>
                  <a:pt x="1324" y="1742"/>
                </a:cubicBezTo>
                <a:cubicBezTo>
                  <a:pt x="1103" y="1754"/>
                  <a:pt x="906" y="1765"/>
                  <a:pt x="685" y="1800"/>
                </a:cubicBezTo>
                <a:cubicBezTo>
                  <a:pt x="581" y="1812"/>
                  <a:pt x="488" y="1823"/>
                  <a:pt x="383" y="1823"/>
                </a:cubicBezTo>
                <a:cubicBezTo>
                  <a:pt x="325" y="1823"/>
                  <a:pt x="232" y="1823"/>
                  <a:pt x="163" y="1847"/>
                </a:cubicBezTo>
                <a:cubicBezTo>
                  <a:pt x="105" y="1858"/>
                  <a:pt x="58" y="1870"/>
                  <a:pt x="47" y="1916"/>
                </a:cubicBezTo>
                <a:cubicBezTo>
                  <a:pt x="12" y="1974"/>
                  <a:pt x="23" y="2090"/>
                  <a:pt x="23" y="2160"/>
                </a:cubicBezTo>
                <a:cubicBezTo>
                  <a:pt x="23" y="2265"/>
                  <a:pt x="23" y="2346"/>
                  <a:pt x="0" y="2450"/>
                </a:cubicBezTo>
                <a:cubicBezTo>
                  <a:pt x="0" y="2636"/>
                  <a:pt x="23" y="2845"/>
                  <a:pt x="35" y="3031"/>
                </a:cubicBezTo>
                <a:cubicBezTo>
                  <a:pt x="47" y="3135"/>
                  <a:pt x="47" y="3321"/>
                  <a:pt x="186" y="3333"/>
                </a:cubicBezTo>
                <a:cubicBezTo>
                  <a:pt x="708" y="3391"/>
                  <a:pt x="1242" y="3391"/>
                  <a:pt x="1765" y="3391"/>
                </a:cubicBezTo>
                <a:cubicBezTo>
                  <a:pt x="1776" y="3530"/>
                  <a:pt x="1776" y="3669"/>
                  <a:pt x="1788" y="3797"/>
                </a:cubicBezTo>
                <a:cubicBezTo>
                  <a:pt x="1811" y="4006"/>
                  <a:pt x="1823" y="4203"/>
                  <a:pt x="1823" y="4412"/>
                </a:cubicBezTo>
                <a:cubicBezTo>
                  <a:pt x="1823" y="4517"/>
                  <a:pt x="1823" y="4610"/>
                  <a:pt x="1834" y="4714"/>
                </a:cubicBezTo>
                <a:cubicBezTo>
                  <a:pt x="1834" y="4842"/>
                  <a:pt x="1834" y="4958"/>
                  <a:pt x="1962" y="5016"/>
                </a:cubicBezTo>
                <a:cubicBezTo>
                  <a:pt x="2029" y="5047"/>
                  <a:pt x="2101" y="5058"/>
                  <a:pt x="2175" y="5058"/>
                </a:cubicBezTo>
                <a:cubicBezTo>
                  <a:pt x="2293" y="5058"/>
                  <a:pt x="2417" y="5030"/>
                  <a:pt x="2531" y="5016"/>
                </a:cubicBezTo>
                <a:cubicBezTo>
                  <a:pt x="2691" y="5008"/>
                  <a:pt x="2857" y="4994"/>
                  <a:pt x="3021" y="4994"/>
                </a:cubicBezTo>
                <a:cubicBezTo>
                  <a:pt x="3094" y="4994"/>
                  <a:pt x="3167" y="4997"/>
                  <a:pt x="3239" y="5004"/>
                </a:cubicBezTo>
                <a:cubicBezTo>
                  <a:pt x="3274" y="5004"/>
                  <a:pt x="3320" y="5004"/>
                  <a:pt x="3344" y="4993"/>
                </a:cubicBezTo>
                <a:cubicBezTo>
                  <a:pt x="3390" y="4981"/>
                  <a:pt x="3413" y="4923"/>
                  <a:pt x="3413" y="4877"/>
                </a:cubicBezTo>
                <a:cubicBezTo>
                  <a:pt x="3413" y="4354"/>
                  <a:pt x="3413" y="3832"/>
                  <a:pt x="3402" y="3309"/>
                </a:cubicBezTo>
                <a:cubicBezTo>
                  <a:pt x="3553" y="3298"/>
                  <a:pt x="3680" y="3298"/>
                  <a:pt x="3820" y="3275"/>
                </a:cubicBezTo>
                <a:cubicBezTo>
                  <a:pt x="4029" y="3263"/>
                  <a:pt x="4226" y="3251"/>
                  <a:pt x="4435" y="3251"/>
                </a:cubicBezTo>
                <a:cubicBezTo>
                  <a:pt x="4539" y="3251"/>
                  <a:pt x="4632" y="3251"/>
                  <a:pt x="4737" y="3240"/>
                </a:cubicBezTo>
                <a:cubicBezTo>
                  <a:pt x="4864" y="3240"/>
                  <a:pt x="4981" y="3240"/>
                  <a:pt x="5039" y="3100"/>
                </a:cubicBezTo>
                <a:cubicBezTo>
                  <a:pt x="5120" y="2950"/>
                  <a:pt x="5062" y="2741"/>
                  <a:pt x="5039" y="2555"/>
                </a:cubicBezTo>
                <a:cubicBezTo>
                  <a:pt x="5027" y="2323"/>
                  <a:pt x="5004" y="2079"/>
                  <a:pt x="5027" y="1847"/>
                </a:cubicBezTo>
                <a:cubicBezTo>
                  <a:pt x="5027" y="1812"/>
                  <a:pt x="5027" y="1765"/>
                  <a:pt x="5015" y="1742"/>
                </a:cubicBezTo>
                <a:cubicBezTo>
                  <a:pt x="5004" y="1696"/>
                  <a:pt x="4946" y="1673"/>
                  <a:pt x="4899" y="1673"/>
                </a:cubicBezTo>
                <a:cubicBezTo>
                  <a:pt x="4377" y="1673"/>
                  <a:pt x="3866" y="1673"/>
                  <a:pt x="3344" y="1684"/>
                </a:cubicBezTo>
                <a:cubicBezTo>
                  <a:pt x="3344" y="1568"/>
                  <a:pt x="3332" y="1452"/>
                  <a:pt x="3332" y="1324"/>
                </a:cubicBezTo>
                <a:cubicBezTo>
                  <a:pt x="3320" y="1104"/>
                  <a:pt x="3297" y="895"/>
                  <a:pt x="3274" y="686"/>
                </a:cubicBezTo>
                <a:cubicBezTo>
                  <a:pt x="3262" y="581"/>
                  <a:pt x="3239" y="477"/>
                  <a:pt x="3239" y="372"/>
                </a:cubicBezTo>
                <a:cubicBezTo>
                  <a:pt x="3239" y="314"/>
                  <a:pt x="3239" y="233"/>
                  <a:pt x="3228" y="163"/>
                </a:cubicBezTo>
                <a:cubicBezTo>
                  <a:pt x="3216" y="105"/>
                  <a:pt x="3193" y="59"/>
                  <a:pt x="3158" y="47"/>
                </a:cubicBezTo>
                <a:cubicBezTo>
                  <a:pt x="3119" y="16"/>
                  <a:pt x="3055" y="11"/>
                  <a:pt x="2992" y="11"/>
                </a:cubicBezTo>
                <a:cubicBezTo>
                  <a:pt x="2961" y="11"/>
                  <a:pt x="2930" y="12"/>
                  <a:pt x="2903" y="12"/>
                </a:cubicBezTo>
                <a:cubicBezTo>
                  <a:pt x="2810" y="12"/>
                  <a:pt x="2717" y="12"/>
                  <a:pt x="261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80" name="Google Shape;480;p44"/>
          <p:cNvGrpSpPr/>
          <p:nvPr/>
        </p:nvGrpSpPr>
        <p:grpSpPr>
          <a:xfrm flipH="1" rot="6757396">
            <a:off x="7704419" y="323603"/>
            <a:ext cx="414892" cy="1399056"/>
            <a:chOff x="954700" y="3672025"/>
            <a:chExt cx="106825" cy="360200"/>
          </a:xfrm>
        </p:grpSpPr>
        <p:sp>
          <p:nvSpPr>
            <p:cNvPr id="481" name="Google Shape;481;p44"/>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44"/>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44"/>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44"/>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44"/>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44"/>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44"/>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44"/>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44"/>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90" name="Google Shape;490;p44"/>
          <p:cNvGrpSpPr/>
          <p:nvPr/>
        </p:nvGrpSpPr>
        <p:grpSpPr>
          <a:xfrm rot="4839262">
            <a:off x="727815" y="491434"/>
            <a:ext cx="735585" cy="735614"/>
            <a:chOff x="2894600" y="3171950"/>
            <a:chExt cx="210450" cy="217125"/>
          </a:xfrm>
        </p:grpSpPr>
        <p:sp>
          <p:nvSpPr>
            <p:cNvPr id="491" name="Google Shape;491;p44"/>
            <p:cNvSpPr/>
            <p:nvPr/>
          </p:nvSpPr>
          <p:spPr>
            <a:xfrm>
              <a:off x="2894600" y="3171950"/>
              <a:ext cx="210450" cy="217125"/>
            </a:xfrm>
            <a:custGeom>
              <a:rect b="b" l="l" r="r" t="t"/>
              <a:pathLst>
                <a:path extrusionOk="0" h="8685" w="8418">
                  <a:moveTo>
                    <a:pt x="7976" y="5445"/>
                  </a:moveTo>
                  <a:cubicBezTo>
                    <a:pt x="8301" y="5631"/>
                    <a:pt x="8301" y="5631"/>
                    <a:pt x="8301" y="6014"/>
                  </a:cubicBezTo>
                  <a:lnTo>
                    <a:pt x="8301" y="6653"/>
                  </a:lnTo>
                  <a:cubicBezTo>
                    <a:pt x="8301" y="6722"/>
                    <a:pt x="8301" y="6792"/>
                    <a:pt x="8278" y="6862"/>
                  </a:cubicBezTo>
                  <a:cubicBezTo>
                    <a:pt x="8255" y="7024"/>
                    <a:pt x="8139" y="7187"/>
                    <a:pt x="7964" y="7187"/>
                  </a:cubicBezTo>
                  <a:cubicBezTo>
                    <a:pt x="7918" y="7187"/>
                    <a:pt x="7872" y="7198"/>
                    <a:pt x="7837" y="7198"/>
                  </a:cubicBezTo>
                  <a:cubicBezTo>
                    <a:pt x="7802" y="7361"/>
                    <a:pt x="7779" y="7512"/>
                    <a:pt x="7744" y="7651"/>
                  </a:cubicBezTo>
                  <a:cubicBezTo>
                    <a:pt x="7697" y="7883"/>
                    <a:pt x="7570" y="8046"/>
                    <a:pt x="7337" y="8115"/>
                  </a:cubicBezTo>
                  <a:cubicBezTo>
                    <a:pt x="6792" y="8290"/>
                    <a:pt x="6223" y="8464"/>
                    <a:pt x="5666" y="8615"/>
                  </a:cubicBezTo>
                  <a:cubicBezTo>
                    <a:pt x="5492" y="8649"/>
                    <a:pt x="5306" y="8673"/>
                    <a:pt x="5120" y="8673"/>
                  </a:cubicBezTo>
                  <a:cubicBezTo>
                    <a:pt x="4586" y="8684"/>
                    <a:pt x="4064" y="8684"/>
                    <a:pt x="3518" y="8684"/>
                  </a:cubicBezTo>
                  <a:cubicBezTo>
                    <a:pt x="3158" y="8684"/>
                    <a:pt x="2821" y="8568"/>
                    <a:pt x="2508" y="8359"/>
                  </a:cubicBezTo>
                  <a:cubicBezTo>
                    <a:pt x="2287" y="8231"/>
                    <a:pt x="2183" y="7999"/>
                    <a:pt x="2113" y="7767"/>
                  </a:cubicBezTo>
                  <a:cubicBezTo>
                    <a:pt x="2067" y="7639"/>
                    <a:pt x="2044" y="7512"/>
                    <a:pt x="2032" y="7372"/>
                  </a:cubicBezTo>
                  <a:cubicBezTo>
                    <a:pt x="1997" y="7198"/>
                    <a:pt x="1986" y="7024"/>
                    <a:pt x="1986" y="6850"/>
                  </a:cubicBezTo>
                  <a:cubicBezTo>
                    <a:pt x="1974" y="6711"/>
                    <a:pt x="1997" y="6560"/>
                    <a:pt x="1974" y="6397"/>
                  </a:cubicBezTo>
                  <a:lnTo>
                    <a:pt x="1811" y="6397"/>
                  </a:lnTo>
                  <a:cubicBezTo>
                    <a:pt x="1428" y="6432"/>
                    <a:pt x="1057" y="6386"/>
                    <a:pt x="697" y="6246"/>
                  </a:cubicBezTo>
                  <a:cubicBezTo>
                    <a:pt x="384" y="6130"/>
                    <a:pt x="209" y="5910"/>
                    <a:pt x="128" y="5608"/>
                  </a:cubicBezTo>
                  <a:cubicBezTo>
                    <a:pt x="117" y="5527"/>
                    <a:pt x="82" y="5457"/>
                    <a:pt x="82" y="5399"/>
                  </a:cubicBezTo>
                  <a:cubicBezTo>
                    <a:pt x="58" y="4946"/>
                    <a:pt x="12" y="4505"/>
                    <a:pt x="0" y="4052"/>
                  </a:cubicBezTo>
                  <a:cubicBezTo>
                    <a:pt x="0" y="3832"/>
                    <a:pt x="35" y="3599"/>
                    <a:pt x="70" y="3379"/>
                  </a:cubicBezTo>
                  <a:cubicBezTo>
                    <a:pt x="82" y="3321"/>
                    <a:pt x="93" y="3263"/>
                    <a:pt x="128" y="3205"/>
                  </a:cubicBezTo>
                  <a:cubicBezTo>
                    <a:pt x="233" y="2961"/>
                    <a:pt x="418" y="2798"/>
                    <a:pt x="674" y="2787"/>
                  </a:cubicBezTo>
                  <a:cubicBezTo>
                    <a:pt x="1068" y="2775"/>
                    <a:pt x="1463" y="2671"/>
                    <a:pt x="1870" y="2764"/>
                  </a:cubicBezTo>
                  <a:cubicBezTo>
                    <a:pt x="1939" y="2636"/>
                    <a:pt x="1916" y="2520"/>
                    <a:pt x="1916" y="2380"/>
                  </a:cubicBezTo>
                  <a:cubicBezTo>
                    <a:pt x="1916" y="1951"/>
                    <a:pt x="1939" y="1521"/>
                    <a:pt x="2032" y="1103"/>
                  </a:cubicBezTo>
                  <a:cubicBezTo>
                    <a:pt x="2055" y="987"/>
                    <a:pt x="2078" y="860"/>
                    <a:pt x="2125" y="755"/>
                  </a:cubicBezTo>
                  <a:cubicBezTo>
                    <a:pt x="2218" y="558"/>
                    <a:pt x="2357" y="407"/>
                    <a:pt x="2578" y="326"/>
                  </a:cubicBezTo>
                  <a:cubicBezTo>
                    <a:pt x="2868" y="221"/>
                    <a:pt x="3170" y="175"/>
                    <a:pt x="3483" y="151"/>
                  </a:cubicBezTo>
                  <a:cubicBezTo>
                    <a:pt x="4087" y="105"/>
                    <a:pt x="4702" y="47"/>
                    <a:pt x="5306" y="1"/>
                  </a:cubicBezTo>
                  <a:lnTo>
                    <a:pt x="5526" y="1"/>
                  </a:lnTo>
                  <a:cubicBezTo>
                    <a:pt x="5828" y="35"/>
                    <a:pt x="6130" y="47"/>
                    <a:pt x="6444" y="93"/>
                  </a:cubicBezTo>
                  <a:cubicBezTo>
                    <a:pt x="6711" y="117"/>
                    <a:pt x="6989" y="163"/>
                    <a:pt x="7256" y="233"/>
                  </a:cubicBezTo>
                  <a:cubicBezTo>
                    <a:pt x="7570" y="326"/>
                    <a:pt x="7744" y="558"/>
                    <a:pt x="7802" y="860"/>
                  </a:cubicBezTo>
                  <a:cubicBezTo>
                    <a:pt x="7837" y="1011"/>
                    <a:pt x="7848" y="1138"/>
                    <a:pt x="7872" y="1301"/>
                  </a:cubicBezTo>
                  <a:cubicBezTo>
                    <a:pt x="7988" y="1301"/>
                    <a:pt x="8104" y="1301"/>
                    <a:pt x="8220" y="1312"/>
                  </a:cubicBezTo>
                  <a:cubicBezTo>
                    <a:pt x="8359" y="1324"/>
                    <a:pt x="8417" y="1370"/>
                    <a:pt x="8417" y="1498"/>
                  </a:cubicBezTo>
                  <a:lnTo>
                    <a:pt x="8417" y="1939"/>
                  </a:lnTo>
                  <a:lnTo>
                    <a:pt x="8417" y="2485"/>
                  </a:lnTo>
                  <a:cubicBezTo>
                    <a:pt x="8417" y="2694"/>
                    <a:pt x="8359" y="2752"/>
                    <a:pt x="8150" y="2810"/>
                  </a:cubicBezTo>
                  <a:cubicBezTo>
                    <a:pt x="8104" y="2822"/>
                    <a:pt x="8046" y="2833"/>
                    <a:pt x="8011" y="2868"/>
                  </a:cubicBezTo>
                  <a:cubicBezTo>
                    <a:pt x="7953" y="3158"/>
                    <a:pt x="7988" y="3425"/>
                    <a:pt x="7964" y="3715"/>
                  </a:cubicBezTo>
                  <a:cubicBezTo>
                    <a:pt x="7953" y="4006"/>
                    <a:pt x="7953" y="4319"/>
                    <a:pt x="7953" y="4609"/>
                  </a:cubicBezTo>
                  <a:cubicBezTo>
                    <a:pt x="7976" y="4876"/>
                    <a:pt x="7964" y="5167"/>
                    <a:pt x="7976" y="5445"/>
                  </a:cubicBezTo>
                  <a:close/>
                  <a:moveTo>
                    <a:pt x="2218" y="4261"/>
                  </a:moveTo>
                  <a:cubicBezTo>
                    <a:pt x="2229" y="4261"/>
                    <a:pt x="2229" y="4261"/>
                    <a:pt x="2218" y="4261"/>
                  </a:cubicBezTo>
                  <a:cubicBezTo>
                    <a:pt x="2229" y="4691"/>
                    <a:pt x="2229" y="5143"/>
                    <a:pt x="2229" y="5573"/>
                  </a:cubicBezTo>
                  <a:cubicBezTo>
                    <a:pt x="2229" y="5944"/>
                    <a:pt x="2218" y="6293"/>
                    <a:pt x="2229" y="6653"/>
                  </a:cubicBezTo>
                  <a:cubicBezTo>
                    <a:pt x="2229" y="6850"/>
                    <a:pt x="2264" y="7059"/>
                    <a:pt x="2299" y="7256"/>
                  </a:cubicBezTo>
                  <a:cubicBezTo>
                    <a:pt x="2334" y="7396"/>
                    <a:pt x="2392" y="7512"/>
                    <a:pt x="2404" y="7639"/>
                  </a:cubicBezTo>
                  <a:cubicBezTo>
                    <a:pt x="2438" y="7872"/>
                    <a:pt x="2566" y="8057"/>
                    <a:pt x="2787" y="8162"/>
                  </a:cubicBezTo>
                  <a:cubicBezTo>
                    <a:pt x="3019" y="8278"/>
                    <a:pt x="3251" y="8348"/>
                    <a:pt x="3518" y="8348"/>
                  </a:cubicBezTo>
                  <a:cubicBezTo>
                    <a:pt x="4075" y="8336"/>
                    <a:pt x="4621" y="8336"/>
                    <a:pt x="5178" y="8336"/>
                  </a:cubicBezTo>
                  <a:cubicBezTo>
                    <a:pt x="5306" y="8336"/>
                    <a:pt x="5457" y="8336"/>
                    <a:pt x="5573" y="8290"/>
                  </a:cubicBezTo>
                  <a:lnTo>
                    <a:pt x="7175" y="7814"/>
                  </a:lnTo>
                  <a:cubicBezTo>
                    <a:pt x="7314" y="7767"/>
                    <a:pt x="7384" y="7686"/>
                    <a:pt x="7407" y="7547"/>
                  </a:cubicBezTo>
                  <a:lnTo>
                    <a:pt x="7454" y="7338"/>
                  </a:lnTo>
                  <a:cubicBezTo>
                    <a:pt x="7488" y="7117"/>
                    <a:pt x="7488" y="6896"/>
                    <a:pt x="7523" y="6699"/>
                  </a:cubicBezTo>
                  <a:cubicBezTo>
                    <a:pt x="7616" y="6177"/>
                    <a:pt x="7663" y="5631"/>
                    <a:pt x="7628" y="5109"/>
                  </a:cubicBezTo>
                  <a:lnTo>
                    <a:pt x="7628" y="4400"/>
                  </a:lnTo>
                  <a:cubicBezTo>
                    <a:pt x="7639" y="4006"/>
                    <a:pt x="7639" y="3623"/>
                    <a:pt x="7663" y="3240"/>
                  </a:cubicBezTo>
                  <a:cubicBezTo>
                    <a:pt x="7686" y="2497"/>
                    <a:pt x="7686" y="1742"/>
                    <a:pt x="7558" y="1011"/>
                  </a:cubicBezTo>
                  <a:cubicBezTo>
                    <a:pt x="7512" y="720"/>
                    <a:pt x="7372" y="546"/>
                    <a:pt x="7082" y="465"/>
                  </a:cubicBezTo>
                  <a:cubicBezTo>
                    <a:pt x="7036" y="453"/>
                    <a:pt x="6978" y="442"/>
                    <a:pt x="6931" y="442"/>
                  </a:cubicBezTo>
                  <a:cubicBezTo>
                    <a:pt x="6583" y="395"/>
                    <a:pt x="6235" y="372"/>
                    <a:pt x="5898" y="326"/>
                  </a:cubicBezTo>
                  <a:cubicBezTo>
                    <a:pt x="5608" y="291"/>
                    <a:pt x="5341" y="314"/>
                    <a:pt x="5050" y="349"/>
                  </a:cubicBezTo>
                  <a:cubicBezTo>
                    <a:pt x="4783" y="395"/>
                    <a:pt x="4528" y="430"/>
                    <a:pt x="4261" y="453"/>
                  </a:cubicBezTo>
                  <a:cubicBezTo>
                    <a:pt x="3890" y="488"/>
                    <a:pt x="3506" y="500"/>
                    <a:pt x="3135" y="511"/>
                  </a:cubicBezTo>
                  <a:cubicBezTo>
                    <a:pt x="2972" y="511"/>
                    <a:pt x="2821" y="569"/>
                    <a:pt x="2682" y="616"/>
                  </a:cubicBezTo>
                  <a:cubicBezTo>
                    <a:pt x="2531" y="662"/>
                    <a:pt x="2462" y="755"/>
                    <a:pt x="2404" y="871"/>
                  </a:cubicBezTo>
                  <a:cubicBezTo>
                    <a:pt x="2380" y="953"/>
                    <a:pt x="2346" y="1034"/>
                    <a:pt x="2334" y="1103"/>
                  </a:cubicBezTo>
                  <a:cubicBezTo>
                    <a:pt x="2229" y="1498"/>
                    <a:pt x="2218" y="1893"/>
                    <a:pt x="2218" y="2299"/>
                  </a:cubicBezTo>
                  <a:close/>
                  <a:moveTo>
                    <a:pt x="1951" y="5805"/>
                  </a:moveTo>
                  <a:cubicBezTo>
                    <a:pt x="1870" y="5805"/>
                    <a:pt x="1811" y="5828"/>
                    <a:pt x="1765" y="5828"/>
                  </a:cubicBezTo>
                  <a:cubicBezTo>
                    <a:pt x="1603" y="5828"/>
                    <a:pt x="1428" y="5828"/>
                    <a:pt x="1277" y="5805"/>
                  </a:cubicBezTo>
                  <a:cubicBezTo>
                    <a:pt x="1080" y="5782"/>
                    <a:pt x="952" y="5677"/>
                    <a:pt x="929" y="5480"/>
                  </a:cubicBezTo>
                  <a:cubicBezTo>
                    <a:pt x="906" y="5387"/>
                    <a:pt x="883" y="5294"/>
                    <a:pt x="883" y="5201"/>
                  </a:cubicBezTo>
                  <a:cubicBezTo>
                    <a:pt x="883" y="4842"/>
                    <a:pt x="871" y="4493"/>
                    <a:pt x="883" y="4122"/>
                  </a:cubicBezTo>
                  <a:cubicBezTo>
                    <a:pt x="883" y="3855"/>
                    <a:pt x="1010" y="3634"/>
                    <a:pt x="1347" y="3576"/>
                  </a:cubicBezTo>
                  <a:cubicBezTo>
                    <a:pt x="1533" y="3541"/>
                    <a:pt x="1719" y="3507"/>
                    <a:pt x="1928" y="3460"/>
                  </a:cubicBezTo>
                  <a:cubicBezTo>
                    <a:pt x="1939" y="3309"/>
                    <a:pt x="1951" y="3193"/>
                    <a:pt x="1916" y="3054"/>
                  </a:cubicBezTo>
                  <a:lnTo>
                    <a:pt x="1359" y="3054"/>
                  </a:lnTo>
                  <a:cubicBezTo>
                    <a:pt x="1173" y="3065"/>
                    <a:pt x="964" y="3077"/>
                    <a:pt x="778" y="3100"/>
                  </a:cubicBezTo>
                  <a:cubicBezTo>
                    <a:pt x="581" y="3112"/>
                    <a:pt x="465" y="3216"/>
                    <a:pt x="407" y="3402"/>
                  </a:cubicBezTo>
                  <a:cubicBezTo>
                    <a:pt x="372" y="3507"/>
                    <a:pt x="349" y="3599"/>
                    <a:pt x="325" y="3704"/>
                  </a:cubicBezTo>
                  <a:cubicBezTo>
                    <a:pt x="244" y="4319"/>
                    <a:pt x="314" y="4923"/>
                    <a:pt x="407" y="5538"/>
                  </a:cubicBezTo>
                  <a:cubicBezTo>
                    <a:pt x="430" y="5770"/>
                    <a:pt x="593" y="5921"/>
                    <a:pt x="813" y="6026"/>
                  </a:cubicBezTo>
                  <a:cubicBezTo>
                    <a:pt x="1057" y="6142"/>
                    <a:pt x="1312" y="6130"/>
                    <a:pt x="1579" y="6153"/>
                  </a:cubicBezTo>
                  <a:cubicBezTo>
                    <a:pt x="1684" y="6177"/>
                    <a:pt x="1777" y="6177"/>
                    <a:pt x="1881" y="6177"/>
                  </a:cubicBezTo>
                  <a:cubicBezTo>
                    <a:pt x="1893" y="6177"/>
                    <a:pt x="1916" y="6153"/>
                    <a:pt x="1951" y="6142"/>
                  </a:cubicBezTo>
                  <a:close/>
                  <a:moveTo>
                    <a:pt x="1939" y="5550"/>
                  </a:moveTo>
                  <a:cubicBezTo>
                    <a:pt x="1951" y="5492"/>
                    <a:pt x="1974" y="5457"/>
                    <a:pt x="1974" y="5434"/>
                  </a:cubicBezTo>
                  <a:lnTo>
                    <a:pt x="1974" y="3878"/>
                  </a:lnTo>
                  <a:cubicBezTo>
                    <a:pt x="1974" y="3843"/>
                    <a:pt x="1939" y="3808"/>
                    <a:pt x="1928" y="3762"/>
                  </a:cubicBezTo>
                  <a:cubicBezTo>
                    <a:pt x="1719" y="3808"/>
                    <a:pt x="1533" y="3832"/>
                    <a:pt x="1347" y="3878"/>
                  </a:cubicBezTo>
                  <a:cubicBezTo>
                    <a:pt x="1243" y="3890"/>
                    <a:pt x="1185" y="3971"/>
                    <a:pt x="1173" y="4064"/>
                  </a:cubicBezTo>
                  <a:cubicBezTo>
                    <a:pt x="1161" y="4157"/>
                    <a:pt x="1161" y="4226"/>
                    <a:pt x="1161" y="4319"/>
                  </a:cubicBezTo>
                  <a:lnTo>
                    <a:pt x="1161" y="5143"/>
                  </a:lnTo>
                  <a:cubicBezTo>
                    <a:pt x="1161" y="5213"/>
                    <a:pt x="1161" y="5283"/>
                    <a:pt x="1173" y="5364"/>
                  </a:cubicBezTo>
                  <a:cubicBezTo>
                    <a:pt x="1185" y="5503"/>
                    <a:pt x="1243" y="5561"/>
                    <a:pt x="1394" y="5573"/>
                  </a:cubicBezTo>
                  <a:cubicBezTo>
                    <a:pt x="1568" y="5561"/>
                    <a:pt x="1742" y="5550"/>
                    <a:pt x="1939" y="5550"/>
                  </a:cubicBezTo>
                  <a:close/>
                  <a:moveTo>
                    <a:pt x="8022" y="1568"/>
                  </a:moveTo>
                  <a:cubicBezTo>
                    <a:pt x="7976" y="1963"/>
                    <a:pt x="7976" y="2380"/>
                    <a:pt x="8046" y="2578"/>
                  </a:cubicBezTo>
                  <a:cubicBezTo>
                    <a:pt x="8139" y="2578"/>
                    <a:pt x="8185" y="2520"/>
                    <a:pt x="8185" y="2438"/>
                  </a:cubicBezTo>
                  <a:lnTo>
                    <a:pt x="8185" y="1649"/>
                  </a:lnTo>
                  <a:cubicBezTo>
                    <a:pt x="8162" y="1568"/>
                    <a:pt x="8104" y="1556"/>
                    <a:pt x="8022" y="1568"/>
                  </a:cubicBezTo>
                  <a:close/>
                  <a:moveTo>
                    <a:pt x="8022" y="5863"/>
                  </a:moveTo>
                  <a:cubicBezTo>
                    <a:pt x="7964" y="5886"/>
                    <a:pt x="7964" y="5921"/>
                    <a:pt x="7953" y="5956"/>
                  </a:cubicBezTo>
                  <a:cubicBezTo>
                    <a:pt x="7918" y="6200"/>
                    <a:pt x="7895" y="6467"/>
                    <a:pt x="7860" y="6711"/>
                  </a:cubicBezTo>
                  <a:cubicBezTo>
                    <a:pt x="7860" y="6757"/>
                    <a:pt x="7848" y="6815"/>
                    <a:pt x="7860" y="6850"/>
                  </a:cubicBezTo>
                  <a:cubicBezTo>
                    <a:pt x="7860" y="6885"/>
                    <a:pt x="7895" y="6908"/>
                    <a:pt x="7918" y="6908"/>
                  </a:cubicBezTo>
                  <a:cubicBezTo>
                    <a:pt x="7953" y="6908"/>
                    <a:pt x="7988" y="6896"/>
                    <a:pt x="7988" y="6885"/>
                  </a:cubicBezTo>
                  <a:cubicBezTo>
                    <a:pt x="8022" y="6827"/>
                    <a:pt x="8046" y="6757"/>
                    <a:pt x="8046" y="6676"/>
                  </a:cubicBezTo>
                  <a:lnTo>
                    <a:pt x="8046" y="5921"/>
                  </a:lnTo>
                  <a:cubicBezTo>
                    <a:pt x="8046" y="5910"/>
                    <a:pt x="8034" y="5875"/>
                    <a:pt x="8022" y="586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44"/>
            <p:cNvSpPr/>
            <p:nvPr/>
          </p:nvSpPr>
          <p:spPr>
            <a:xfrm>
              <a:off x="2978175" y="3240450"/>
              <a:ext cx="81300" cy="82450"/>
            </a:xfrm>
            <a:custGeom>
              <a:rect b="b" l="l" r="r" t="t"/>
              <a:pathLst>
                <a:path extrusionOk="0" h="3298" w="3252">
                  <a:moveTo>
                    <a:pt x="2149" y="825"/>
                  </a:moveTo>
                  <a:cubicBezTo>
                    <a:pt x="2241" y="836"/>
                    <a:pt x="2323" y="836"/>
                    <a:pt x="2404" y="836"/>
                  </a:cubicBezTo>
                  <a:lnTo>
                    <a:pt x="2984" y="836"/>
                  </a:lnTo>
                  <a:cubicBezTo>
                    <a:pt x="3159" y="836"/>
                    <a:pt x="3228" y="906"/>
                    <a:pt x="3240" y="1068"/>
                  </a:cubicBezTo>
                  <a:cubicBezTo>
                    <a:pt x="3251" y="1324"/>
                    <a:pt x="3251" y="1591"/>
                    <a:pt x="3182" y="1846"/>
                  </a:cubicBezTo>
                  <a:cubicBezTo>
                    <a:pt x="3135" y="2009"/>
                    <a:pt x="3054" y="2102"/>
                    <a:pt x="2892" y="2113"/>
                  </a:cubicBezTo>
                  <a:cubicBezTo>
                    <a:pt x="2729" y="2113"/>
                    <a:pt x="2590" y="2148"/>
                    <a:pt x="2462" y="2229"/>
                  </a:cubicBezTo>
                  <a:cubicBezTo>
                    <a:pt x="2427" y="2241"/>
                    <a:pt x="2404" y="2253"/>
                    <a:pt x="2358" y="2287"/>
                  </a:cubicBezTo>
                  <a:lnTo>
                    <a:pt x="2358" y="2636"/>
                  </a:lnTo>
                  <a:lnTo>
                    <a:pt x="2358" y="2845"/>
                  </a:lnTo>
                  <a:cubicBezTo>
                    <a:pt x="2323" y="3077"/>
                    <a:pt x="2253" y="3181"/>
                    <a:pt x="2021" y="3228"/>
                  </a:cubicBezTo>
                  <a:cubicBezTo>
                    <a:pt x="1800" y="3251"/>
                    <a:pt x="1603" y="3274"/>
                    <a:pt x="1382" y="3286"/>
                  </a:cubicBezTo>
                  <a:cubicBezTo>
                    <a:pt x="1185" y="3297"/>
                    <a:pt x="1139" y="3239"/>
                    <a:pt x="1139" y="3019"/>
                  </a:cubicBezTo>
                  <a:lnTo>
                    <a:pt x="1139" y="2322"/>
                  </a:lnTo>
                  <a:cubicBezTo>
                    <a:pt x="1081" y="2311"/>
                    <a:pt x="1011" y="2299"/>
                    <a:pt x="930" y="2299"/>
                  </a:cubicBezTo>
                  <a:lnTo>
                    <a:pt x="291" y="2299"/>
                  </a:lnTo>
                  <a:cubicBezTo>
                    <a:pt x="94" y="2299"/>
                    <a:pt x="36" y="2253"/>
                    <a:pt x="24" y="2055"/>
                  </a:cubicBezTo>
                  <a:cubicBezTo>
                    <a:pt x="1" y="1858"/>
                    <a:pt x="24" y="1660"/>
                    <a:pt x="24" y="1475"/>
                  </a:cubicBezTo>
                  <a:cubicBezTo>
                    <a:pt x="24" y="1277"/>
                    <a:pt x="105" y="1150"/>
                    <a:pt x="280" y="1103"/>
                  </a:cubicBezTo>
                  <a:cubicBezTo>
                    <a:pt x="465" y="1045"/>
                    <a:pt x="663" y="1010"/>
                    <a:pt x="848" y="964"/>
                  </a:cubicBezTo>
                  <a:cubicBezTo>
                    <a:pt x="906" y="952"/>
                    <a:pt x="964" y="929"/>
                    <a:pt x="1023" y="929"/>
                  </a:cubicBezTo>
                  <a:cubicBezTo>
                    <a:pt x="1069" y="778"/>
                    <a:pt x="1034" y="616"/>
                    <a:pt x="1046" y="465"/>
                  </a:cubicBezTo>
                  <a:cubicBezTo>
                    <a:pt x="1069" y="383"/>
                    <a:pt x="1081" y="279"/>
                    <a:pt x="1104" y="209"/>
                  </a:cubicBezTo>
                  <a:cubicBezTo>
                    <a:pt x="1162" y="82"/>
                    <a:pt x="1278" y="0"/>
                    <a:pt x="1429" y="0"/>
                  </a:cubicBezTo>
                  <a:lnTo>
                    <a:pt x="1974" y="0"/>
                  </a:lnTo>
                  <a:cubicBezTo>
                    <a:pt x="2149" y="0"/>
                    <a:pt x="2195" y="58"/>
                    <a:pt x="2207" y="221"/>
                  </a:cubicBezTo>
                  <a:cubicBezTo>
                    <a:pt x="2207" y="337"/>
                    <a:pt x="2195" y="465"/>
                    <a:pt x="2195" y="581"/>
                  </a:cubicBezTo>
                  <a:cubicBezTo>
                    <a:pt x="2172" y="674"/>
                    <a:pt x="2149" y="732"/>
                    <a:pt x="2149" y="825"/>
                  </a:cubicBezTo>
                  <a:close/>
                  <a:moveTo>
                    <a:pt x="2067" y="2125"/>
                  </a:moveTo>
                  <a:cubicBezTo>
                    <a:pt x="2346" y="1974"/>
                    <a:pt x="2613" y="1893"/>
                    <a:pt x="2903" y="1835"/>
                  </a:cubicBezTo>
                  <a:cubicBezTo>
                    <a:pt x="3008" y="1602"/>
                    <a:pt x="3019" y="1370"/>
                    <a:pt x="2984" y="1138"/>
                  </a:cubicBezTo>
                  <a:cubicBezTo>
                    <a:pt x="2880" y="1080"/>
                    <a:pt x="2776" y="1103"/>
                    <a:pt x="2671" y="1092"/>
                  </a:cubicBezTo>
                  <a:lnTo>
                    <a:pt x="2033" y="1092"/>
                  </a:lnTo>
                  <a:cubicBezTo>
                    <a:pt x="1916" y="1092"/>
                    <a:pt x="1858" y="1022"/>
                    <a:pt x="1882" y="917"/>
                  </a:cubicBezTo>
                  <a:cubicBezTo>
                    <a:pt x="1893" y="767"/>
                    <a:pt x="1916" y="616"/>
                    <a:pt x="1928" y="476"/>
                  </a:cubicBezTo>
                  <a:cubicBezTo>
                    <a:pt x="1928" y="418"/>
                    <a:pt x="1916" y="360"/>
                    <a:pt x="1905" y="279"/>
                  </a:cubicBezTo>
                  <a:lnTo>
                    <a:pt x="1522" y="279"/>
                  </a:lnTo>
                  <a:cubicBezTo>
                    <a:pt x="1348" y="279"/>
                    <a:pt x="1313" y="325"/>
                    <a:pt x="1290" y="500"/>
                  </a:cubicBezTo>
                  <a:lnTo>
                    <a:pt x="1290" y="999"/>
                  </a:lnTo>
                  <a:cubicBezTo>
                    <a:pt x="1290" y="1138"/>
                    <a:pt x="1231" y="1196"/>
                    <a:pt x="1092" y="1231"/>
                  </a:cubicBezTo>
                  <a:cubicBezTo>
                    <a:pt x="1034" y="1243"/>
                    <a:pt x="976" y="1243"/>
                    <a:pt x="906" y="1243"/>
                  </a:cubicBezTo>
                  <a:cubicBezTo>
                    <a:pt x="732" y="1289"/>
                    <a:pt x="570" y="1312"/>
                    <a:pt x="396" y="1359"/>
                  </a:cubicBezTo>
                  <a:cubicBezTo>
                    <a:pt x="338" y="1370"/>
                    <a:pt x="280" y="1428"/>
                    <a:pt x="268" y="1475"/>
                  </a:cubicBezTo>
                  <a:cubicBezTo>
                    <a:pt x="233" y="1672"/>
                    <a:pt x="210" y="1881"/>
                    <a:pt x="291" y="2078"/>
                  </a:cubicBezTo>
                  <a:lnTo>
                    <a:pt x="616" y="2078"/>
                  </a:lnTo>
                  <a:lnTo>
                    <a:pt x="1104" y="2078"/>
                  </a:lnTo>
                  <a:cubicBezTo>
                    <a:pt x="1220" y="2078"/>
                    <a:pt x="1324" y="2102"/>
                    <a:pt x="1417" y="2183"/>
                  </a:cubicBezTo>
                  <a:cubicBezTo>
                    <a:pt x="1371" y="2461"/>
                    <a:pt x="1371" y="2740"/>
                    <a:pt x="1429" y="3007"/>
                  </a:cubicBezTo>
                  <a:cubicBezTo>
                    <a:pt x="1661" y="3030"/>
                    <a:pt x="1858" y="3030"/>
                    <a:pt x="2067" y="2926"/>
                  </a:cubicBezTo>
                  <a:cubicBezTo>
                    <a:pt x="2114" y="2682"/>
                    <a:pt x="2079" y="2415"/>
                    <a:pt x="2067" y="212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ONE_COLUMN_TEXT_1_1">
    <p:bg>
      <p:bgPr>
        <a:solidFill>
          <a:schemeClr val="accent1"/>
        </a:solidFill>
      </p:bgPr>
    </p:bg>
    <p:spTree>
      <p:nvGrpSpPr>
        <p:cNvPr id="493" name="Shape 493"/>
        <p:cNvGrpSpPr/>
        <p:nvPr/>
      </p:nvGrpSpPr>
      <p:grpSpPr>
        <a:xfrm>
          <a:off x="0" y="0"/>
          <a:ext cx="0" cy="0"/>
          <a:chOff x="0" y="0"/>
          <a:chExt cx="0" cy="0"/>
        </a:xfrm>
      </p:grpSpPr>
      <p:sp>
        <p:nvSpPr>
          <p:cNvPr id="494" name="Google Shape;494;p49"/>
          <p:cNvSpPr txBox="1"/>
          <p:nvPr>
            <p:ph idx="1" type="subTitle"/>
          </p:nvPr>
        </p:nvSpPr>
        <p:spPr>
          <a:xfrm>
            <a:off x="720001" y="2807720"/>
            <a:ext cx="1752000" cy="119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495" name="Google Shape;495;p49"/>
          <p:cNvSpPr txBox="1"/>
          <p:nvPr>
            <p:ph idx="2" type="subTitle"/>
          </p:nvPr>
        </p:nvSpPr>
        <p:spPr>
          <a:xfrm>
            <a:off x="720001" y="2333125"/>
            <a:ext cx="1752000" cy="627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9pPr>
          </a:lstStyle>
          <a:p/>
        </p:txBody>
      </p:sp>
      <p:sp>
        <p:nvSpPr>
          <p:cNvPr id="496" name="Google Shape;496;p49"/>
          <p:cNvSpPr txBox="1"/>
          <p:nvPr>
            <p:ph type="ctrTitle"/>
          </p:nvPr>
        </p:nvSpPr>
        <p:spPr>
          <a:xfrm>
            <a:off x="2377500" y="422850"/>
            <a:ext cx="4389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sp>
        <p:nvSpPr>
          <p:cNvPr id="497" name="Google Shape;497;p49"/>
          <p:cNvSpPr txBox="1"/>
          <p:nvPr>
            <p:ph idx="3" type="subTitle"/>
          </p:nvPr>
        </p:nvSpPr>
        <p:spPr>
          <a:xfrm>
            <a:off x="6667800" y="2807720"/>
            <a:ext cx="1752000" cy="119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498" name="Google Shape;498;p49"/>
          <p:cNvSpPr txBox="1"/>
          <p:nvPr>
            <p:ph idx="4" type="subTitle"/>
          </p:nvPr>
        </p:nvSpPr>
        <p:spPr>
          <a:xfrm>
            <a:off x="6667800" y="2333125"/>
            <a:ext cx="1752000" cy="627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9pPr>
          </a:lstStyle>
          <a:p/>
        </p:txBody>
      </p:sp>
      <p:sp>
        <p:nvSpPr>
          <p:cNvPr id="499" name="Google Shape;499;p49"/>
          <p:cNvSpPr txBox="1"/>
          <p:nvPr>
            <p:ph idx="5" type="subTitle"/>
          </p:nvPr>
        </p:nvSpPr>
        <p:spPr>
          <a:xfrm>
            <a:off x="2702601" y="2807720"/>
            <a:ext cx="1752000" cy="119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500" name="Google Shape;500;p49"/>
          <p:cNvSpPr txBox="1"/>
          <p:nvPr>
            <p:ph idx="6" type="subTitle"/>
          </p:nvPr>
        </p:nvSpPr>
        <p:spPr>
          <a:xfrm>
            <a:off x="2699304" y="2333125"/>
            <a:ext cx="1752000" cy="627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9pPr>
          </a:lstStyle>
          <a:p/>
        </p:txBody>
      </p:sp>
      <p:sp>
        <p:nvSpPr>
          <p:cNvPr id="501" name="Google Shape;501;p49"/>
          <p:cNvSpPr txBox="1"/>
          <p:nvPr>
            <p:ph idx="7" type="subTitle"/>
          </p:nvPr>
        </p:nvSpPr>
        <p:spPr>
          <a:xfrm>
            <a:off x="4692696" y="2807720"/>
            <a:ext cx="1752000" cy="119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800"/>
              <a:buFont typeface="Roboto Condensed"/>
              <a:buNone/>
              <a:defRPr>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502" name="Google Shape;502;p49"/>
          <p:cNvSpPr txBox="1"/>
          <p:nvPr>
            <p:ph idx="8" type="subTitle"/>
          </p:nvPr>
        </p:nvSpPr>
        <p:spPr>
          <a:xfrm>
            <a:off x="4692696" y="2333125"/>
            <a:ext cx="1752000" cy="627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2000"/>
              <a:buFont typeface="Roboto Condensed"/>
              <a:buNone/>
              <a:defRPr b="1" sz="2000">
                <a:solidFill>
                  <a:schemeClr val="dk1"/>
                </a:solidFill>
                <a:latin typeface="Roboto Condensed"/>
                <a:ea typeface="Roboto Condensed"/>
                <a:cs typeface="Roboto Condensed"/>
                <a:sym typeface="Roboto Condensed"/>
              </a:defRPr>
            </a:lvl9pPr>
          </a:lstStyle>
          <a:p/>
        </p:txBody>
      </p:sp>
      <p:grpSp>
        <p:nvGrpSpPr>
          <p:cNvPr id="503" name="Google Shape;503;p49"/>
          <p:cNvGrpSpPr/>
          <p:nvPr/>
        </p:nvGrpSpPr>
        <p:grpSpPr>
          <a:xfrm rot="-2700065">
            <a:off x="-105208" y="747786"/>
            <a:ext cx="598768" cy="1110833"/>
            <a:chOff x="2369275" y="3344925"/>
            <a:chExt cx="160525" cy="297800"/>
          </a:xfrm>
        </p:grpSpPr>
        <p:sp>
          <p:nvSpPr>
            <p:cNvPr id="504" name="Google Shape;504;p49"/>
            <p:cNvSpPr/>
            <p:nvPr/>
          </p:nvSpPr>
          <p:spPr>
            <a:xfrm>
              <a:off x="2369275" y="3344925"/>
              <a:ext cx="160525" cy="297800"/>
            </a:xfrm>
            <a:custGeom>
              <a:rect b="b" l="l" r="r" t="t"/>
              <a:pathLst>
                <a:path extrusionOk="0" h="11912" w="6421">
                  <a:moveTo>
                    <a:pt x="1196" y="3170"/>
                  </a:moveTo>
                  <a:cubicBezTo>
                    <a:pt x="953" y="2949"/>
                    <a:pt x="941" y="2659"/>
                    <a:pt x="987" y="2369"/>
                  </a:cubicBezTo>
                  <a:cubicBezTo>
                    <a:pt x="999" y="2206"/>
                    <a:pt x="1069" y="2079"/>
                    <a:pt x="1231" y="1997"/>
                  </a:cubicBezTo>
                  <a:cubicBezTo>
                    <a:pt x="1289" y="1963"/>
                    <a:pt x="1347" y="1916"/>
                    <a:pt x="1417" y="1881"/>
                  </a:cubicBezTo>
                  <a:cubicBezTo>
                    <a:pt x="1417" y="1812"/>
                    <a:pt x="1417" y="1730"/>
                    <a:pt x="1405" y="1672"/>
                  </a:cubicBezTo>
                  <a:cubicBezTo>
                    <a:pt x="1336" y="1359"/>
                    <a:pt x="1347" y="1057"/>
                    <a:pt x="1347" y="732"/>
                  </a:cubicBezTo>
                  <a:cubicBezTo>
                    <a:pt x="1347" y="674"/>
                    <a:pt x="1359" y="616"/>
                    <a:pt x="1371" y="558"/>
                  </a:cubicBezTo>
                  <a:cubicBezTo>
                    <a:pt x="1417" y="430"/>
                    <a:pt x="1487" y="337"/>
                    <a:pt x="1626" y="314"/>
                  </a:cubicBezTo>
                  <a:cubicBezTo>
                    <a:pt x="1928" y="233"/>
                    <a:pt x="2218" y="163"/>
                    <a:pt x="2520" y="94"/>
                  </a:cubicBezTo>
                  <a:cubicBezTo>
                    <a:pt x="2903" y="24"/>
                    <a:pt x="3275" y="1"/>
                    <a:pt x="3658" y="24"/>
                  </a:cubicBezTo>
                  <a:cubicBezTo>
                    <a:pt x="3716" y="24"/>
                    <a:pt x="3785" y="24"/>
                    <a:pt x="3843" y="35"/>
                  </a:cubicBezTo>
                  <a:cubicBezTo>
                    <a:pt x="4099" y="94"/>
                    <a:pt x="4238" y="233"/>
                    <a:pt x="4250" y="500"/>
                  </a:cubicBezTo>
                  <a:cubicBezTo>
                    <a:pt x="4261" y="836"/>
                    <a:pt x="4250" y="1150"/>
                    <a:pt x="4250" y="1487"/>
                  </a:cubicBezTo>
                  <a:lnTo>
                    <a:pt x="4250" y="1777"/>
                  </a:lnTo>
                  <a:cubicBezTo>
                    <a:pt x="4319" y="1788"/>
                    <a:pt x="4377" y="1788"/>
                    <a:pt x="4435" y="1812"/>
                  </a:cubicBezTo>
                  <a:cubicBezTo>
                    <a:pt x="4505" y="1823"/>
                    <a:pt x="4598" y="1835"/>
                    <a:pt x="4668" y="1858"/>
                  </a:cubicBezTo>
                  <a:cubicBezTo>
                    <a:pt x="4842" y="1916"/>
                    <a:pt x="4946" y="2055"/>
                    <a:pt x="4958" y="2230"/>
                  </a:cubicBezTo>
                  <a:cubicBezTo>
                    <a:pt x="4993" y="2473"/>
                    <a:pt x="5004" y="2717"/>
                    <a:pt x="4784" y="2915"/>
                  </a:cubicBezTo>
                  <a:cubicBezTo>
                    <a:pt x="4819" y="3112"/>
                    <a:pt x="4842" y="3298"/>
                    <a:pt x="4877" y="3495"/>
                  </a:cubicBezTo>
                  <a:cubicBezTo>
                    <a:pt x="4900" y="3669"/>
                    <a:pt x="4958" y="3797"/>
                    <a:pt x="5144" y="3855"/>
                  </a:cubicBezTo>
                  <a:cubicBezTo>
                    <a:pt x="5295" y="3890"/>
                    <a:pt x="5434" y="3971"/>
                    <a:pt x="5562" y="4029"/>
                  </a:cubicBezTo>
                  <a:cubicBezTo>
                    <a:pt x="5770" y="4110"/>
                    <a:pt x="5910" y="4273"/>
                    <a:pt x="6014" y="4482"/>
                  </a:cubicBezTo>
                  <a:cubicBezTo>
                    <a:pt x="6177" y="4830"/>
                    <a:pt x="6281" y="5190"/>
                    <a:pt x="6328" y="5561"/>
                  </a:cubicBezTo>
                  <a:cubicBezTo>
                    <a:pt x="6351" y="5875"/>
                    <a:pt x="6386" y="6177"/>
                    <a:pt x="6386" y="6479"/>
                  </a:cubicBezTo>
                  <a:cubicBezTo>
                    <a:pt x="6397" y="7616"/>
                    <a:pt x="6421" y="8731"/>
                    <a:pt x="6421" y="9857"/>
                  </a:cubicBezTo>
                  <a:cubicBezTo>
                    <a:pt x="6421" y="10112"/>
                    <a:pt x="6397" y="10356"/>
                    <a:pt x="6386" y="10600"/>
                  </a:cubicBezTo>
                  <a:cubicBezTo>
                    <a:pt x="6386" y="10693"/>
                    <a:pt x="6351" y="10762"/>
                    <a:pt x="6339" y="10844"/>
                  </a:cubicBezTo>
                  <a:cubicBezTo>
                    <a:pt x="6281" y="11122"/>
                    <a:pt x="6119" y="11308"/>
                    <a:pt x="5875" y="11459"/>
                  </a:cubicBezTo>
                  <a:cubicBezTo>
                    <a:pt x="5271" y="11796"/>
                    <a:pt x="4656" y="11912"/>
                    <a:pt x="3983" y="11865"/>
                  </a:cubicBezTo>
                  <a:cubicBezTo>
                    <a:pt x="3739" y="11854"/>
                    <a:pt x="3495" y="11830"/>
                    <a:pt x="3240" y="11830"/>
                  </a:cubicBezTo>
                  <a:lnTo>
                    <a:pt x="2659" y="11830"/>
                  </a:lnTo>
                  <a:cubicBezTo>
                    <a:pt x="2334" y="11830"/>
                    <a:pt x="2009" y="11807"/>
                    <a:pt x="1696" y="11749"/>
                  </a:cubicBezTo>
                  <a:cubicBezTo>
                    <a:pt x="1545" y="11714"/>
                    <a:pt x="1382" y="11691"/>
                    <a:pt x="1255" y="11621"/>
                  </a:cubicBezTo>
                  <a:cubicBezTo>
                    <a:pt x="1185" y="11575"/>
                    <a:pt x="1092" y="11505"/>
                    <a:pt x="1069" y="11424"/>
                  </a:cubicBezTo>
                  <a:cubicBezTo>
                    <a:pt x="976" y="11250"/>
                    <a:pt x="906" y="11076"/>
                    <a:pt x="848" y="10890"/>
                  </a:cubicBezTo>
                  <a:cubicBezTo>
                    <a:pt x="686" y="10426"/>
                    <a:pt x="604" y="9950"/>
                    <a:pt x="500" y="9451"/>
                  </a:cubicBezTo>
                  <a:cubicBezTo>
                    <a:pt x="419" y="8963"/>
                    <a:pt x="314" y="8464"/>
                    <a:pt x="210" y="7976"/>
                  </a:cubicBezTo>
                  <a:lnTo>
                    <a:pt x="175" y="7663"/>
                  </a:lnTo>
                  <a:cubicBezTo>
                    <a:pt x="140" y="7291"/>
                    <a:pt x="82" y="6908"/>
                    <a:pt x="12" y="6548"/>
                  </a:cubicBezTo>
                  <a:cubicBezTo>
                    <a:pt x="1" y="6479"/>
                    <a:pt x="1" y="6386"/>
                    <a:pt x="1" y="6304"/>
                  </a:cubicBezTo>
                  <a:lnTo>
                    <a:pt x="1" y="5109"/>
                  </a:lnTo>
                  <a:cubicBezTo>
                    <a:pt x="1" y="4865"/>
                    <a:pt x="94" y="4691"/>
                    <a:pt x="291" y="4551"/>
                  </a:cubicBezTo>
                  <a:cubicBezTo>
                    <a:pt x="488" y="4401"/>
                    <a:pt x="686" y="4273"/>
                    <a:pt x="895" y="4157"/>
                  </a:cubicBezTo>
                  <a:cubicBezTo>
                    <a:pt x="953" y="4122"/>
                    <a:pt x="1022" y="4087"/>
                    <a:pt x="1080" y="4041"/>
                  </a:cubicBezTo>
                  <a:cubicBezTo>
                    <a:pt x="1185" y="3971"/>
                    <a:pt x="1231" y="3878"/>
                    <a:pt x="1231" y="3750"/>
                  </a:cubicBezTo>
                  <a:cubicBezTo>
                    <a:pt x="1196" y="3553"/>
                    <a:pt x="1196" y="3356"/>
                    <a:pt x="1196" y="3170"/>
                  </a:cubicBezTo>
                  <a:close/>
                  <a:moveTo>
                    <a:pt x="6003" y="5527"/>
                  </a:moveTo>
                  <a:cubicBezTo>
                    <a:pt x="5840" y="5770"/>
                    <a:pt x="5643" y="5817"/>
                    <a:pt x="5457" y="5875"/>
                  </a:cubicBezTo>
                  <a:cubicBezTo>
                    <a:pt x="5341" y="5910"/>
                    <a:pt x="5225" y="5921"/>
                    <a:pt x="5109" y="5968"/>
                  </a:cubicBezTo>
                  <a:cubicBezTo>
                    <a:pt x="4842" y="6072"/>
                    <a:pt x="4540" y="6026"/>
                    <a:pt x="4273" y="6142"/>
                  </a:cubicBezTo>
                  <a:cubicBezTo>
                    <a:pt x="4215" y="6177"/>
                    <a:pt x="4157" y="6142"/>
                    <a:pt x="4087" y="6142"/>
                  </a:cubicBezTo>
                  <a:lnTo>
                    <a:pt x="3565" y="6142"/>
                  </a:lnTo>
                  <a:cubicBezTo>
                    <a:pt x="3507" y="6142"/>
                    <a:pt x="3437" y="6130"/>
                    <a:pt x="3391" y="6165"/>
                  </a:cubicBezTo>
                  <a:cubicBezTo>
                    <a:pt x="3228" y="6235"/>
                    <a:pt x="3066" y="6223"/>
                    <a:pt x="2915" y="6223"/>
                  </a:cubicBezTo>
                  <a:lnTo>
                    <a:pt x="1754" y="6223"/>
                  </a:lnTo>
                  <a:cubicBezTo>
                    <a:pt x="1649" y="6223"/>
                    <a:pt x="1545" y="6200"/>
                    <a:pt x="1452" y="6188"/>
                  </a:cubicBezTo>
                  <a:cubicBezTo>
                    <a:pt x="1313" y="6177"/>
                    <a:pt x="1185" y="6142"/>
                    <a:pt x="1057" y="6142"/>
                  </a:cubicBezTo>
                  <a:cubicBezTo>
                    <a:pt x="941" y="6130"/>
                    <a:pt x="802" y="6142"/>
                    <a:pt x="686" y="6130"/>
                  </a:cubicBezTo>
                  <a:cubicBezTo>
                    <a:pt x="558" y="6119"/>
                    <a:pt x="430" y="6084"/>
                    <a:pt x="268" y="6061"/>
                  </a:cubicBezTo>
                  <a:cubicBezTo>
                    <a:pt x="256" y="6200"/>
                    <a:pt x="244" y="6339"/>
                    <a:pt x="268" y="6479"/>
                  </a:cubicBezTo>
                  <a:cubicBezTo>
                    <a:pt x="361" y="6920"/>
                    <a:pt x="442" y="7338"/>
                    <a:pt x="488" y="7767"/>
                  </a:cubicBezTo>
                  <a:cubicBezTo>
                    <a:pt x="500" y="7883"/>
                    <a:pt x="523" y="7988"/>
                    <a:pt x="546" y="8104"/>
                  </a:cubicBezTo>
                  <a:cubicBezTo>
                    <a:pt x="662" y="8673"/>
                    <a:pt x="779" y="9218"/>
                    <a:pt x="895" y="9787"/>
                  </a:cubicBezTo>
                  <a:cubicBezTo>
                    <a:pt x="895" y="9799"/>
                    <a:pt x="918" y="9822"/>
                    <a:pt x="941" y="9845"/>
                  </a:cubicBezTo>
                  <a:cubicBezTo>
                    <a:pt x="976" y="9857"/>
                    <a:pt x="1022" y="9857"/>
                    <a:pt x="1080" y="9880"/>
                  </a:cubicBezTo>
                  <a:cubicBezTo>
                    <a:pt x="1347" y="9961"/>
                    <a:pt x="1603" y="10031"/>
                    <a:pt x="1881" y="10019"/>
                  </a:cubicBezTo>
                  <a:cubicBezTo>
                    <a:pt x="1951" y="10019"/>
                    <a:pt x="2021" y="10031"/>
                    <a:pt x="2079" y="10054"/>
                  </a:cubicBezTo>
                  <a:cubicBezTo>
                    <a:pt x="2160" y="10066"/>
                    <a:pt x="2241" y="10089"/>
                    <a:pt x="2311" y="10089"/>
                  </a:cubicBezTo>
                  <a:lnTo>
                    <a:pt x="4552" y="10089"/>
                  </a:lnTo>
                  <a:cubicBezTo>
                    <a:pt x="4621" y="10089"/>
                    <a:pt x="4691" y="10077"/>
                    <a:pt x="4749" y="10054"/>
                  </a:cubicBezTo>
                  <a:cubicBezTo>
                    <a:pt x="4946" y="9915"/>
                    <a:pt x="5178" y="9892"/>
                    <a:pt x="5376" y="9845"/>
                  </a:cubicBezTo>
                  <a:cubicBezTo>
                    <a:pt x="5596" y="9799"/>
                    <a:pt x="5759" y="9706"/>
                    <a:pt x="5898" y="9555"/>
                  </a:cubicBezTo>
                  <a:cubicBezTo>
                    <a:pt x="6026" y="9427"/>
                    <a:pt x="6119" y="9265"/>
                    <a:pt x="6084" y="9067"/>
                  </a:cubicBezTo>
                  <a:cubicBezTo>
                    <a:pt x="6072" y="9021"/>
                    <a:pt x="6084" y="8963"/>
                    <a:pt x="6084" y="8905"/>
                  </a:cubicBezTo>
                  <a:cubicBezTo>
                    <a:pt x="6072" y="7988"/>
                    <a:pt x="6072" y="7059"/>
                    <a:pt x="6061" y="6142"/>
                  </a:cubicBezTo>
                  <a:cubicBezTo>
                    <a:pt x="6061" y="5968"/>
                    <a:pt x="6038" y="5782"/>
                    <a:pt x="6003" y="5527"/>
                  </a:cubicBezTo>
                  <a:close/>
                  <a:moveTo>
                    <a:pt x="1475" y="3158"/>
                  </a:moveTo>
                  <a:cubicBezTo>
                    <a:pt x="1475" y="3216"/>
                    <a:pt x="1463" y="3274"/>
                    <a:pt x="1463" y="3321"/>
                  </a:cubicBezTo>
                  <a:cubicBezTo>
                    <a:pt x="1475" y="3472"/>
                    <a:pt x="1475" y="3623"/>
                    <a:pt x="1498" y="3785"/>
                  </a:cubicBezTo>
                  <a:cubicBezTo>
                    <a:pt x="1522" y="3878"/>
                    <a:pt x="1522" y="3983"/>
                    <a:pt x="1463" y="4041"/>
                  </a:cubicBezTo>
                  <a:cubicBezTo>
                    <a:pt x="1255" y="4226"/>
                    <a:pt x="1022" y="4424"/>
                    <a:pt x="779" y="4540"/>
                  </a:cubicBezTo>
                  <a:cubicBezTo>
                    <a:pt x="604" y="4609"/>
                    <a:pt x="488" y="4726"/>
                    <a:pt x="384" y="4853"/>
                  </a:cubicBezTo>
                  <a:cubicBezTo>
                    <a:pt x="326" y="4923"/>
                    <a:pt x="279" y="5039"/>
                    <a:pt x="268" y="5132"/>
                  </a:cubicBezTo>
                  <a:cubicBezTo>
                    <a:pt x="256" y="5352"/>
                    <a:pt x="244" y="5550"/>
                    <a:pt x="291" y="5759"/>
                  </a:cubicBezTo>
                  <a:cubicBezTo>
                    <a:pt x="488" y="5852"/>
                    <a:pt x="709" y="5886"/>
                    <a:pt x="918" y="5875"/>
                  </a:cubicBezTo>
                  <a:cubicBezTo>
                    <a:pt x="1080" y="5875"/>
                    <a:pt x="1243" y="5852"/>
                    <a:pt x="1371" y="5886"/>
                  </a:cubicBezTo>
                  <a:cubicBezTo>
                    <a:pt x="1591" y="5945"/>
                    <a:pt x="1789" y="5945"/>
                    <a:pt x="2009" y="5945"/>
                  </a:cubicBezTo>
                  <a:lnTo>
                    <a:pt x="2973" y="5945"/>
                  </a:lnTo>
                  <a:cubicBezTo>
                    <a:pt x="3042" y="5945"/>
                    <a:pt x="3135" y="5956"/>
                    <a:pt x="3193" y="5921"/>
                  </a:cubicBezTo>
                  <a:cubicBezTo>
                    <a:pt x="3379" y="5840"/>
                    <a:pt x="3565" y="5852"/>
                    <a:pt x="3750" y="5852"/>
                  </a:cubicBezTo>
                  <a:cubicBezTo>
                    <a:pt x="3913" y="5852"/>
                    <a:pt x="4087" y="5875"/>
                    <a:pt x="4250" y="5840"/>
                  </a:cubicBezTo>
                  <a:cubicBezTo>
                    <a:pt x="4459" y="5805"/>
                    <a:pt x="4679" y="5736"/>
                    <a:pt x="4900" y="5689"/>
                  </a:cubicBezTo>
                  <a:cubicBezTo>
                    <a:pt x="5271" y="5608"/>
                    <a:pt x="5654" y="5503"/>
                    <a:pt x="5991" y="5260"/>
                  </a:cubicBezTo>
                  <a:cubicBezTo>
                    <a:pt x="5956" y="4981"/>
                    <a:pt x="5875" y="4737"/>
                    <a:pt x="5736" y="4505"/>
                  </a:cubicBezTo>
                  <a:cubicBezTo>
                    <a:pt x="5678" y="4377"/>
                    <a:pt x="5585" y="4296"/>
                    <a:pt x="5445" y="4238"/>
                  </a:cubicBezTo>
                  <a:cubicBezTo>
                    <a:pt x="5306" y="4180"/>
                    <a:pt x="5178" y="4110"/>
                    <a:pt x="5028" y="4064"/>
                  </a:cubicBezTo>
                  <a:cubicBezTo>
                    <a:pt x="4772" y="3983"/>
                    <a:pt x="4621" y="3808"/>
                    <a:pt x="4610" y="3530"/>
                  </a:cubicBezTo>
                  <a:cubicBezTo>
                    <a:pt x="4610" y="3391"/>
                    <a:pt x="4563" y="3228"/>
                    <a:pt x="4540" y="3065"/>
                  </a:cubicBezTo>
                  <a:lnTo>
                    <a:pt x="4401" y="3065"/>
                  </a:lnTo>
                  <a:cubicBezTo>
                    <a:pt x="4018" y="3100"/>
                    <a:pt x="3634" y="3124"/>
                    <a:pt x="3240" y="3158"/>
                  </a:cubicBezTo>
                  <a:cubicBezTo>
                    <a:pt x="2706" y="3193"/>
                    <a:pt x="2183" y="3216"/>
                    <a:pt x="1649" y="3135"/>
                  </a:cubicBezTo>
                  <a:cubicBezTo>
                    <a:pt x="1591" y="3158"/>
                    <a:pt x="1533" y="3158"/>
                    <a:pt x="1475" y="3158"/>
                  </a:cubicBezTo>
                  <a:close/>
                  <a:moveTo>
                    <a:pt x="964" y="10147"/>
                  </a:moveTo>
                  <a:cubicBezTo>
                    <a:pt x="987" y="10437"/>
                    <a:pt x="1080" y="10832"/>
                    <a:pt x="1173" y="11018"/>
                  </a:cubicBezTo>
                  <a:cubicBezTo>
                    <a:pt x="1185" y="11064"/>
                    <a:pt x="1208" y="11099"/>
                    <a:pt x="1231" y="11122"/>
                  </a:cubicBezTo>
                  <a:cubicBezTo>
                    <a:pt x="1347" y="11296"/>
                    <a:pt x="1487" y="11424"/>
                    <a:pt x="1719" y="11459"/>
                  </a:cubicBezTo>
                  <a:cubicBezTo>
                    <a:pt x="1997" y="11494"/>
                    <a:pt x="2276" y="11540"/>
                    <a:pt x="2555" y="11540"/>
                  </a:cubicBezTo>
                  <a:lnTo>
                    <a:pt x="3716" y="11540"/>
                  </a:lnTo>
                  <a:cubicBezTo>
                    <a:pt x="4157" y="11540"/>
                    <a:pt x="4610" y="11540"/>
                    <a:pt x="5051" y="11401"/>
                  </a:cubicBezTo>
                  <a:cubicBezTo>
                    <a:pt x="5295" y="11401"/>
                    <a:pt x="5492" y="11273"/>
                    <a:pt x="5701" y="11169"/>
                  </a:cubicBezTo>
                  <a:cubicBezTo>
                    <a:pt x="5887" y="11076"/>
                    <a:pt x="5991" y="10936"/>
                    <a:pt x="6014" y="10751"/>
                  </a:cubicBezTo>
                  <a:cubicBezTo>
                    <a:pt x="6049" y="10530"/>
                    <a:pt x="6072" y="10298"/>
                    <a:pt x="6096" y="10077"/>
                  </a:cubicBezTo>
                  <a:cubicBezTo>
                    <a:pt x="6096" y="10031"/>
                    <a:pt x="6072" y="9985"/>
                    <a:pt x="6061" y="9950"/>
                  </a:cubicBezTo>
                  <a:lnTo>
                    <a:pt x="5991" y="9950"/>
                  </a:lnTo>
                  <a:cubicBezTo>
                    <a:pt x="5596" y="10089"/>
                    <a:pt x="5225" y="10252"/>
                    <a:pt x="4819" y="10368"/>
                  </a:cubicBezTo>
                  <a:cubicBezTo>
                    <a:pt x="4737" y="10379"/>
                    <a:pt x="4668" y="10402"/>
                    <a:pt x="4610" y="10402"/>
                  </a:cubicBezTo>
                  <a:lnTo>
                    <a:pt x="2276" y="10402"/>
                  </a:lnTo>
                  <a:cubicBezTo>
                    <a:pt x="2206" y="10402"/>
                    <a:pt x="2125" y="10402"/>
                    <a:pt x="2067" y="10368"/>
                  </a:cubicBezTo>
                  <a:cubicBezTo>
                    <a:pt x="1939" y="10310"/>
                    <a:pt x="1812" y="10310"/>
                    <a:pt x="1684" y="10310"/>
                  </a:cubicBezTo>
                  <a:cubicBezTo>
                    <a:pt x="1626" y="10310"/>
                    <a:pt x="1568" y="10310"/>
                    <a:pt x="1487" y="10298"/>
                  </a:cubicBezTo>
                  <a:cubicBezTo>
                    <a:pt x="1313" y="10228"/>
                    <a:pt x="1138" y="10182"/>
                    <a:pt x="964" y="10147"/>
                  </a:cubicBezTo>
                  <a:close/>
                  <a:moveTo>
                    <a:pt x="3959" y="1777"/>
                  </a:moveTo>
                  <a:lnTo>
                    <a:pt x="3959" y="593"/>
                  </a:lnTo>
                  <a:cubicBezTo>
                    <a:pt x="3959" y="361"/>
                    <a:pt x="3890" y="279"/>
                    <a:pt x="3634" y="268"/>
                  </a:cubicBezTo>
                  <a:lnTo>
                    <a:pt x="3518" y="268"/>
                  </a:lnTo>
                  <a:cubicBezTo>
                    <a:pt x="3077" y="268"/>
                    <a:pt x="2624" y="326"/>
                    <a:pt x="2183" y="407"/>
                  </a:cubicBezTo>
                  <a:lnTo>
                    <a:pt x="1661" y="546"/>
                  </a:lnTo>
                  <a:cubicBezTo>
                    <a:pt x="1545" y="895"/>
                    <a:pt x="1591" y="1533"/>
                    <a:pt x="1754" y="1939"/>
                  </a:cubicBezTo>
                  <a:cubicBezTo>
                    <a:pt x="1986" y="1963"/>
                    <a:pt x="3507" y="1881"/>
                    <a:pt x="3785" y="1835"/>
                  </a:cubicBezTo>
                  <a:cubicBezTo>
                    <a:pt x="3843" y="1835"/>
                    <a:pt x="3901" y="1812"/>
                    <a:pt x="3959" y="1777"/>
                  </a:cubicBezTo>
                  <a:close/>
                  <a:moveTo>
                    <a:pt x="1289" y="2822"/>
                  </a:moveTo>
                  <a:cubicBezTo>
                    <a:pt x="1556" y="2915"/>
                    <a:pt x="1835" y="2938"/>
                    <a:pt x="2125" y="2938"/>
                  </a:cubicBezTo>
                  <a:cubicBezTo>
                    <a:pt x="2764" y="2938"/>
                    <a:pt x="3414" y="2926"/>
                    <a:pt x="4052" y="2868"/>
                  </a:cubicBezTo>
                  <a:cubicBezTo>
                    <a:pt x="4261" y="2845"/>
                    <a:pt x="4424" y="2764"/>
                    <a:pt x="4598" y="2682"/>
                  </a:cubicBezTo>
                  <a:cubicBezTo>
                    <a:pt x="4633" y="2659"/>
                    <a:pt x="4679" y="2601"/>
                    <a:pt x="4679" y="2566"/>
                  </a:cubicBezTo>
                  <a:cubicBezTo>
                    <a:pt x="4691" y="2450"/>
                    <a:pt x="4679" y="2346"/>
                    <a:pt x="4679" y="2230"/>
                  </a:cubicBezTo>
                  <a:cubicBezTo>
                    <a:pt x="4679" y="2172"/>
                    <a:pt x="4621" y="2114"/>
                    <a:pt x="4563" y="2102"/>
                  </a:cubicBezTo>
                  <a:cubicBezTo>
                    <a:pt x="4493" y="2067"/>
                    <a:pt x="4435" y="2055"/>
                    <a:pt x="4366" y="2055"/>
                  </a:cubicBezTo>
                  <a:cubicBezTo>
                    <a:pt x="4203" y="2055"/>
                    <a:pt x="4064" y="2055"/>
                    <a:pt x="3901" y="2067"/>
                  </a:cubicBezTo>
                  <a:cubicBezTo>
                    <a:pt x="3669" y="2079"/>
                    <a:pt x="3437" y="2125"/>
                    <a:pt x="3205" y="2137"/>
                  </a:cubicBezTo>
                  <a:cubicBezTo>
                    <a:pt x="2787" y="2172"/>
                    <a:pt x="2357" y="2172"/>
                    <a:pt x="1951" y="2183"/>
                  </a:cubicBezTo>
                  <a:cubicBezTo>
                    <a:pt x="1847" y="2183"/>
                    <a:pt x="1754" y="2183"/>
                    <a:pt x="1649" y="2195"/>
                  </a:cubicBezTo>
                  <a:cubicBezTo>
                    <a:pt x="1289" y="2241"/>
                    <a:pt x="1185" y="2288"/>
                    <a:pt x="1243" y="274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49"/>
            <p:cNvSpPr/>
            <p:nvPr/>
          </p:nvSpPr>
          <p:spPr>
            <a:xfrm>
              <a:off x="2413400" y="3521975"/>
              <a:ext cx="76650" cy="69100"/>
            </a:xfrm>
            <a:custGeom>
              <a:rect b="b" l="l" r="r" t="t"/>
              <a:pathLst>
                <a:path extrusionOk="0" h="2764" w="3066">
                  <a:moveTo>
                    <a:pt x="708" y="1846"/>
                  </a:moveTo>
                  <a:lnTo>
                    <a:pt x="244" y="1846"/>
                  </a:lnTo>
                  <a:cubicBezTo>
                    <a:pt x="47" y="1846"/>
                    <a:pt x="0" y="1811"/>
                    <a:pt x="0" y="1614"/>
                  </a:cubicBezTo>
                  <a:lnTo>
                    <a:pt x="0" y="1033"/>
                  </a:lnTo>
                  <a:cubicBezTo>
                    <a:pt x="0" y="894"/>
                    <a:pt x="58" y="848"/>
                    <a:pt x="198" y="836"/>
                  </a:cubicBezTo>
                  <a:lnTo>
                    <a:pt x="476" y="836"/>
                  </a:lnTo>
                  <a:cubicBezTo>
                    <a:pt x="569" y="836"/>
                    <a:pt x="639" y="824"/>
                    <a:pt x="720" y="824"/>
                  </a:cubicBezTo>
                  <a:cubicBezTo>
                    <a:pt x="813" y="557"/>
                    <a:pt x="697" y="279"/>
                    <a:pt x="801" y="35"/>
                  </a:cubicBezTo>
                  <a:cubicBezTo>
                    <a:pt x="859" y="23"/>
                    <a:pt x="917" y="0"/>
                    <a:pt x="952" y="0"/>
                  </a:cubicBezTo>
                  <a:lnTo>
                    <a:pt x="1788" y="0"/>
                  </a:lnTo>
                  <a:cubicBezTo>
                    <a:pt x="1974" y="0"/>
                    <a:pt x="2020" y="47"/>
                    <a:pt x="2020" y="256"/>
                  </a:cubicBezTo>
                  <a:lnTo>
                    <a:pt x="2020" y="557"/>
                  </a:lnTo>
                  <a:cubicBezTo>
                    <a:pt x="2020" y="720"/>
                    <a:pt x="2055" y="743"/>
                    <a:pt x="2218" y="766"/>
                  </a:cubicBezTo>
                  <a:lnTo>
                    <a:pt x="2717" y="766"/>
                  </a:lnTo>
                  <a:cubicBezTo>
                    <a:pt x="2833" y="766"/>
                    <a:pt x="2903" y="801"/>
                    <a:pt x="2949" y="917"/>
                  </a:cubicBezTo>
                  <a:cubicBezTo>
                    <a:pt x="3065" y="1150"/>
                    <a:pt x="3030" y="1382"/>
                    <a:pt x="3007" y="1602"/>
                  </a:cubicBezTo>
                  <a:cubicBezTo>
                    <a:pt x="2984" y="1718"/>
                    <a:pt x="2879" y="1776"/>
                    <a:pt x="2752" y="1788"/>
                  </a:cubicBezTo>
                  <a:lnTo>
                    <a:pt x="2392" y="1788"/>
                  </a:lnTo>
                  <a:cubicBezTo>
                    <a:pt x="2311" y="1788"/>
                    <a:pt x="2229" y="1811"/>
                    <a:pt x="2148" y="1811"/>
                  </a:cubicBezTo>
                  <a:cubicBezTo>
                    <a:pt x="2055" y="2055"/>
                    <a:pt x="2160" y="2334"/>
                    <a:pt x="2078" y="2566"/>
                  </a:cubicBezTo>
                  <a:cubicBezTo>
                    <a:pt x="1765" y="2763"/>
                    <a:pt x="1417" y="2717"/>
                    <a:pt x="1092" y="2717"/>
                  </a:cubicBezTo>
                  <a:cubicBezTo>
                    <a:pt x="1034" y="2717"/>
                    <a:pt x="975" y="2682"/>
                    <a:pt x="941" y="2636"/>
                  </a:cubicBezTo>
                  <a:cubicBezTo>
                    <a:pt x="894" y="2566"/>
                    <a:pt x="836" y="2473"/>
                    <a:pt x="836" y="2392"/>
                  </a:cubicBezTo>
                  <a:cubicBezTo>
                    <a:pt x="848" y="2183"/>
                    <a:pt x="790" y="2032"/>
                    <a:pt x="708" y="1846"/>
                  </a:cubicBezTo>
                  <a:close/>
                  <a:moveTo>
                    <a:pt x="267" y="1579"/>
                  </a:moveTo>
                  <a:cubicBezTo>
                    <a:pt x="372" y="1579"/>
                    <a:pt x="465" y="1591"/>
                    <a:pt x="558" y="1591"/>
                  </a:cubicBezTo>
                  <a:lnTo>
                    <a:pt x="825" y="1591"/>
                  </a:lnTo>
                  <a:cubicBezTo>
                    <a:pt x="929" y="1602"/>
                    <a:pt x="987" y="1637"/>
                    <a:pt x="987" y="1730"/>
                  </a:cubicBezTo>
                  <a:cubicBezTo>
                    <a:pt x="999" y="1927"/>
                    <a:pt x="1115" y="2102"/>
                    <a:pt x="1103" y="2299"/>
                  </a:cubicBezTo>
                  <a:cubicBezTo>
                    <a:pt x="1092" y="2357"/>
                    <a:pt x="1161" y="2415"/>
                    <a:pt x="1219" y="2415"/>
                  </a:cubicBezTo>
                  <a:cubicBezTo>
                    <a:pt x="1417" y="2427"/>
                    <a:pt x="1649" y="2473"/>
                    <a:pt x="1823" y="2299"/>
                  </a:cubicBezTo>
                  <a:cubicBezTo>
                    <a:pt x="1823" y="2241"/>
                    <a:pt x="1846" y="2183"/>
                    <a:pt x="1846" y="2125"/>
                  </a:cubicBezTo>
                  <a:lnTo>
                    <a:pt x="1846" y="1823"/>
                  </a:lnTo>
                  <a:cubicBezTo>
                    <a:pt x="1846" y="1533"/>
                    <a:pt x="1869" y="1509"/>
                    <a:pt x="2160" y="1509"/>
                  </a:cubicBezTo>
                  <a:lnTo>
                    <a:pt x="2554" y="1509"/>
                  </a:lnTo>
                  <a:cubicBezTo>
                    <a:pt x="2612" y="1509"/>
                    <a:pt x="2670" y="1498"/>
                    <a:pt x="2728" y="1486"/>
                  </a:cubicBezTo>
                  <a:cubicBezTo>
                    <a:pt x="2775" y="1312"/>
                    <a:pt x="2775" y="1150"/>
                    <a:pt x="2624" y="1010"/>
                  </a:cubicBezTo>
                  <a:cubicBezTo>
                    <a:pt x="2543" y="1010"/>
                    <a:pt x="2438" y="1010"/>
                    <a:pt x="2334" y="987"/>
                  </a:cubicBezTo>
                  <a:lnTo>
                    <a:pt x="2090" y="987"/>
                  </a:lnTo>
                  <a:cubicBezTo>
                    <a:pt x="1846" y="964"/>
                    <a:pt x="1753" y="859"/>
                    <a:pt x="1742" y="616"/>
                  </a:cubicBezTo>
                  <a:cubicBezTo>
                    <a:pt x="1742" y="499"/>
                    <a:pt x="1777" y="372"/>
                    <a:pt x="1684" y="232"/>
                  </a:cubicBezTo>
                  <a:lnTo>
                    <a:pt x="1115" y="232"/>
                  </a:lnTo>
                  <a:cubicBezTo>
                    <a:pt x="1080" y="232"/>
                    <a:pt x="1045" y="256"/>
                    <a:pt x="987" y="267"/>
                  </a:cubicBezTo>
                  <a:cubicBezTo>
                    <a:pt x="964" y="441"/>
                    <a:pt x="975" y="616"/>
                    <a:pt x="975" y="790"/>
                  </a:cubicBezTo>
                  <a:cubicBezTo>
                    <a:pt x="975" y="1033"/>
                    <a:pt x="929" y="1080"/>
                    <a:pt x="697" y="1092"/>
                  </a:cubicBezTo>
                  <a:lnTo>
                    <a:pt x="453" y="1092"/>
                  </a:lnTo>
                  <a:cubicBezTo>
                    <a:pt x="383" y="1092"/>
                    <a:pt x="325" y="1115"/>
                    <a:pt x="244" y="1126"/>
                  </a:cubicBezTo>
                  <a:cubicBezTo>
                    <a:pt x="267" y="1266"/>
                    <a:pt x="267" y="1405"/>
                    <a:pt x="267" y="157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49"/>
            <p:cNvSpPr/>
            <p:nvPr/>
          </p:nvSpPr>
          <p:spPr>
            <a:xfrm>
              <a:off x="2504825" y="3510075"/>
              <a:ext cx="7275" cy="60675"/>
            </a:xfrm>
            <a:custGeom>
              <a:rect b="b" l="l" r="r" t="t"/>
              <a:pathLst>
                <a:path extrusionOk="0" h="2427" w="291">
                  <a:moveTo>
                    <a:pt x="209" y="0"/>
                  </a:moveTo>
                  <a:cubicBezTo>
                    <a:pt x="221" y="58"/>
                    <a:pt x="267" y="105"/>
                    <a:pt x="267" y="163"/>
                  </a:cubicBezTo>
                  <a:cubicBezTo>
                    <a:pt x="279" y="290"/>
                    <a:pt x="279" y="430"/>
                    <a:pt x="279" y="558"/>
                  </a:cubicBezTo>
                  <a:lnTo>
                    <a:pt x="279" y="1498"/>
                  </a:lnTo>
                  <a:cubicBezTo>
                    <a:pt x="290" y="1800"/>
                    <a:pt x="232" y="2078"/>
                    <a:pt x="151" y="2369"/>
                  </a:cubicBezTo>
                  <a:cubicBezTo>
                    <a:pt x="151" y="2380"/>
                    <a:pt x="116" y="2403"/>
                    <a:pt x="105" y="2427"/>
                  </a:cubicBezTo>
                  <a:cubicBezTo>
                    <a:pt x="70" y="2403"/>
                    <a:pt x="35" y="2380"/>
                    <a:pt x="35" y="2357"/>
                  </a:cubicBezTo>
                  <a:cubicBezTo>
                    <a:pt x="35" y="2241"/>
                    <a:pt x="0" y="2125"/>
                    <a:pt x="35" y="2020"/>
                  </a:cubicBezTo>
                  <a:cubicBezTo>
                    <a:pt x="70" y="1846"/>
                    <a:pt x="70" y="1672"/>
                    <a:pt x="70" y="1498"/>
                  </a:cubicBezTo>
                  <a:cubicBezTo>
                    <a:pt x="70" y="1068"/>
                    <a:pt x="70" y="627"/>
                    <a:pt x="93" y="174"/>
                  </a:cubicBezTo>
                  <a:cubicBezTo>
                    <a:pt x="105" y="140"/>
                    <a:pt x="93" y="47"/>
                    <a:pt x="209"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49"/>
            <p:cNvSpPr/>
            <p:nvPr/>
          </p:nvSpPr>
          <p:spPr>
            <a:xfrm>
              <a:off x="2465050" y="3444475"/>
              <a:ext cx="18900" cy="10175"/>
            </a:xfrm>
            <a:custGeom>
              <a:rect b="b" l="l" r="r" t="t"/>
              <a:pathLst>
                <a:path extrusionOk="0" h="407" w="756">
                  <a:moveTo>
                    <a:pt x="59" y="407"/>
                  </a:moveTo>
                  <a:cubicBezTo>
                    <a:pt x="12" y="349"/>
                    <a:pt x="1" y="291"/>
                    <a:pt x="70" y="244"/>
                  </a:cubicBezTo>
                  <a:cubicBezTo>
                    <a:pt x="256" y="163"/>
                    <a:pt x="442" y="105"/>
                    <a:pt x="639" y="12"/>
                  </a:cubicBezTo>
                  <a:cubicBezTo>
                    <a:pt x="651" y="12"/>
                    <a:pt x="674" y="1"/>
                    <a:pt x="697" y="12"/>
                  </a:cubicBezTo>
                  <a:cubicBezTo>
                    <a:pt x="721" y="35"/>
                    <a:pt x="732" y="47"/>
                    <a:pt x="755" y="70"/>
                  </a:cubicBezTo>
                  <a:cubicBezTo>
                    <a:pt x="755" y="93"/>
                    <a:pt x="755" y="117"/>
                    <a:pt x="732" y="128"/>
                  </a:cubicBezTo>
                  <a:cubicBezTo>
                    <a:pt x="604" y="268"/>
                    <a:pt x="268" y="395"/>
                    <a:pt x="59" y="40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49"/>
            <p:cNvSpPr/>
            <p:nvPr/>
          </p:nvSpPr>
          <p:spPr>
            <a:xfrm>
              <a:off x="2500475" y="3454925"/>
              <a:ext cx="6700" cy="7000"/>
            </a:xfrm>
            <a:custGeom>
              <a:rect b="b" l="l" r="r" t="t"/>
              <a:pathLst>
                <a:path extrusionOk="0" h="280" w="268">
                  <a:moveTo>
                    <a:pt x="47" y="1"/>
                  </a:moveTo>
                  <a:cubicBezTo>
                    <a:pt x="163" y="35"/>
                    <a:pt x="221" y="105"/>
                    <a:pt x="244" y="175"/>
                  </a:cubicBezTo>
                  <a:cubicBezTo>
                    <a:pt x="267" y="198"/>
                    <a:pt x="244" y="256"/>
                    <a:pt x="232" y="256"/>
                  </a:cubicBezTo>
                  <a:cubicBezTo>
                    <a:pt x="197" y="268"/>
                    <a:pt x="163" y="279"/>
                    <a:pt x="128" y="268"/>
                  </a:cubicBezTo>
                  <a:cubicBezTo>
                    <a:pt x="47" y="221"/>
                    <a:pt x="0" y="140"/>
                    <a:pt x="47"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49"/>
            <p:cNvSpPr/>
            <p:nvPr/>
          </p:nvSpPr>
          <p:spPr>
            <a:xfrm>
              <a:off x="2509750" y="3605850"/>
              <a:ext cx="6400" cy="8425"/>
            </a:xfrm>
            <a:custGeom>
              <a:rect b="b" l="l" r="r" t="t"/>
              <a:pathLst>
                <a:path extrusionOk="0" h="337" w="256">
                  <a:moveTo>
                    <a:pt x="186" y="0"/>
                  </a:moveTo>
                  <a:cubicBezTo>
                    <a:pt x="256" y="163"/>
                    <a:pt x="151" y="256"/>
                    <a:pt x="93" y="337"/>
                  </a:cubicBezTo>
                  <a:cubicBezTo>
                    <a:pt x="1" y="325"/>
                    <a:pt x="1" y="267"/>
                    <a:pt x="1" y="221"/>
                  </a:cubicBezTo>
                  <a:cubicBezTo>
                    <a:pt x="12" y="116"/>
                    <a:pt x="12" y="116"/>
                    <a:pt x="186"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49"/>
            <p:cNvSpPr/>
            <p:nvPr/>
          </p:nvSpPr>
          <p:spPr>
            <a:xfrm>
              <a:off x="2438925" y="3366975"/>
              <a:ext cx="7575" cy="10475"/>
            </a:xfrm>
            <a:custGeom>
              <a:rect b="b" l="l" r="r" t="t"/>
              <a:pathLst>
                <a:path extrusionOk="0" h="419" w="303">
                  <a:moveTo>
                    <a:pt x="129" y="419"/>
                  </a:moveTo>
                  <a:cubicBezTo>
                    <a:pt x="24" y="372"/>
                    <a:pt x="1" y="291"/>
                    <a:pt x="1" y="210"/>
                  </a:cubicBezTo>
                  <a:cubicBezTo>
                    <a:pt x="1" y="175"/>
                    <a:pt x="13" y="105"/>
                    <a:pt x="36" y="71"/>
                  </a:cubicBezTo>
                  <a:cubicBezTo>
                    <a:pt x="71" y="13"/>
                    <a:pt x="129" y="1"/>
                    <a:pt x="198" y="13"/>
                  </a:cubicBezTo>
                  <a:cubicBezTo>
                    <a:pt x="256" y="24"/>
                    <a:pt x="303" y="94"/>
                    <a:pt x="291" y="152"/>
                  </a:cubicBezTo>
                  <a:cubicBezTo>
                    <a:pt x="245" y="245"/>
                    <a:pt x="233" y="349"/>
                    <a:pt x="129" y="41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49"/>
            <p:cNvSpPr/>
            <p:nvPr/>
          </p:nvSpPr>
          <p:spPr>
            <a:xfrm>
              <a:off x="2458100" y="3377725"/>
              <a:ext cx="6700" cy="8725"/>
            </a:xfrm>
            <a:custGeom>
              <a:rect b="b" l="l" r="r" t="t"/>
              <a:pathLst>
                <a:path extrusionOk="0" h="349" w="268">
                  <a:moveTo>
                    <a:pt x="128" y="349"/>
                  </a:moveTo>
                  <a:cubicBezTo>
                    <a:pt x="23" y="291"/>
                    <a:pt x="0" y="233"/>
                    <a:pt x="12" y="163"/>
                  </a:cubicBezTo>
                  <a:cubicBezTo>
                    <a:pt x="23" y="93"/>
                    <a:pt x="81" y="47"/>
                    <a:pt x="139" y="12"/>
                  </a:cubicBezTo>
                  <a:cubicBezTo>
                    <a:pt x="174" y="0"/>
                    <a:pt x="221" y="0"/>
                    <a:pt x="232" y="35"/>
                  </a:cubicBezTo>
                  <a:cubicBezTo>
                    <a:pt x="256" y="59"/>
                    <a:pt x="267" y="105"/>
                    <a:pt x="267" y="128"/>
                  </a:cubicBezTo>
                  <a:cubicBezTo>
                    <a:pt x="267" y="151"/>
                    <a:pt x="267" y="175"/>
                    <a:pt x="256" y="186"/>
                  </a:cubicBezTo>
                  <a:cubicBezTo>
                    <a:pt x="232" y="233"/>
                    <a:pt x="174" y="291"/>
                    <a:pt x="128" y="349"/>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49"/>
            <p:cNvSpPr/>
            <p:nvPr/>
          </p:nvSpPr>
          <p:spPr>
            <a:xfrm>
              <a:off x="2451425" y="3360300"/>
              <a:ext cx="7275" cy="6700"/>
            </a:xfrm>
            <a:custGeom>
              <a:rect b="b" l="l" r="r" t="t"/>
              <a:pathLst>
                <a:path extrusionOk="0" h="268" w="291">
                  <a:moveTo>
                    <a:pt x="0" y="245"/>
                  </a:moveTo>
                  <a:cubicBezTo>
                    <a:pt x="23" y="175"/>
                    <a:pt x="35" y="117"/>
                    <a:pt x="47" y="71"/>
                  </a:cubicBezTo>
                  <a:cubicBezTo>
                    <a:pt x="93" y="13"/>
                    <a:pt x="151" y="1"/>
                    <a:pt x="209" y="36"/>
                  </a:cubicBezTo>
                  <a:cubicBezTo>
                    <a:pt x="267" y="59"/>
                    <a:pt x="290" y="117"/>
                    <a:pt x="279" y="187"/>
                  </a:cubicBezTo>
                  <a:cubicBezTo>
                    <a:pt x="279" y="221"/>
                    <a:pt x="244" y="245"/>
                    <a:pt x="221" y="245"/>
                  </a:cubicBezTo>
                  <a:cubicBezTo>
                    <a:pt x="163" y="268"/>
                    <a:pt x="105" y="268"/>
                    <a:pt x="0" y="245"/>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49"/>
            <p:cNvSpPr/>
            <p:nvPr/>
          </p:nvSpPr>
          <p:spPr>
            <a:xfrm>
              <a:off x="2430800" y="3378600"/>
              <a:ext cx="8450" cy="5250"/>
            </a:xfrm>
            <a:custGeom>
              <a:rect b="b" l="l" r="r" t="t"/>
              <a:pathLst>
                <a:path extrusionOk="0" h="210" w="338">
                  <a:moveTo>
                    <a:pt x="94" y="198"/>
                  </a:moveTo>
                  <a:cubicBezTo>
                    <a:pt x="71" y="198"/>
                    <a:pt x="36" y="198"/>
                    <a:pt x="36" y="186"/>
                  </a:cubicBezTo>
                  <a:cubicBezTo>
                    <a:pt x="12" y="151"/>
                    <a:pt x="1" y="116"/>
                    <a:pt x="1" y="82"/>
                  </a:cubicBezTo>
                  <a:cubicBezTo>
                    <a:pt x="1" y="70"/>
                    <a:pt x="12" y="47"/>
                    <a:pt x="47" y="35"/>
                  </a:cubicBezTo>
                  <a:cubicBezTo>
                    <a:pt x="129" y="12"/>
                    <a:pt x="221" y="0"/>
                    <a:pt x="303" y="58"/>
                  </a:cubicBezTo>
                  <a:cubicBezTo>
                    <a:pt x="314" y="70"/>
                    <a:pt x="338" y="93"/>
                    <a:pt x="338" y="116"/>
                  </a:cubicBezTo>
                  <a:cubicBezTo>
                    <a:pt x="268" y="209"/>
                    <a:pt x="175" y="198"/>
                    <a:pt x="94" y="19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49"/>
            <p:cNvSpPr/>
            <p:nvPr/>
          </p:nvSpPr>
          <p:spPr>
            <a:xfrm>
              <a:off x="2449100" y="3380925"/>
              <a:ext cx="6125" cy="6700"/>
            </a:xfrm>
            <a:custGeom>
              <a:rect b="b" l="l" r="r" t="t"/>
              <a:pathLst>
                <a:path extrusionOk="0" h="268" w="245">
                  <a:moveTo>
                    <a:pt x="70" y="0"/>
                  </a:moveTo>
                  <a:cubicBezTo>
                    <a:pt x="186" y="0"/>
                    <a:pt x="244" y="81"/>
                    <a:pt x="232" y="163"/>
                  </a:cubicBezTo>
                  <a:cubicBezTo>
                    <a:pt x="209" y="198"/>
                    <a:pt x="186" y="232"/>
                    <a:pt x="151" y="256"/>
                  </a:cubicBezTo>
                  <a:cubicBezTo>
                    <a:pt x="82" y="267"/>
                    <a:pt x="0" y="174"/>
                    <a:pt x="0" y="105"/>
                  </a:cubicBezTo>
                  <a:cubicBezTo>
                    <a:pt x="0" y="58"/>
                    <a:pt x="35" y="35"/>
                    <a:pt x="70"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49"/>
            <p:cNvSpPr/>
            <p:nvPr/>
          </p:nvSpPr>
          <p:spPr>
            <a:xfrm>
              <a:off x="2418900" y="3372200"/>
              <a:ext cx="6125" cy="6700"/>
            </a:xfrm>
            <a:custGeom>
              <a:rect b="b" l="l" r="r" t="t"/>
              <a:pathLst>
                <a:path extrusionOk="0" h="268" w="245">
                  <a:moveTo>
                    <a:pt x="163" y="268"/>
                  </a:moveTo>
                  <a:cubicBezTo>
                    <a:pt x="1" y="105"/>
                    <a:pt x="1" y="105"/>
                    <a:pt x="105" y="1"/>
                  </a:cubicBezTo>
                  <a:cubicBezTo>
                    <a:pt x="245" y="105"/>
                    <a:pt x="245" y="105"/>
                    <a:pt x="163"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49"/>
            <p:cNvSpPr/>
            <p:nvPr/>
          </p:nvSpPr>
          <p:spPr>
            <a:xfrm>
              <a:off x="2439525" y="3355075"/>
              <a:ext cx="4650" cy="5550"/>
            </a:xfrm>
            <a:custGeom>
              <a:rect b="b" l="l" r="r" t="t"/>
              <a:pathLst>
                <a:path extrusionOk="0" h="222" w="186">
                  <a:moveTo>
                    <a:pt x="105" y="1"/>
                  </a:moveTo>
                  <a:cubicBezTo>
                    <a:pt x="174" y="47"/>
                    <a:pt x="186" y="117"/>
                    <a:pt x="163" y="187"/>
                  </a:cubicBezTo>
                  <a:cubicBezTo>
                    <a:pt x="139" y="198"/>
                    <a:pt x="116" y="222"/>
                    <a:pt x="93" y="222"/>
                  </a:cubicBezTo>
                  <a:cubicBezTo>
                    <a:pt x="58" y="222"/>
                    <a:pt x="35" y="198"/>
                    <a:pt x="35" y="163"/>
                  </a:cubicBezTo>
                  <a:cubicBezTo>
                    <a:pt x="0" y="105"/>
                    <a:pt x="0" y="36"/>
                    <a:pt x="105"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49"/>
            <p:cNvSpPr/>
            <p:nvPr/>
          </p:nvSpPr>
          <p:spPr>
            <a:xfrm>
              <a:off x="2428475" y="3363225"/>
              <a:ext cx="3800" cy="5825"/>
            </a:xfrm>
            <a:custGeom>
              <a:rect b="b" l="l" r="r" t="t"/>
              <a:pathLst>
                <a:path extrusionOk="0" h="233" w="152">
                  <a:moveTo>
                    <a:pt x="24" y="221"/>
                  </a:moveTo>
                  <a:cubicBezTo>
                    <a:pt x="24" y="163"/>
                    <a:pt x="1" y="104"/>
                    <a:pt x="24" y="58"/>
                  </a:cubicBezTo>
                  <a:cubicBezTo>
                    <a:pt x="24" y="23"/>
                    <a:pt x="82" y="12"/>
                    <a:pt x="105" y="0"/>
                  </a:cubicBezTo>
                  <a:cubicBezTo>
                    <a:pt x="129" y="35"/>
                    <a:pt x="152" y="70"/>
                    <a:pt x="152" y="104"/>
                  </a:cubicBezTo>
                  <a:cubicBezTo>
                    <a:pt x="140" y="151"/>
                    <a:pt x="105" y="186"/>
                    <a:pt x="82" y="232"/>
                  </a:cubicBezTo>
                  <a:cubicBezTo>
                    <a:pt x="71" y="221"/>
                    <a:pt x="36" y="221"/>
                    <a:pt x="24" y="22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49"/>
            <p:cNvSpPr/>
            <p:nvPr/>
          </p:nvSpPr>
          <p:spPr>
            <a:xfrm>
              <a:off x="2421800" y="3384700"/>
              <a:ext cx="4400" cy="4650"/>
            </a:xfrm>
            <a:custGeom>
              <a:rect b="b" l="l" r="r" t="t"/>
              <a:pathLst>
                <a:path extrusionOk="0" h="186" w="176">
                  <a:moveTo>
                    <a:pt x="105" y="186"/>
                  </a:moveTo>
                  <a:cubicBezTo>
                    <a:pt x="59" y="128"/>
                    <a:pt x="13" y="105"/>
                    <a:pt x="1" y="58"/>
                  </a:cubicBezTo>
                  <a:cubicBezTo>
                    <a:pt x="1" y="47"/>
                    <a:pt x="59" y="0"/>
                    <a:pt x="82" y="0"/>
                  </a:cubicBezTo>
                  <a:cubicBezTo>
                    <a:pt x="117" y="0"/>
                    <a:pt x="164" y="47"/>
                    <a:pt x="164" y="70"/>
                  </a:cubicBezTo>
                  <a:cubicBezTo>
                    <a:pt x="175" y="81"/>
                    <a:pt x="140" y="116"/>
                    <a:pt x="105"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9" name="Google Shape;519;p49"/>
          <p:cNvSpPr/>
          <p:nvPr/>
        </p:nvSpPr>
        <p:spPr>
          <a:xfrm rot="1184892">
            <a:off x="897616" y="-33814"/>
            <a:ext cx="890332" cy="812016"/>
          </a:xfrm>
          <a:custGeom>
            <a:rect b="b" l="l" r="r" t="t"/>
            <a:pathLst>
              <a:path extrusionOk="0" h="8624" w="9977">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20" name="Google Shape;520;p49"/>
          <p:cNvGrpSpPr/>
          <p:nvPr/>
        </p:nvGrpSpPr>
        <p:grpSpPr>
          <a:xfrm rot="-6261324">
            <a:off x="1228297" y="434228"/>
            <a:ext cx="358602" cy="1165471"/>
            <a:chOff x="954700" y="3672025"/>
            <a:chExt cx="106825" cy="360200"/>
          </a:xfrm>
        </p:grpSpPr>
        <p:sp>
          <p:nvSpPr>
            <p:cNvPr id="521" name="Google Shape;521;p49"/>
            <p:cNvSpPr/>
            <p:nvPr/>
          </p:nvSpPr>
          <p:spPr>
            <a:xfrm>
              <a:off x="954700" y="3672025"/>
              <a:ext cx="106825" cy="360200"/>
            </a:xfrm>
            <a:custGeom>
              <a:rect b="b" l="l" r="r" t="t"/>
              <a:pathLst>
                <a:path extrusionOk="0" h="14408" w="4273">
                  <a:moveTo>
                    <a:pt x="2276" y="0"/>
                  </a:moveTo>
                  <a:cubicBezTo>
                    <a:pt x="2392" y="81"/>
                    <a:pt x="2380" y="186"/>
                    <a:pt x="2380" y="290"/>
                  </a:cubicBezTo>
                  <a:cubicBezTo>
                    <a:pt x="2380" y="650"/>
                    <a:pt x="2392" y="999"/>
                    <a:pt x="2392" y="1358"/>
                  </a:cubicBezTo>
                  <a:cubicBezTo>
                    <a:pt x="2392" y="2078"/>
                    <a:pt x="2392" y="2798"/>
                    <a:pt x="2403" y="3506"/>
                  </a:cubicBezTo>
                  <a:cubicBezTo>
                    <a:pt x="2403" y="3622"/>
                    <a:pt x="2392" y="3727"/>
                    <a:pt x="2450" y="3854"/>
                  </a:cubicBezTo>
                  <a:cubicBezTo>
                    <a:pt x="2636" y="3854"/>
                    <a:pt x="2810" y="3889"/>
                    <a:pt x="2984" y="3947"/>
                  </a:cubicBezTo>
                  <a:cubicBezTo>
                    <a:pt x="3100" y="3982"/>
                    <a:pt x="3146" y="4063"/>
                    <a:pt x="3158" y="4156"/>
                  </a:cubicBezTo>
                  <a:lnTo>
                    <a:pt x="3158" y="4470"/>
                  </a:lnTo>
                  <a:cubicBezTo>
                    <a:pt x="3158" y="4574"/>
                    <a:pt x="3170" y="4667"/>
                    <a:pt x="3170" y="4772"/>
                  </a:cubicBezTo>
                  <a:cubicBezTo>
                    <a:pt x="3228" y="4783"/>
                    <a:pt x="3286" y="4783"/>
                    <a:pt x="3332" y="4806"/>
                  </a:cubicBezTo>
                  <a:cubicBezTo>
                    <a:pt x="3437" y="4830"/>
                    <a:pt x="3506" y="4888"/>
                    <a:pt x="3541" y="4981"/>
                  </a:cubicBezTo>
                  <a:cubicBezTo>
                    <a:pt x="3599" y="5131"/>
                    <a:pt x="3669" y="5294"/>
                    <a:pt x="3669" y="5468"/>
                  </a:cubicBezTo>
                  <a:cubicBezTo>
                    <a:pt x="3669" y="6606"/>
                    <a:pt x="3669" y="7732"/>
                    <a:pt x="3680" y="8881"/>
                  </a:cubicBezTo>
                  <a:cubicBezTo>
                    <a:pt x="3680" y="8997"/>
                    <a:pt x="3657" y="9125"/>
                    <a:pt x="3634" y="9241"/>
                  </a:cubicBezTo>
                  <a:cubicBezTo>
                    <a:pt x="3634" y="9276"/>
                    <a:pt x="3611" y="9299"/>
                    <a:pt x="3611" y="9334"/>
                  </a:cubicBezTo>
                  <a:cubicBezTo>
                    <a:pt x="3622" y="9636"/>
                    <a:pt x="3541" y="9938"/>
                    <a:pt x="3564" y="10239"/>
                  </a:cubicBezTo>
                  <a:cubicBezTo>
                    <a:pt x="3576" y="10437"/>
                    <a:pt x="3576" y="10611"/>
                    <a:pt x="3576" y="10797"/>
                  </a:cubicBezTo>
                  <a:cubicBezTo>
                    <a:pt x="3576" y="10901"/>
                    <a:pt x="3599" y="10994"/>
                    <a:pt x="3599" y="11110"/>
                  </a:cubicBezTo>
                  <a:cubicBezTo>
                    <a:pt x="3808" y="11099"/>
                    <a:pt x="3982" y="11168"/>
                    <a:pt x="4133" y="11308"/>
                  </a:cubicBezTo>
                  <a:cubicBezTo>
                    <a:pt x="4180" y="11342"/>
                    <a:pt x="4214" y="11389"/>
                    <a:pt x="4238" y="11447"/>
                  </a:cubicBezTo>
                  <a:cubicBezTo>
                    <a:pt x="4272" y="11691"/>
                    <a:pt x="4214" y="11923"/>
                    <a:pt x="4122" y="12155"/>
                  </a:cubicBezTo>
                  <a:cubicBezTo>
                    <a:pt x="4075" y="12248"/>
                    <a:pt x="4005" y="12306"/>
                    <a:pt x="3901" y="12306"/>
                  </a:cubicBezTo>
                  <a:cubicBezTo>
                    <a:pt x="3611" y="12306"/>
                    <a:pt x="3309" y="12306"/>
                    <a:pt x="3019" y="12294"/>
                  </a:cubicBezTo>
                  <a:cubicBezTo>
                    <a:pt x="2937" y="12294"/>
                    <a:pt x="2868" y="12248"/>
                    <a:pt x="2763" y="12213"/>
                  </a:cubicBezTo>
                  <a:cubicBezTo>
                    <a:pt x="2682" y="12445"/>
                    <a:pt x="2740" y="12666"/>
                    <a:pt x="2728" y="12898"/>
                  </a:cubicBezTo>
                  <a:cubicBezTo>
                    <a:pt x="2705" y="13119"/>
                    <a:pt x="2728" y="13351"/>
                    <a:pt x="2728" y="13583"/>
                  </a:cubicBezTo>
                  <a:cubicBezTo>
                    <a:pt x="2798" y="13583"/>
                    <a:pt x="2844" y="13571"/>
                    <a:pt x="2903" y="13571"/>
                  </a:cubicBezTo>
                  <a:cubicBezTo>
                    <a:pt x="2937" y="13571"/>
                    <a:pt x="2984" y="13548"/>
                    <a:pt x="3019" y="13583"/>
                  </a:cubicBezTo>
                  <a:cubicBezTo>
                    <a:pt x="3193" y="13699"/>
                    <a:pt x="3379" y="13757"/>
                    <a:pt x="3506" y="13931"/>
                  </a:cubicBezTo>
                  <a:cubicBezTo>
                    <a:pt x="3599" y="14047"/>
                    <a:pt x="3576" y="14175"/>
                    <a:pt x="3541" y="14303"/>
                  </a:cubicBezTo>
                  <a:cubicBezTo>
                    <a:pt x="3518" y="14361"/>
                    <a:pt x="3460" y="14407"/>
                    <a:pt x="3402" y="14407"/>
                  </a:cubicBezTo>
                  <a:lnTo>
                    <a:pt x="3193" y="14407"/>
                  </a:lnTo>
                  <a:lnTo>
                    <a:pt x="1533" y="14407"/>
                  </a:lnTo>
                  <a:cubicBezTo>
                    <a:pt x="1370" y="14407"/>
                    <a:pt x="1231" y="14396"/>
                    <a:pt x="1103" y="14303"/>
                  </a:cubicBezTo>
                  <a:cubicBezTo>
                    <a:pt x="1022" y="14268"/>
                    <a:pt x="952" y="14245"/>
                    <a:pt x="871" y="14221"/>
                  </a:cubicBezTo>
                  <a:cubicBezTo>
                    <a:pt x="778" y="14187"/>
                    <a:pt x="720" y="14129"/>
                    <a:pt x="697" y="14047"/>
                  </a:cubicBezTo>
                  <a:cubicBezTo>
                    <a:pt x="650" y="13943"/>
                    <a:pt x="697" y="13827"/>
                    <a:pt x="813" y="13804"/>
                  </a:cubicBezTo>
                  <a:cubicBezTo>
                    <a:pt x="987" y="13757"/>
                    <a:pt x="1126" y="13687"/>
                    <a:pt x="1289" y="13595"/>
                  </a:cubicBezTo>
                  <a:cubicBezTo>
                    <a:pt x="1347" y="13560"/>
                    <a:pt x="1417" y="13548"/>
                    <a:pt x="1486" y="13537"/>
                  </a:cubicBezTo>
                  <a:cubicBezTo>
                    <a:pt x="1544" y="13525"/>
                    <a:pt x="1602" y="13490"/>
                    <a:pt x="1649" y="13478"/>
                  </a:cubicBezTo>
                  <a:cubicBezTo>
                    <a:pt x="1695" y="13246"/>
                    <a:pt x="1707" y="12445"/>
                    <a:pt x="1660" y="12201"/>
                  </a:cubicBezTo>
                  <a:cubicBezTo>
                    <a:pt x="1602" y="12201"/>
                    <a:pt x="1544" y="12190"/>
                    <a:pt x="1486" y="12190"/>
                  </a:cubicBezTo>
                  <a:cubicBezTo>
                    <a:pt x="1289" y="12190"/>
                    <a:pt x="1080" y="12178"/>
                    <a:pt x="883" y="12190"/>
                  </a:cubicBezTo>
                  <a:cubicBezTo>
                    <a:pt x="639" y="12201"/>
                    <a:pt x="407" y="12143"/>
                    <a:pt x="151" y="12097"/>
                  </a:cubicBezTo>
                  <a:cubicBezTo>
                    <a:pt x="58" y="12085"/>
                    <a:pt x="12" y="12027"/>
                    <a:pt x="12" y="11946"/>
                  </a:cubicBezTo>
                  <a:cubicBezTo>
                    <a:pt x="12" y="11725"/>
                    <a:pt x="0" y="11493"/>
                    <a:pt x="12" y="11273"/>
                  </a:cubicBezTo>
                  <a:cubicBezTo>
                    <a:pt x="12" y="11110"/>
                    <a:pt x="116" y="11041"/>
                    <a:pt x="267" y="11029"/>
                  </a:cubicBezTo>
                  <a:lnTo>
                    <a:pt x="581" y="11029"/>
                  </a:lnTo>
                  <a:cubicBezTo>
                    <a:pt x="650" y="11029"/>
                    <a:pt x="708" y="11006"/>
                    <a:pt x="790" y="11006"/>
                  </a:cubicBezTo>
                  <a:cubicBezTo>
                    <a:pt x="790" y="10924"/>
                    <a:pt x="813" y="10855"/>
                    <a:pt x="813" y="10797"/>
                  </a:cubicBezTo>
                  <a:lnTo>
                    <a:pt x="813" y="8034"/>
                  </a:lnTo>
                  <a:cubicBezTo>
                    <a:pt x="813" y="7047"/>
                    <a:pt x="824" y="6072"/>
                    <a:pt x="824" y="5097"/>
                  </a:cubicBezTo>
                  <a:cubicBezTo>
                    <a:pt x="824" y="5015"/>
                    <a:pt x="824" y="4946"/>
                    <a:pt x="836" y="4876"/>
                  </a:cubicBezTo>
                  <a:cubicBezTo>
                    <a:pt x="848" y="4748"/>
                    <a:pt x="894" y="4690"/>
                    <a:pt x="1022" y="4690"/>
                  </a:cubicBezTo>
                  <a:cubicBezTo>
                    <a:pt x="1161" y="4690"/>
                    <a:pt x="1289" y="4667"/>
                    <a:pt x="1405" y="4574"/>
                  </a:cubicBezTo>
                  <a:lnTo>
                    <a:pt x="1405" y="4145"/>
                  </a:lnTo>
                  <a:cubicBezTo>
                    <a:pt x="1405" y="3820"/>
                    <a:pt x="1475" y="3762"/>
                    <a:pt x="1800" y="3738"/>
                  </a:cubicBezTo>
                  <a:cubicBezTo>
                    <a:pt x="1858" y="3738"/>
                    <a:pt x="1916" y="3738"/>
                    <a:pt x="1985" y="3727"/>
                  </a:cubicBezTo>
                  <a:cubicBezTo>
                    <a:pt x="1997" y="3727"/>
                    <a:pt x="2032" y="3715"/>
                    <a:pt x="2055" y="3704"/>
                  </a:cubicBezTo>
                  <a:cubicBezTo>
                    <a:pt x="2067" y="3657"/>
                    <a:pt x="2090" y="3599"/>
                    <a:pt x="2090" y="3541"/>
                  </a:cubicBezTo>
                  <a:cubicBezTo>
                    <a:pt x="2090" y="2868"/>
                    <a:pt x="2102" y="2206"/>
                    <a:pt x="2090" y="1544"/>
                  </a:cubicBezTo>
                  <a:cubicBezTo>
                    <a:pt x="2090" y="1242"/>
                    <a:pt x="2055" y="941"/>
                    <a:pt x="2043" y="639"/>
                  </a:cubicBezTo>
                  <a:cubicBezTo>
                    <a:pt x="2043" y="465"/>
                    <a:pt x="2055" y="290"/>
                    <a:pt x="2067" y="116"/>
                  </a:cubicBezTo>
                  <a:cubicBezTo>
                    <a:pt x="2102" y="58"/>
                    <a:pt x="2171" y="12"/>
                    <a:pt x="2276" y="0"/>
                  </a:cubicBezTo>
                  <a:close/>
                  <a:moveTo>
                    <a:pt x="1173" y="11168"/>
                  </a:moveTo>
                  <a:lnTo>
                    <a:pt x="1498" y="11168"/>
                  </a:lnTo>
                  <a:lnTo>
                    <a:pt x="2531" y="11168"/>
                  </a:lnTo>
                  <a:cubicBezTo>
                    <a:pt x="2624" y="11168"/>
                    <a:pt x="2705" y="11168"/>
                    <a:pt x="2763" y="11203"/>
                  </a:cubicBezTo>
                  <a:cubicBezTo>
                    <a:pt x="2926" y="11319"/>
                    <a:pt x="3088" y="11273"/>
                    <a:pt x="3262" y="11226"/>
                  </a:cubicBezTo>
                  <a:cubicBezTo>
                    <a:pt x="3262" y="11168"/>
                    <a:pt x="3274" y="11110"/>
                    <a:pt x="3274" y="11075"/>
                  </a:cubicBezTo>
                  <a:cubicBezTo>
                    <a:pt x="3286" y="10460"/>
                    <a:pt x="3309" y="9833"/>
                    <a:pt x="3320" y="9229"/>
                  </a:cubicBezTo>
                  <a:cubicBezTo>
                    <a:pt x="3320" y="9079"/>
                    <a:pt x="3344" y="8928"/>
                    <a:pt x="3367" y="8777"/>
                  </a:cubicBezTo>
                  <a:cubicBezTo>
                    <a:pt x="3379" y="8556"/>
                    <a:pt x="3390" y="8324"/>
                    <a:pt x="3332" y="8115"/>
                  </a:cubicBezTo>
                  <a:cubicBezTo>
                    <a:pt x="3181" y="8057"/>
                    <a:pt x="3007" y="8080"/>
                    <a:pt x="2844" y="8080"/>
                  </a:cubicBezTo>
                  <a:cubicBezTo>
                    <a:pt x="2810" y="8080"/>
                    <a:pt x="2775" y="8115"/>
                    <a:pt x="2740" y="8138"/>
                  </a:cubicBezTo>
                  <a:cubicBezTo>
                    <a:pt x="2601" y="8243"/>
                    <a:pt x="2577" y="8254"/>
                    <a:pt x="2485" y="8173"/>
                  </a:cubicBezTo>
                  <a:cubicBezTo>
                    <a:pt x="2380" y="8080"/>
                    <a:pt x="2276" y="8069"/>
                    <a:pt x="2171" y="8069"/>
                  </a:cubicBezTo>
                  <a:lnTo>
                    <a:pt x="1324" y="8069"/>
                  </a:lnTo>
                  <a:cubicBezTo>
                    <a:pt x="1266" y="8069"/>
                    <a:pt x="1208" y="8080"/>
                    <a:pt x="1150" y="8080"/>
                  </a:cubicBezTo>
                  <a:cubicBezTo>
                    <a:pt x="1115" y="8359"/>
                    <a:pt x="1126" y="10901"/>
                    <a:pt x="1173" y="11168"/>
                  </a:cubicBezTo>
                  <a:close/>
                  <a:moveTo>
                    <a:pt x="1150" y="4992"/>
                  </a:moveTo>
                  <a:cubicBezTo>
                    <a:pt x="1103" y="5236"/>
                    <a:pt x="1115" y="7593"/>
                    <a:pt x="1161" y="7825"/>
                  </a:cubicBezTo>
                  <a:cubicBezTo>
                    <a:pt x="1219" y="7836"/>
                    <a:pt x="1277" y="7848"/>
                    <a:pt x="1335" y="7848"/>
                  </a:cubicBezTo>
                  <a:lnTo>
                    <a:pt x="3170" y="7848"/>
                  </a:lnTo>
                  <a:cubicBezTo>
                    <a:pt x="3239" y="7848"/>
                    <a:pt x="3297" y="7825"/>
                    <a:pt x="3332" y="7825"/>
                  </a:cubicBezTo>
                  <a:cubicBezTo>
                    <a:pt x="3344" y="7778"/>
                    <a:pt x="3344" y="7744"/>
                    <a:pt x="3344" y="7720"/>
                  </a:cubicBezTo>
                  <a:cubicBezTo>
                    <a:pt x="3344" y="6977"/>
                    <a:pt x="3367" y="6258"/>
                    <a:pt x="3367" y="5515"/>
                  </a:cubicBezTo>
                  <a:cubicBezTo>
                    <a:pt x="3367" y="5352"/>
                    <a:pt x="3309" y="5224"/>
                    <a:pt x="3251" y="5097"/>
                  </a:cubicBezTo>
                  <a:cubicBezTo>
                    <a:pt x="3077" y="5050"/>
                    <a:pt x="2914" y="5015"/>
                    <a:pt x="2752" y="4992"/>
                  </a:cubicBezTo>
                  <a:cubicBezTo>
                    <a:pt x="2694" y="4969"/>
                    <a:pt x="2636" y="4969"/>
                    <a:pt x="2566" y="4969"/>
                  </a:cubicBezTo>
                  <a:lnTo>
                    <a:pt x="2067" y="4969"/>
                  </a:lnTo>
                  <a:cubicBezTo>
                    <a:pt x="1997" y="4969"/>
                    <a:pt x="1927" y="4969"/>
                    <a:pt x="1858" y="4946"/>
                  </a:cubicBezTo>
                  <a:cubicBezTo>
                    <a:pt x="1637" y="4841"/>
                    <a:pt x="1451" y="4876"/>
                    <a:pt x="1231" y="4957"/>
                  </a:cubicBezTo>
                  <a:close/>
                  <a:moveTo>
                    <a:pt x="256" y="11842"/>
                  </a:moveTo>
                  <a:cubicBezTo>
                    <a:pt x="465" y="11958"/>
                    <a:pt x="650" y="11981"/>
                    <a:pt x="836" y="11969"/>
                  </a:cubicBezTo>
                  <a:cubicBezTo>
                    <a:pt x="1451" y="11958"/>
                    <a:pt x="2055" y="11969"/>
                    <a:pt x="2670" y="11969"/>
                  </a:cubicBezTo>
                  <a:cubicBezTo>
                    <a:pt x="2752" y="11969"/>
                    <a:pt x="2856" y="11969"/>
                    <a:pt x="2949" y="11981"/>
                  </a:cubicBezTo>
                  <a:cubicBezTo>
                    <a:pt x="3239" y="12062"/>
                    <a:pt x="3495" y="12062"/>
                    <a:pt x="3831" y="12016"/>
                  </a:cubicBezTo>
                  <a:cubicBezTo>
                    <a:pt x="3936" y="11865"/>
                    <a:pt x="4017" y="11714"/>
                    <a:pt x="3947" y="11505"/>
                  </a:cubicBezTo>
                  <a:cubicBezTo>
                    <a:pt x="3855" y="11424"/>
                    <a:pt x="3762" y="11342"/>
                    <a:pt x="3622" y="11377"/>
                  </a:cubicBezTo>
                  <a:cubicBezTo>
                    <a:pt x="3471" y="11551"/>
                    <a:pt x="3471" y="11551"/>
                    <a:pt x="3239" y="11551"/>
                  </a:cubicBezTo>
                  <a:cubicBezTo>
                    <a:pt x="3100" y="11551"/>
                    <a:pt x="2972" y="11551"/>
                    <a:pt x="2844" y="11540"/>
                  </a:cubicBezTo>
                  <a:cubicBezTo>
                    <a:pt x="2543" y="11517"/>
                    <a:pt x="2229" y="11493"/>
                    <a:pt x="1927" y="11482"/>
                  </a:cubicBezTo>
                  <a:cubicBezTo>
                    <a:pt x="1672" y="11458"/>
                    <a:pt x="1393" y="11482"/>
                    <a:pt x="1126" y="11482"/>
                  </a:cubicBezTo>
                  <a:cubicBezTo>
                    <a:pt x="999" y="11482"/>
                    <a:pt x="883" y="11482"/>
                    <a:pt x="813" y="11342"/>
                  </a:cubicBezTo>
                  <a:cubicBezTo>
                    <a:pt x="801" y="11319"/>
                    <a:pt x="755" y="11284"/>
                    <a:pt x="708" y="11284"/>
                  </a:cubicBezTo>
                  <a:cubicBezTo>
                    <a:pt x="569" y="11284"/>
                    <a:pt x="407" y="11249"/>
                    <a:pt x="256" y="11319"/>
                  </a:cubicBezTo>
                  <a:cubicBezTo>
                    <a:pt x="256" y="11389"/>
                    <a:pt x="244" y="11458"/>
                    <a:pt x="244" y="11540"/>
                  </a:cubicBezTo>
                  <a:cubicBezTo>
                    <a:pt x="256" y="11656"/>
                    <a:pt x="256" y="11737"/>
                    <a:pt x="256" y="11842"/>
                  </a:cubicBezTo>
                  <a:close/>
                  <a:moveTo>
                    <a:pt x="2856" y="4238"/>
                  </a:moveTo>
                  <a:cubicBezTo>
                    <a:pt x="2752" y="4145"/>
                    <a:pt x="2659" y="4121"/>
                    <a:pt x="2543" y="4121"/>
                  </a:cubicBezTo>
                  <a:cubicBezTo>
                    <a:pt x="2392" y="4121"/>
                    <a:pt x="2229" y="4121"/>
                    <a:pt x="2090" y="4052"/>
                  </a:cubicBezTo>
                  <a:cubicBezTo>
                    <a:pt x="1997" y="4005"/>
                    <a:pt x="1869" y="4017"/>
                    <a:pt x="1765" y="4052"/>
                  </a:cubicBezTo>
                  <a:cubicBezTo>
                    <a:pt x="1707" y="4365"/>
                    <a:pt x="1707" y="4377"/>
                    <a:pt x="1881" y="4667"/>
                  </a:cubicBezTo>
                  <a:cubicBezTo>
                    <a:pt x="2194" y="4760"/>
                    <a:pt x="2508" y="4702"/>
                    <a:pt x="2844" y="4714"/>
                  </a:cubicBezTo>
                  <a:cubicBezTo>
                    <a:pt x="2868" y="4551"/>
                    <a:pt x="2856" y="4400"/>
                    <a:pt x="2856" y="4238"/>
                  </a:cubicBezTo>
                  <a:close/>
                  <a:moveTo>
                    <a:pt x="1962" y="12259"/>
                  </a:moveTo>
                  <a:lnTo>
                    <a:pt x="1962" y="13049"/>
                  </a:lnTo>
                  <a:cubicBezTo>
                    <a:pt x="1962" y="13246"/>
                    <a:pt x="1985" y="13455"/>
                    <a:pt x="2090" y="13641"/>
                  </a:cubicBezTo>
                  <a:cubicBezTo>
                    <a:pt x="2206" y="13653"/>
                    <a:pt x="2322" y="13687"/>
                    <a:pt x="2450" y="13606"/>
                  </a:cubicBezTo>
                  <a:lnTo>
                    <a:pt x="2450" y="12944"/>
                  </a:lnTo>
                  <a:cubicBezTo>
                    <a:pt x="2438" y="12712"/>
                    <a:pt x="2496" y="12480"/>
                    <a:pt x="2403" y="12248"/>
                  </a:cubicBezTo>
                  <a:cubicBezTo>
                    <a:pt x="2252" y="12236"/>
                    <a:pt x="2113" y="12213"/>
                    <a:pt x="1962" y="12259"/>
                  </a:cubicBezTo>
                  <a:close/>
                  <a:moveTo>
                    <a:pt x="1161" y="14047"/>
                  </a:moveTo>
                  <a:cubicBezTo>
                    <a:pt x="1242" y="14152"/>
                    <a:pt x="1359" y="14175"/>
                    <a:pt x="1498" y="14175"/>
                  </a:cubicBezTo>
                  <a:lnTo>
                    <a:pt x="3123" y="14175"/>
                  </a:lnTo>
                  <a:cubicBezTo>
                    <a:pt x="3158" y="14175"/>
                    <a:pt x="3204" y="14163"/>
                    <a:pt x="3262" y="14140"/>
                  </a:cubicBezTo>
                  <a:cubicBezTo>
                    <a:pt x="3146" y="14012"/>
                    <a:pt x="3065" y="13954"/>
                    <a:pt x="2775" y="13838"/>
                  </a:cubicBezTo>
                  <a:cubicBezTo>
                    <a:pt x="2554" y="13954"/>
                    <a:pt x="2554" y="13954"/>
                    <a:pt x="2310" y="13954"/>
                  </a:cubicBezTo>
                  <a:lnTo>
                    <a:pt x="2090" y="13954"/>
                  </a:lnTo>
                  <a:cubicBezTo>
                    <a:pt x="1881" y="13954"/>
                    <a:pt x="1881" y="13954"/>
                    <a:pt x="1707" y="13815"/>
                  </a:cubicBezTo>
                  <a:cubicBezTo>
                    <a:pt x="1521" y="13815"/>
                    <a:pt x="1324" y="13873"/>
                    <a:pt x="1161" y="1404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49"/>
            <p:cNvSpPr/>
            <p:nvPr/>
          </p:nvSpPr>
          <p:spPr>
            <a:xfrm>
              <a:off x="1014200" y="3903325"/>
              <a:ext cx="13375" cy="6700"/>
            </a:xfrm>
            <a:custGeom>
              <a:rect b="b" l="l" r="r" t="t"/>
              <a:pathLst>
                <a:path extrusionOk="0" h="268" w="535">
                  <a:moveTo>
                    <a:pt x="232" y="268"/>
                  </a:moveTo>
                  <a:cubicBezTo>
                    <a:pt x="186" y="256"/>
                    <a:pt x="116" y="233"/>
                    <a:pt x="47" y="221"/>
                  </a:cubicBezTo>
                  <a:cubicBezTo>
                    <a:pt x="12" y="210"/>
                    <a:pt x="0" y="175"/>
                    <a:pt x="0" y="152"/>
                  </a:cubicBezTo>
                  <a:cubicBezTo>
                    <a:pt x="0" y="117"/>
                    <a:pt x="12" y="94"/>
                    <a:pt x="47" y="82"/>
                  </a:cubicBezTo>
                  <a:cubicBezTo>
                    <a:pt x="186" y="1"/>
                    <a:pt x="337" y="1"/>
                    <a:pt x="476" y="82"/>
                  </a:cubicBezTo>
                  <a:cubicBezTo>
                    <a:pt x="499" y="94"/>
                    <a:pt x="534" y="152"/>
                    <a:pt x="523" y="175"/>
                  </a:cubicBezTo>
                  <a:cubicBezTo>
                    <a:pt x="523" y="210"/>
                    <a:pt x="476" y="233"/>
                    <a:pt x="430" y="256"/>
                  </a:cubicBezTo>
                  <a:cubicBezTo>
                    <a:pt x="372" y="268"/>
                    <a:pt x="337" y="268"/>
                    <a:pt x="232"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49"/>
            <p:cNvSpPr/>
            <p:nvPr/>
          </p:nvSpPr>
          <p:spPr>
            <a:xfrm>
              <a:off x="1013025" y="3887075"/>
              <a:ext cx="12800" cy="7575"/>
            </a:xfrm>
            <a:custGeom>
              <a:rect b="b" l="l" r="r" t="t"/>
              <a:pathLst>
                <a:path extrusionOk="0" h="303" w="512">
                  <a:moveTo>
                    <a:pt x="210" y="1"/>
                  </a:moveTo>
                  <a:cubicBezTo>
                    <a:pt x="303" y="1"/>
                    <a:pt x="395" y="70"/>
                    <a:pt x="465" y="152"/>
                  </a:cubicBezTo>
                  <a:cubicBezTo>
                    <a:pt x="511" y="186"/>
                    <a:pt x="477" y="279"/>
                    <a:pt x="419" y="291"/>
                  </a:cubicBezTo>
                  <a:cubicBezTo>
                    <a:pt x="384" y="302"/>
                    <a:pt x="337" y="302"/>
                    <a:pt x="303" y="302"/>
                  </a:cubicBezTo>
                  <a:cubicBezTo>
                    <a:pt x="233" y="279"/>
                    <a:pt x="163" y="244"/>
                    <a:pt x="94" y="210"/>
                  </a:cubicBezTo>
                  <a:cubicBezTo>
                    <a:pt x="47" y="175"/>
                    <a:pt x="1" y="128"/>
                    <a:pt x="36" y="70"/>
                  </a:cubicBezTo>
                  <a:cubicBezTo>
                    <a:pt x="47" y="47"/>
                    <a:pt x="105" y="35"/>
                    <a:pt x="152" y="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49"/>
            <p:cNvSpPr/>
            <p:nvPr/>
          </p:nvSpPr>
          <p:spPr>
            <a:xfrm>
              <a:off x="1017675" y="3916400"/>
              <a:ext cx="8150" cy="6400"/>
            </a:xfrm>
            <a:custGeom>
              <a:rect b="b" l="l" r="r" t="t"/>
              <a:pathLst>
                <a:path extrusionOk="0" h="256" w="326">
                  <a:moveTo>
                    <a:pt x="0" y="151"/>
                  </a:moveTo>
                  <a:cubicBezTo>
                    <a:pt x="163" y="23"/>
                    <a:pt x="233" y="0"/>
                    <a:pt x="291" y="81"/>
                  </a:cubicBezTo>
                  <a:cubicBezTo>
                    <a:pt x="325" y="105"/>
                    <a:pt x="325" y="174"/>
                    <a:pt x="314" y="209"/>
                  </a:cubicBezTo>
                  <a:cubicBezTo>
                    <a:pt x="314" y="232"/>
                    <a:pt x="233" y="256"/>
                    <a:pt x="209" y="256"/>
                  </a:cubicBezTo>
                  <a:cubicBezTo>
                    <a:pt x="151" y="232"/>
                    <a:pt x="93" y="197"/>
                    <a:pt x="0" y="151"/>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49"/>
            <p:cNvSpPr/>
            <p:nvPr/>
          </p:nvSpPr>
          <p:spPr>
            <a:xfrm>
              <a:off x="1019125" y="3938150"/>
              <a:ext cx="5825" cy="4375"/>
            </a:xfrm>
            <a:custGeom>
              <a:rect b="b" l="l" r="r" t="t"/>
              <a:pathLst>
                <a:path extrusionOk="0" h="175" w="233">
                  <a:moveTo>
                    <a:pt x="209" y="152"/>
                  </a:moveTo>
                  <a:cubicBezTo>
                    <a:pt x="175" y="152"/>
                    <a:pt x="140" y="175"/>
                    <a:pt x="93" y="163"/>
                  </a:cubicBezTo>
                  <a:cubicBezTo>
                    <a:pt x="47" y="163"/>
                    <a:pt x="0" y="82"/>
                    <a:pt x="47" y="47"/>
                  </a:cubicBezTo>
                  <a:cubicBezTo>
                    <a:pt x="70" y="24"/>
                    <a:pt x="117" y="1"/>
                    <a:pt x="151" y="24"/>
                  </a:cubicBezTo>
                  <a:cubicBezTo>
                    <a:pt x="209" y="36"/>
                    <a:pt x="233" y="94"/>
                    <a:pt x="209" y="152"/>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49"/>
            <p:cNvSpPr/>
            <p:nvPr/>
          </p:nvSpPr>
          <p:spPr>
            <a:xfrm>
              <a:off x="1012150" y="3814800"/>
              <a:ext cx="17150" cy="6700"/>
            </a:xfrm>
            <a:custGeom>
              <a:rect b="b" l="l" r="r" t="t"/>
              <a:pathLst>
                <a:path extrusionOk="0" h="268" w="686">
                  <a:moveTo>
                    <a:pt x="326" y="268"/>
                  </a:moveTo>
                  <a:cubicBezTo>
                    <a:pt x="268" y="268"/>
                    <a:pt x="163" y="256"/>
                    <a:pt x="71" y="233"/>
                  </a:cubicBezTo>
                  <a:cubicBezTo>
                    <a:pt x="36" y="233"/>
                    <a:pt x="1" y="175"/>
                    <a:pt x="1" y="152"/>
                  </a:cubicBezTo>
                  <a:cubicBezTo>
                    <a:pt x="1" y="117"/>
                    <a:pt x="36" y="59"/>
                    <a:pt x="71" y="59"/>
                  </a:cubicBezTo>
                  <a:cubicBezTo>
                    <a:pt x="256" y="1"/>
                    <a:pt x="442" y="13"/>
                    <a:pt x="628" y="47"/>
                  </a:cubicBezTo>
                  <a:cubicBezTo>
                    <a:pt x="663" y="47"/>
                    <a:pt x="686" y="117"/>
                    <a:pt x="686" y="129"/>
                  </a:cubicBezTo>
                  <a:cubicBezTo>
                    <a:pt x="674" y="175"/>
                    <a:pt x="651" y="233"/>
                    <a:pt x="605" y="233"/>
                  </a:cubicBezTo>
                  <a:cubicBezTo>
                    <a:pt x="535" y="256"/>
                    <a:pt x="442" y="256"/>
                    <a:pt x="326" y="2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49"/>
            <p:cNvSpPr/>
            <p:nvPr/>
          </p:nvSpPr>
          <p:spPr>
            <a:xfrm>
              <a:off x="1014475" y="3828750"/>
              <a:ext cx="11650" cy="4650"/>
            </a:xfrm>
            <a:custGeom>
              <a:rect b="b" l="l" r="r" t="t"/>
              <a:pathLst>
                <a:path extrusionOk="0" h="186" w="466">
                  <a:moveTo>
                    <a:pt x="233" y="186"/>
                  </a:moveTo>
                  <a:cubicBezTo>
                    <a:pt x="186" y="186"/>
                    <a:pt x="152" y="186"/>
                    <a:pt x="105" y="174"/>
                  </a:cubicBezTo>
                  <a:cubicBezTo>
                    <a:pt x="70" y="163"/>
                    <a:pt x="12" y="128"/>
                    <a:pt x="12" y="105"/>
                  </a:cubicBezTo>
                  <a:cubicBezTo>
                    <a:pt x="1" y="47"/>
                    <a:pt x="59" y="12"/>
                    <a:pt x="105" y="12"/>
                  </a:cubicBezTo>
                  <a:cubicBezTo>
                    <a:pt x="186" y="0"/>
                    <a:pt x="279" y="0"/>
                    <a:pt x="361" y="12"/>
                  </a:cubicBezTo>
                  <a:cubicBezTo>
                    <a:pt x="395" y="12"/>
                    <a:pt x="442" y="58"/>
                    <a:pt x="453" y="81"/>
                  </a:cubicBezTo>
                  <a:cubicBezTo>
                    <a:pt x="465" y="139"/>
                    <a:pt x="419" y="174"/>
                    <a:pt x="361" y="18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49"/>
            <p:cNvSpPr/>
            <p:nvPr/>
          </p:nvSpPr>
          <p:spPr>
            <a:xfrm>
              <a:off x="1015650" y="3840650"/>
              <a:ext cx="10175" cy="5825"/>
            </a:xfrm>
            <a:custGeom>
              <a:rect b="b" l="l" r="r" t="t"/>
              <a:pathLst>
                <a:path extrusionOk="0" h="233" w="407">
                  <a:moveTo>
                    <a:pt x="0" y="58"/>
                  </a:moveTo>
                  <a:cubicBezTo>
                    <a:pt x="116" y="0"/>
                    <a:pt x="221" y="12"/>
                    <a:pt x="314" y="35"/>
                  </a:cubicBezTo>
                  <a:cubicBezTo>
                    <a:pt x="372" y="47"/>
                    <a:pt x="406" y="93"/>
                    <a:pt x="395" y="139"/>
                  </a:cubicBezTo>
                  <a:cubicBezTo>
                    <a:pt x="372" y="197"/>
                    <a:pt x="337" y="232"/>
                    <a:pt x="279" y="232"/>
                  </a:cubicBezTo>
                  <a:cubicBezTo>
                    <a:pt x="221" y="232"/>
                    <a:pt x="139" y="232"/>
                    <a:pt x="105" y="197"/>
                  </a:cubicBezTo>
                  <a:cubicBezTo>
                    <a:pt x="70" y="174"/>
                    <a:pt x="47" y="105"/>
                    <a:pt x="0" y="5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49"/>
            <p:cNvSpPr/>
            <p:nvPr/>
          </p:nvSpPr>
          <p:spPr>
            <a:xfrm>
              <a:off x="1015350" y="3854850"/>
              <a:ext cx="9025" cy="6425"/>
            </a:xfrm>
            <a:custGeom>
              <a:rect b="b" l="l" r="r" t="t"/>
              <a:pathLst>
                <a:path extrusionOk="0" h="257" w="361">
                  <a:moveTo>
                    <a:pt x="198" y="256"/>
                  </a:moveTo>
                  <a:cubicBezTo>
                    <a:pt x="128" y="245"/>
                    <a:pt x="82" y="245"/>
                    <a:pt x="35" y="222"/>
                  </a:cubicBezTo>
                  <a:cubicBezTo>
                    <a:pt x="12" y="198"/>
                    <a:pt x="1" y="140"/>
                    <a:pt x="1" y="117"/>
                  </a:cubicBezTo>
                  <a:cubicBezTo>
                    <a:pt x="1" y="82"/>
                    <a:pt x="24" y="24"/>
                    <a:pt x="59" y="13"/>
                  </a:cubicBezTo>
                  <a:cubicBezTo>
                    <a:pt x="117" y="1"/>
                    <a:pt x="175" y="1"/>
                    <a:pt x="233" y="1"/>
                  </a:cubicBezTo>
                  <a:cubicBezTo>
                    <a:pt x="291" y="13"/>
                    <a:pt x="360" y="117"/>
                    <a:pt x="326" y="152"/>
                  </a:cubicBezTo>
                  <a:cubicBezTo>
                    <a:pt x="291" y="222"/>
                    <a:pt x="233" y="233"/>
                    <a:pt x="198" y="256"/>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0" name="Google Shape;530;p49"/>
          <p:cNvGrpSpPr/>
          <p:nvPr/>
        </p:nvGrpSpPr>
        <p:grpSpPr>
          <a:xfrm rot="-2161832">
            <a:off x="219781" y="57677"/>
            <a:ext cx="546806" cy="912618"/>
            <a:chOff x="1980950" y="3649100"/>
            <a:chExt cx="146600" cy="244675"/>
          </a:xfrm>
        </p:grpSpPr>
        <p:sp>
          <p:nvSpPr>
            <p:cNvPr id="531" name="Google Shape;531;p49"/>
            <p:cNvSpPr/>
            <p:nvPr/>
          </p:nvSpPr>
          <p:spPr>
            <a:xfrm>
              <a:off x="1980950" y="3649100"/>
              <a:ext cx="146600" cy="244675"/>
            </a:xfrm>
            <a:custGeom>
              <a:rect b="b" l="l" r="r" t="t"/>
              <a:pathLst>
                <a:path extrusionOk="0" h="9787" w="5864">
                  <a:moveTo>
                    <a:pt x="3936" y="1405"/>
                  </a:moveTo>
                  <a:cubicBezTo>
                    <a:pt x="3936" y="1451"/>
                    <a:pt x="3924" y="1486"/>
                    <a:pt x="3924" y="1509"/>
                  </a:cubicBezTo>
                  <a:cubicBezTo>
                    <a:pt x="3890" y="2252"/>
                    <a:pt x="3866" y="2972"/>
                    <a:pt x="3936" y="3715"/>
                  </a:cubicBezTo>
                  <a:cubicBezTo>
                    <a:pt x="3936" y="3808"/>
                    <a:pt x="3948" y="3878"/>
                    <a:pt x="3936" y="3959"/>
                  </a:cubicBezTo>
                  <a:cubicBezTo>
                    <a:pt x="3901" y="4330"/>
                    <a:pt x="4041" y="4655"/>
                    <a:pt x="4133" y="5004"/>
                  </a:cubicBezTo>
                  <a:cubicBezTo>
                    <a:pt x="4157" y="5062"/>
                    <a:pt x="4180" y="5120"/>
                    <a:pt x="4226" y="5166"/>
                  </a:cubicBezTo>
                  <a:cubicBezTo>
                    <a:pt x="4308" y="5271"/>
                    <a:pt x="4389" y="5387"/>
                    <a:pt x="4389" y="5526"/>
                  </a:cubicBezTo>
                  <a:cubicBezTo>
                    <a:pt x="4389" y="5572"/>
                    <a:pt x="4424" y="5619"/>
                    <a:pt x="4458" y="5665"/>
                  </a:cubicBezTo>
                  <a:cubicBezTo>
                    <a:pt x="4679" y="6014"/>
                    <a:pt x="4865" y="6362"/>
                    <a:pt x="5004" y="6745"/>
                  </a:cubicBezTo>
                  <a:cubicBezTo>
                    <a:pt x="5027" y="6803"/>
                    <a:pt x="5062" y="6861"/>
                    <a:pt x="5085" y="6908"/>
                  </a:cubicBezTo>
                  <a:cubicBezTo>
                    <a:pt x="5178" y="7093"/>
                    <a:pt x="5271" y="7291"/>
                    <a:pt x="5329" y="7500"/>
                  </a:cubicBezTo>
                  <a:cubicBezTo>
                    <a:pt x="5352" y="7604"/>
                    <a:pt x="5434" y="7674"/>
                    <a:pt x="5468" y="7767"/>
                  </a:cubicBezTo>
                  <a:cubicBezTo>
                    <a:pt x="5503" y="7813"/>
                    <a:pt x="5527" y="7848"/>
                    <a:pt x="5550" y="7894"/>
                  </a:cubicBezTo>
                  <a:cubicBezTo>
                    <a:pt x="5619" y="8068"/>
                    <a:pt x="5689" y="8231"/>
                    <a:pt x="5759" y="8405"/>
                  </a:cubicBezTo>
                  <a:cubicBezTo>
                    <a:pt x="5840" y="8533"/>
                    <a:pt x="5863" y="8661"/>
                    <a:pt x="5817" y="8811"/>
                  </a:cubicBezTo>
                  <a:cubicBezTo>
                    <a:pt x="5794" y="8916"/>
                    <a:pt x="5794" y="9032"/>
                    <a:pt x="5794" y="9148"/>
                  </a:cubicBezTo>
                  <a:cubicBezTo>
                    <a:pt x="5805" y="9299"/>
                    <a:pt x="5735" y="9415"/>
                    <a:pt x="5608" y="9508"/>
                  </a:cubicBezTo>
                  <a:cubicBezTo>
                    <a:pt x="5445" y="9612"/>
                    <a:pt x="5294" y="9694"/>
                    <a:pt x="5109" y="9729"/>
                  </a:cubicBezTo>
                  <a:cubicBezTo>
                    <a:pt x="4888" y="9752"/>
                    <a:pt x="4691" y="9787"/>
                    <a:pt x="4470" y="9787"/>
                  </a:cubicBezTo>
                  <a:cubicBezTo>
                    <a:pt x="4075" y="9787"/>
                    <a:pt x="3669" y="9787"/>
                    <a:pt x="3286" y="9763"/>
                  </a:cubicBezTo>
                  <a:cubicBezTo>
                    <a:pt x="3089" y="9763"/>
                    <a:pt x="2891" y="9740"/>
                    <a:pt x="2705" y="9729"/>
                  </a:cubicBezTo>
                  <a:cubicBezTo>
                    <a:pt x="2613" y="9705"/>
                    <a:pt x="2508" y="9705"/>
                    <a:pt x="2427" y="9705"/>
                  </a:cubicBezTo>
                  <a:cubicBezTo>
                    <a:pt x="2160" y="9705"/>
                    <a:pt x="1916" y="9705"/>
                    <a:pt x="1661" y="9729"/>
                  </a:cubicBezTo>
                  <a:cubicBezTo>
                    <a:pt x="1498" y="9729"/>
                    <a:pt x="1324" y="9740"/>
                    <a:pt x="1173" y="9671"/>
                  </a:cubicBezTo>
                  <a:cubicBezTo>
                    <a:pt x="1150" y="9647"/>
                    <a:pt x="1115" y="9647"/>
                    <a:pt x="1092" y="9647"/>
                  </a:cubicBezTo>
                  <a:cubicBezTo>
                    <a:pt x="825" y="9671"/>
                    <a:pt x="593" y="9554"/>
                    <a:pt x="349" y="9473"/>
                  </a:cubicBezTo>
                  <a:cubicBezTo>
                    <a:pt x="128" y="9404"/>
                    <a:pt x="12" y="9229"/>
                    <a:pt x="1" y="8997"/>
                  </a:cubicBezTo>
                  <a:cubicBezTo>
                    <a:pt x="1" y="8835"/>
                    <a:pt x="12" y="8684"/>
                    <a:pt x="70" y="8521"/>
                  </a:cubicBezTo>
                  <a:cubicBezTo>
                    <a:pt x="175" y="8277"/>
                    <a:pt x="268" y="8022"/>
                    <a:pt x="384" y="7778"/>
                  </a:cubicBezTo>
                  <a:cubicBezTo>
                    <a:pt x="535" y="7430"/>
                    <a:pt x="685" y="7082"/>
                    <a:pt x="860" y="6768"/>
                  </a:cubicBezTo>
                  <a:cubicBezTo>
                    <a:pt x="941" y="6594"/>
                    <a:pt x="1034" y="6420"/>
                    <a:pt x="1115" y="6257"/>
                  </a:cubicBezTo>
                  <a:cubicBezTo>
                    <a:pt x="1138" y="6223"/>
                    <a:pt x="1161" y="6199"/>
                    <a:pt x="1196" y="6153"/>
                  </a:cubicBezTo>
                  <a:cubicBezTo>
                    <a:pt x="1254" y="6083"/>
                    <a:pt x="1336" y="6014"/>
                    <a:pt x="1382" y="5921"/>
                  </a:cubicBezTo>
                  <a:cubicBezTo>
                    <a:pt x="1579" y="5584"/>
                    <a:pt x="1788" y="5236"/>
                    <a:pt x="1986" y="4888"/>
                  </a:cubicBezTo>
                  <a:cubicBezTo>
                    <a:pt x="2044" y="4783"/>
                    <a:pt x="2102" y="4702"/>
                    <a:pt x="2067" y="4574"/>
                  </a:cubicBezTo>
                  <a:cubicBezTo>
                    <a:pt x="2044" y="4539"/>
                    <a:pt x="2067" y="4481"/>
                    <a:pt x="2067" y="4458"/>
                  </a:cubicBezTo>
                  <a:cubicBezTo>
                    <a:pt x="2160" y="4063"/>
                    <a:pt x="2125" y="3669"/>
                    <a:pt x="2102" y="3262"/>
                  </a:cubicBezTo>
                  <a:cubicBezTo>
                    <a:pt x="2090" y="2844"/>
                    <a:pt x="2032" y="2426"/>
                    <a:pt x="2125" y="2020"/>
                  </a:cubicBezTo>
                  <a:cubicBezTo>
                    <a:pt x="2137" y="1974"/>
                    <a:pt x="2125" y="1927"/>
                    <a:pt x="2125" y="1904"/>
                  </a:cubicBezTo>
                  <a:cubicBezTo>
                    <a:pt x="2102" y="1753"/>
                    <a:pt x="2079" y="1625"/>
                    <a:pt x="2044" y="1451"/>
                  </a:cubicBezTo>
                  <a:cubicBezTo>
                    <a:pt x="1962" y="1393"/>
                    <a:pt x="1858" y="1324"/>
                    <a:pt x="1742" y="1254"/>
                  </a:cubicBezTo>
                  <a:cubicBezTo>
                    <a:pt x="1730" y="940"/>
                    <a:pt x="1730" y="639"/>
                    <a:pt x="1742" y="337"/>
                  </a:cubicBezTo>
                  <a:cubicBezTo>
                    <a:pt x="1754" y="174"/>
                    <a:pt x="1951" y="12"/>
                    <a:pt x="2090" y="12"/>
                  </a:cubicBezTo>
                  <a:cubicBezTo>
                    <a:pt x="2276" y="12"/>
                    <a:pt x="2473" y="0"/>
                    <a:pt x="2671" y="0"/>
                  </a:cubicBezTo>
                  <a:lnTo>
                    <a:pt x="3228" y="0"/>
                  </a:lnTo>
                  <a:lnTo>
                    <a:pt x="3808" y="0"/>
                  </a:lnTo>
                  <a:lnTo>
                    <a:pt x="4017" y="0"/>
                  </a:lnTo>
                  <a:cubicBezTo>
                    <a:pt x="4122" y="12"/>
                    <a:pt x="4180" y="58"/>
                    <a:pt x="4180" y="163"/>
                  </a:cubicBezTo>
                  <a:lnTo>
                    <a:pt x="4180" y="1173"/>
                  </a:lnTo>
                  <a:cubicBezTo>
                    <a:pt x="4180" y="1219"/>
                    <a:pt x="4157" y="1277"/>
                    <a:pt x="4122" y="1300"/>
                  </a:cubicBezTo>
                  <a:cubicBezTo>
                    <a:pt x="4064" y="1300"/>
                    <a:pt x="3994" y="1347"/>
                    <a:pt x="3936" y="1405"/>
                  </a:cubicBezTo>
                  <a:close/>
                  <a:moveTo>
                    <a:pt x="2473" y="4470"/>
                  </a:moveTo>
                  <a:cubicBezTo>
                    <a:pt x="2322" y="4690"/>
                    <a:pt x="2195" y="4911"/>
                    <a:pt x="2125" y="5166"/>
                  </a:cubicBezTo>
                  <a:cubicBezTo>
                    <a:pt x="2125" y="5201"/>
                    <a:pt x="2090" y="5224"/>
                    <a:pt x="2079" y="5259"/>
                  </a:cubicBezTo>
                  <a:cubicBezTo>
                    <a:pt x="1951" y="5503"/>
                    <a:pt x="1812" y="5735"/>
                    <a:pt x="1672" y="5979"/>
                  </a:cubicBezTo>
                  <a:cubicBezTo>
                    <a:pt x="1603" y="6095"/>
                    <a:pt x="1545" y="6211"/>
                    <a:pt x="1463" y="6315"/>
                  </a:cubicBezTo>
                  <a:cubicBezTo>
                    <a:pt x="1394" y="6432"/>
                    <a:pt x="1289" y="6548"/>
                    <a:pt x="1231" y="6675"/>
                  </a:cubicBezTo>
                  <a:cubicBezTo>
                    <a:pt x="1150" y="6908"/>
                    <a:pt x="999" y="7116"/>
                    <a:pt x="918" y="7325"/>
                  </a:cubicBezTo>
                  <a:cubicBezTo>
                    <a:pt x="790" y="7639"/>
                    <a:pt x="651" y="7952"/>
                    <a:pt x="535" y="8254"/>
                  </a:cubicBezTo>
                  <a:cubicBezTo>
                    <a:pt x="477" y="8405"/>
                    <a:pt x="418" y="8568"/>
                    <a:pt x="360" y="8707"/>
                  </a:cubicBezTo>
                  <a:cubicBezTo>
                    <a:pt x="291" y="8869"/>
                    <a:pt x="326" y="9055"/>
                    <a:pt x="535" y="9125"/>
                  </a:cubicBezTo>
                  <a:cubicBezTo>
                    <a:pt x="616" y="9160"/>
                    <a:pt x="697" y="9171"/>
                    <a:pt x="755" y="9229"/>
                  </a:cubicBezTo>
                  <a:cubicBezTo>
                    <a:pt x="906" y="9345"/>
                    <a:pt x="1069" y="9345"/>
                    <a:pt x="1243" y="9345"/>
                  </a:cubicBezTo>
                  <a:lnTo>
                    <a:pt x="1777" y="9345"/>
                  </a:lnTo>
                  <a:cubicBezTo>
                    <a:pt x="2079" y="9345"/>
                    <a:pt x="2380" y="9357"/>
                    <a:pt x="2682" y="9462"/>
                  </a:cubicBezTo>
                  <a:cubicBezTo>
                    <a:pt x="2775" y="9496"/>
                    <a:pt x="2856" y="9496"/>
                    <a:pt x="2961" y="9496"/>
                  </a:cubicBezTo>
                  <a:cubicBezTo>
                    <a:pt x="3495" y="9473"/>
                    <a:pt x="4052" y="9462"/>
                    <a:pt x="4586" y="9462"/>
                  </a:cubicBezTo>
                  <a:cubicBezTo>
                    <a:pt x="4830" y="9462"/>
                    <a:pt x="5027" y="9299"/>
                    <a:pt x="5271" y="9311"/>
                  </a:cubicBezTo>
                  <a:cubicBezTo>
                    <a:pt x="5306" y="9311"/>
                    <a:pt x="5376" y="9287"/>
                    <a:pt x="5410" y="9253"/>
                  </a:cubicBezTo>
                  <a:cubicBezTo>
                    <a:pt x="5457" y="9229"/>
                    <a:pt x="5503" y="9206"/>
                    <a:pt x="5527" y="9183"/>
                  </a:cubicBezTo>
                  <a:cubicBezTo>
                    <a:pt x="5585" y="8881"/>
                    <a:pt x="5538" y="8626"/>
                    <a:pt x="5399" y="8370"/>
                  </a:cubicBezTo>
                  <a:cubicBezTo>
                    <a:pt x="5283" y="8173"/>
                    <a:pt x="5225" y="7941"/>
                    <a:pt x="5097" y="7755"/>
                  </a:cubicBezTo>
                  <a:cubicBezTo>
                    <a:pt x="5062" y="7709"/>
                    <a:pt x="5039" y="7639"/>
                    <a:pt x="5016" y="7569"/>
                  </a:cubicBezTo>
                  <a:cubicBezTo>
                    <a:pt x="4900" y="7175"/>
                    <a:pt x="4714" y="6791"/>
                    <a:pt x="4540" y="6408"/>
                  </a:cubicBezTo>
                  <a:cubicBezTo>
                    <a:pt x="4377" y="6060"/>
                    <a:pt x="4191" y="5747"/>
                    <a:pt x="4017" y="5410"/>
                  </a:cubicBezTo>
                  <a:cubicBezTo>
                    <a:pt x="3913" y="5224"/>
                    <a:pt x="3832" y="5038"/>
                    <a:pt x="3646" y="4922"/>
                  </a:cubicBezTo>
                  <a:cubicBezTo>
                    <a:pt x="3623" y="4354"/>
                    <a:pt x="3657" y="3796"/>
                    <a:pt x="3611" y="3251"/>
                  </a:cubicBezTo>
                  <a:cubicBezTo>
                    <a:pt x="3588" y="2891"/>
                    <a:pt x="3611" y="2508"/>
                    <a:pt x="3623" y="2148"/>
                  </a:cubicBezTo>
                  <a:lnTo>
                    <a:pt x="3623" y="1788"/>
                  </a:lnTo>
                  <a:cubicBezTo>
                    <a:pt x="3623" y="1649"/>
                    <a:pt x="3646" y="1521"/>
                    <a:pt x="3657" y="1393"/>
                  </a:cubicBezTo>
                  <a:cubicBezTo>
                    <a:pt x="3425" y="1463"/>
                    <a:pt x="3205" y="1451"/>
                    <a:pt x="2972" y="1393"/>
                  </a:cubicBezTo>
                  <a:cubicBezTo>
                    <a:pt x="2787" y="1347"/>
                    <a:pt x="2601" y="1358"/>
                    <a:pt x="2392" y="1393"/>
                  </a:cubicBezTo>
                  <a:cubicBezTo>
                    <a:pt x="2404" y="1532"/>
                    <a:pt x="2427" y="1672"/>
                    <a:pt x="2427" y="1788"/>
                  </a:cubicBezTo>
                  <a:cubicBezTo>
                    <a:pt x="2438" y="2519"/>
                    <a:pt x="2438" y="3251"/>
                    <a:pt x="2450" y="3994"/>
                  </a:cubicBezTo>
                  <a:cubicBezTo>
                    <a:pt x="2427" y="4156"/>
                    <a:pt x="2450" y="4295"/>
                    <a:pt x="2473" y="4470"/>
                  </a:cubicBezTo>
                  <a:close/>
                  <a:moveTo>
                    <a:pt x="3843" y="987"/>
                  </a:moveTo>
                  <a:cubicBezTo>
                    <a:pt x="3843" y="743"/>
                    <a:pt x="3878" y="499"/>
                    <a:pt x="3832" y="267"/>
                  </a:cubicBezTo>
                  <a:cubicBezTo>
                    <a:pt x="3274" y="151"/>
                    <a:pt x="2740" y="209"/>
                    <a:pt x="2206" y="186"/>
                  </a:cubicBezTo>
                  <a:cubicBezTo>
                    <a:pt x="2079" y="186"/>
                    <a:pt x="1986" y="290"/>
                    <a:pt x="1974" y="441"/>
                  </a:cubicBezTo>
                  <a:cubicBezTo>
                    <a:pt x="1962" y="627"/>
                    <a:pt x="1986" y="801"/>
                    <a:pt x="2032" y="987"/>
                  </a:cubicBezTo>
                  <a:cubicBezTo>
                    <a:pt x="2044" y="1056"/>
                    <a:pt x="2102" y="1103"/>
                    <a:pt x="2171" y="1115"/>
                  </a:cubicBezTo>
                  <a:lnTo>
                    <a:pt x="2334" y="1115"/>
                  </a:lnTo>
                  <a:cubicBezTo>
                    <a:pt x="2543" y="1115"/>
                    <a:pt x="2740" y="1115"/>
                    <a:pt x="2949" y="1149"/>
                  </a:cubicBezTo>
                  <a:cubicBezTo>
                    <a:pt x="3123" y="1173"/>
                    <a:pt x="3298" y="1161"/>
                    <a:pt x="3472" y="1149"/>
                  </a:cubicBezTo>
                  <a:cubicBezTo>
                    <a:pt x="3599" y="1149"/>
                    <a:pt x="3727" y="1115"/>
                    <a:pt x="3843" y="98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49"/>
            <p:cNvSpPr/>
            <p:nvPr/>
          </p:nvSpPr>
          <p:spPr>
            <a:xfrm>
              <a:off x="2056125" y="3778250"/>
              <a:ext cx="11350" cy="9025"/>
            </a:xfrm>
            <a:custGeom>
              <a:rect b="b" l="l" r="r" t="t"/>
              <a:pathLst>
                <a:path extrusionOk="0" h="361" w="454">
                  <a:moveTo>
                    <a:pt x="453" y="360"/>
                  </a:moveTo>
                  <a:cubicBezTo>
                    <a:pt x="279" y="348"/>
                    <a:pt x="163" y="279"/>
                    <a:pt x="47" y="221"/>
                  </a:cubicBezTo>
                  <a:cubicBezTo>
                    <a:pt x="12" y="209"/>
                    <a:pt x="0" y="151"/>
                    <a:pt x="12" y="116"/>
                  </a:cubicBezTo>
                  <a:cubicBezTo>
                    <a:pt x="24" y="47"/>
                    <a:pt x="105" y="12"/>
                    <a:pt x="198" y="0"/>
                  </a:cubicBezTo>
                  <a:cubicBezTo>
                    <a:pt x="279" y="0"/>
                    <a:pt x="349" y="12"/>
                    <a:pt x="395" y="93"/>
                  </a:cubicBezTo>
                  <a:cubicBezTo>
                    <a:pt x="407" y="105"/>
                    <a:pt x="407" y="128"/>
                    <a:pt x="407" y="151"/>
                  </a:cubicBezTo>
                  <a:cubicBezTo>
                    <a:pt x="407" y="209"/>
                    <a:pt x="418" y="267"/>
                    <a:pt x="453" y="36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49"/>
            <p:cNvSpPr/>
            <p:nvPr/>
          </p:nvSpPr>
          <p:spPr>
            <a:xfrm>
              <a:off x="2060175" y="3793625"/>
              <a:ext cx="10475" cy="6700"/>
            </a:xfrm>
            <a:custGeom>
              <a:rect b="b" l="l" r="r" t="t"/>
              <a:pathLst>
                <a:path extrusionOk="0" h="268" w="419">
                  <a:moveTo>
                    <a:pt x="372" y="0"/>
                  </a:moveTo>
                  <a:cubicBezTo>
                    <a:pt x="384" y="93"/>
                    <a:pt x="407" y="151"/>
                    <a:pt x="419" y="209"/>
                  </a:cubicBezTo>
                  <a:cubicBezTo>
                    <a:pt x="303" y="267"/>
                    <a:pt x="198" y="267"/>
                    <a:pt x="82" y="233"/>
                  </a:cubicBezTo>
                  <a:cubicBezTo>
                    <a:pt x="36" y="209"/>
                    <a:pt x="1" y="151"/>
                    <a:pt x="12" y="117"/>
                  </a:cubicBezTo>
                  <a:cubicBezTo>
                    <a:pt x="12" y="70"/>
                    <a:pt x="59" y="12"/>
                    <a:pt x="94" y="12"/>
                  </a:cubicBezTo>
                  <a:cubicBezTo>
                    <a:pt x="175" y="0"/>
                    <a:pt x="268"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49"/>
            <p:cNvSpPr/>
            <p:nvPr/>
          </p:nvSpPr>
          <p:spPr>
            <a:xfrm>
              <a:off x="2057275" y="3744000"/>
              <a:ext cx="9325" cy="9600"/>
            </a:xfrm>
            <a:custGeom>
              <a:rect b="b" l="l" r="r" t="t"/>
              <a:pathLst>
                <a:path extrusionOk="0" h="384" w="373">
                  <a:moveTo>
                    <a:pt x="245" y="383"/>
                  </a:moveTo>
                  <a:cubicBezTo>
                    <a:pt x="175" y="325"/>
                    <a:pt x="94" y="267"/>
                    <a:pt x="59" y="209"/>
                  </a:cubicBezTo>
                  <a:cubicBezTo>
                    <a:pt x="1" y="151"/>
                    <a:pt x="24" y="70"/>
                    <a:pt x="94" y="35"/>
                  </a:cubicBezTo>
                  <a:cubicBezTo>
                    <a:pt x="187" y="0"/>
                    <a:pt x="256" y="0"/>
                    <a:pt x="314" y="82"/>
                  </a:cubicBezTo>
                  <a:cubicBezTo>
                    <a:pt x="372" y="140"/>
                    <a:pt x="361" y="209"/>
                    <a:pt x="314" y="279"/>
                  </a:cubicBezTo>
                  <a:cubicBezTo>
                    <a:pt x="303" y="325"/>
                    <a:pt x="291" y="337"/>
                    <a:pt x="245" y="38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49"/>
            <p:cNvSpPr/>
            <p:nvPr/>
          </p:nvSpPr>
          <p:spPr>
            <a:xfrm>
              <a:off x="2056125" y="3717575"/>
              <a:ext cx="11625" cy="5825"/>
            </a:xfrm>
            <a:custGeom>
              <a:rect b="b" l="l" r="r" t="t"/>
              <a:pathLst>
                <a:path extrusionOk="0" h="233" w="465">
                  <a:moveTo>
                    <a:pt x="256" y="233"/>
                  </a:moveTo>
                  <a:cubicBezTo>
                    <a:pt x="93" y="233"/>
                    <a:pt x="0" y="175"/>
                    <a:pt x="12" y="117"/>
                  </a:cubicBezTo>
                  <a:cubicBezTo>
                    <a:pt x="58" y="1"/>
                    <a:pt x="163" y="12"/>
                    <a:pt x="244" y="12"/>
                  </a:cubicBezTo>
                  <a:cubicBezTo>
                    <a:pt x="372" y="1"/>
                    <a:pt x="465" y="59"/>
                    <a:pt x="453" y="129"/>
                  </a:cubicBezTo>
                  <a:cubicBezTo>
                    <a:pt x="453" y="210"/>
                    <a:pt x="372" y="233"/>
                    <a:pt x="25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49"/>
            <p:cNvSpPr/>
            <p:nvPr/>
          </p:nvSpPr>
          <p:spPr>
            <a:xfrm>
              <a:off x="2056125" y="3703075"/>
              <a:ext cx="9025" cy="5825"/>
            </a:xfrm>
            <a:custGeom>
              <a:rect b="b" l="l" r="r" t="t"/>
              <a:pathLst>
                <a:path extrusionOk="0" h="233" w="361">
                  <a:moveTo>
                    <a:pt x="186" y="233"/>
                  </a:moveTo>
                  <a:cubicBezTo>
                    <a:pt x="140" y="221"/>
                    <a:pt x="93" y="221"/>
                    <a:pt x="58" y="198"/>
                  </a:cubicBezTo>
                  <a:cubicBezTo>
                    <a:pt x="24" y="175"/>
                    <a:pt x="0" y="140"/>
                    <a:pt x="0" y="105"/>
                  </a:cubicBezTo>
                  <a:cubicBezTo>
                    <a:pt x="0" y="70"/>
                    <a:pt x="47" y="35"/>
                    <a:pt x="70" y="12"/>
                  </a:cubicBezTo>
                  <a:cubicBezTo>
                    <a:pt x="140" y="0"/>
                    <a:pt x="221" y="0"/>
                    <a:pt x="279" y="12"/>
                  </a:cubicBezTo>
                  <a:cubicBezTo>
                    <a:pt x="302" y="35"/>
                    <a:pt x="360" y="70"/>
                    <a:pt x="360" y="116"/>
                  </a:cubicBezTo>
                  <a:cubicBezTo>
                    <a:pt x="360" y="163"/>
                    <a:pt x="314" y="198"/>
                    <a:pt x="291" y="221"/>
                  </a:cubicBezTo>
                  <a:cubicBezTo>
                    <a:pt x="256" y="233"/>
                    <a:pt x="233" y="233"/>
                    <a:pt x="186" y="23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49"/>
            <p:cNvSpPr/>
            <p:nvPr/>
          </p:nvSpPr>
          <p:spPr>
            <a:xfrm>
              <a:off x="2057275" y="3732100"/>
              <a:ext cx="8150" cy="6400"/>
            </a:xfrm>
            <a:custGeom>
              <a:rect b="b" l="l" r="r" t="t"/>
              <a:pathLst>
                <a:path extrusionOk="0" h="256" w="326">
                  <a:moveTo>
                    <a:pt x="152" y="256"/>
                  </a:moveTo>
                  <a:cubicBezTo>
                    <a:pt x="140" y="256"/>
                    <a:pt x="94" y="232"/>
                    <a:pt x="70" y="209"/>
                  </a:cubicBezTo>
                  <a:cubicBezTo>
                    <a:pt x="1" y="163"/>
                    <a:pt x="12" y="58"/>
                    <a:pt x="82" y="35"/>
                  </a:cubicBezTo>
                  <a:cubicBezTo>
                    <a:pt x="117" y="12"/>
                    <a:pt x="152" y="0"/>
                    <a:pt x="198" y="0"/>
                  </a:cubicBezTo>
                  <a:cubicBezTo>
                    <a:pt x="268" y="0"/>
                    <a:pt x="314" y="47"/>
                    <a:pt x="314" y="116"/>
                  </a:cubicBezTo>
                  <a:cubicBezTo>
                    <a:pt x="326" y="198"/>
                    <a:pt x="256" y="256"/>
                    <a:pt x="152" y="256"/>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49"/>
            <p:cNvSpPr/>
            <p:nvPr/>
          </p:nvSpPr>
          <p:spPr>
            <a:xfrm>
              <a:off x="2060775" y="3804075"/>
              <a:ext cx="7550" cy="6125"/>
            </a:xfrm>
            <a:custGeom>
              <a:rect b="b" l="l" r="r" t="t"/>
              <a:pathLst>
                <a:path extrusionOk="0" h="245" w="302">
                  <a:moveTo>
                    <a:pt x="174" y="244"/>
                  </a:moveTo>
                  <a:cubicBezTo>
                    <a:pt x="58" y="233"/>
                    <a:pt x="0" y="186"/>
                    <a:pt x="0" y="116"/>
                  </a:cubicBezTo>
                  <a:cubicBezTo>
                    <a:pt x="0" y="47"/>
                    <a:pt x="70" y="0"/>
                    <a:pt x="163" y="12"/>
                  </a:cubicBezTo>
                  <a:cubicBezTo>
                    <a:pt x="232" y="12"/>
                    <a:pt x="302" y="82"/>
                    <a:pt x="279" y="140"/>
                  </a:cubicBezTo>
                  <a:cubicBezTo>
                    <a:pt x="244" y="198"/>
                    <a:pt x="186" y="233"/>
                    <a:pt x="174" y="2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49"/>
            <p:cNvSpPr/>
            <p:nvPr/>
          </p:nvSpPr>
          <p:spPr>
            <a:xfrm>
              <a:off x="2058150" y="3762575"/>
              <a:ext cx="5550" cy="6700"/>
            </a:xfrm>
            <a:custGeom>
              <a:rect b="b" l="l" r="r" t="t"/>
              <a:pathLst>
                <a:path extrusionOk="0" h="268" w="222">
                  <a:moveTo>
                    <a:pt x="105" y="267"/>
                  </a:moveTo>
                  <a:cubicBezTo>
                    <a:pt x="82" y="221"/>
                    <a:pt x="35" y="174"/>
                    <a:pt x="12" y="140"/>
                  </a:cubicBezTo>
                  <a:cubicBezTo>
                    <a:pt x="1" y="82"/>
                    <a:pt x="35" y="35"/>
                    <a:pt x="93" y="23"/>
                  </a:cubicBezTo>
                  <a:cubicBezTo>
                    <a:pt x="152" y="0"/>
                    <a:pt x="221" y="35"/>
                    <a:pt x="221" y="93"/>
                  </a:cubicBezTo>
                  <a:cubicBezTo>
                    <a:pt x="221" y="163"/>
                    <a:pt x="198" y="221"/>
                    <a:pt x="105" y="26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49"/>
            <p:cNvSpPr/>
            <p:nvPr/>
          </p:nvSpPr>
          <p:spPr>
            <a:xfrm>
              <a:off x="2065125" y="3819450"/>
              <a:ext cx="6100" cy="5250"/>
            </a:xfrm>
            <a:custGeom>
              <a:rect b="b" l="l" r="r" t="t"/>
              <a:pathLst>
                <a:path extrusionOk="0" h="210" w="244">
                  <a:moveTo>
                    <a:pt x="244" y="82"/>
                  </a:moveTo>
                  <a:cubicBezTo>
                    <a:pt x="232" y="163"/>
                    <a:pt x="163" y="210"/>
                    <a:pt x="93" y="198"/>
                  </a:cubicBezTo>
                  <a:cubicBezTo>
                    <a:pt x="35" y="175"/>
                    <a:pt x="0" y="140"/>
                    <a:pt x="12" y="94"/>
                  </a:cubicBezTo>
                  <a:cubicBezTo>
                    <a:pt x="47" y="24"/>
                    <a:pt x="105" y="1"/>
                    <a:pt x="163" y="24"/>
                  </a:cubicBezTo>
                  <a:cubicBezTo>
                    <a:pt x="186" y="12"/>
                    <a:pt x="221" y="47"/>
                    <a:pt x="244" y="8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49"/>
            <p:cNvSpPr/>
            <p:nvPr/>
          </p:nvSpPr>
          <p:spPr>
            <a:xfrm>
              <a:off x="1996325" y="3833375"/>
              <a:ext cx="112650" cy="40675"/>
            </a:xfrm>
            <a:custGeom>
              <a:rect b="b" l="l" r="r" t="t"/>
              <a:pathLst>
                <a:path extrusionOk="0" h="1627" w="4506">
                  <a:moveTo>
                    <a:pt x="2450" y="1"/>
                  </a:moveTo>
                  <a:lnTo>
                    <a:pt x="3797" y="1"/>
                  </a:lnTo>
                  <a:cubicBezTo>
                    <a:pt x="3948" y="1"/>
                    <a:pt x="4041" y="47"/>
                    <a:pt x="4099" y="187"/>
                  </a:cubicBezTo>
                  <a:cubicBezTo>
                    <a:pt x="4215" y="465"/>
                    <a:pt x="4354" y="732"/>
                    <a:pt x="4470" y="999"/>
                  </a:cubicBezTo>
                  <a:cubicBezTo>
                    <a:pt x="4505" y="1104"/>
                    <a:pt x="4494" y="1220"/>
                    <a:pt x="4482" y="1336"/>
                  </a:cubicBezTo>
                  <a:cubicBezTo>
                    <a:pt x="4470" y="1394"/>
                    <a:pt x="4412" y="1464"/>
                    <a:pt x="4366" y="1498"/>
                  </a:cubicBezTo>
                  <a:cubicBezTo>
                    <a:pt x="4250" y="1568"/>
                    <a:pt x="4134" y="1626"/>
                    <a:pt x="4006" y="1626"/>
                  </a:cubicBezTo>
                  <a:lnTo>
                    <a:pt x="2183" y="1626"/>
                  </a:lnTo>
                  <a:cubicBezTo>
                    <a:pt x="2149" y="1626"/>
                    <a:pt x="2102" y="1626"/>
                    <a:pt x="2067" y="1615"/>
                  </a:cubicBezTo>
                  <a:cubicBezTo>
                    <a:pt x="1882" y="1522"/>
                    <a:pt x="1661" y="1545"/>
                    <a:pt x="1464" y="1545"/>
                  </a:cubicBezTo>
                  <a:cubicBezTo>
                    <a:pt x="1301" y="1545"/>
                    <a:pt x="1139" y="1545"/>
                    <a:pt x="988" y="1487"/>
                  </a:cubicBezTo>
                  <a:cubicBezTo>
                    <a:pt x="895" y="1452"/>
                    <a:pt x="779" y="1464"/>
                    <a:pt x="674" y="1464"/>
                  </a:cubicBezTo>
                  <a:lnTo>
                    <a:pt x="187" y="1464"/>
                  </a:lnTo>
                  <a:cubicBezTo>
                    <a:pt x="70" y="1464"/>
                    <a:pt x="24" y="1394"/>
                    <a:pt x="12" y="1290"/>
                  </a:cubicBezTo>
                  <a:cubicBezTo>
                    <a:pt x="1" y="1162"/>
                    <a:pt x="12" y="1034"/>
                    <a:pt x="117" y="930"/>
                  </a:cubicBezTo>
                  <a:cubicBezTo>
                    <a:pt x="210" y="825"/>
                    <a:pt x="314" y="709"/>
                    <a:pt x="372" y="547"/>
                  </a:cubicBezTo>
                  <a:cubicBezTo>
                    <a:pt x="419" y="430"/>
                    <a:pt x="500" y="349"/>
                    <a:pt x="581" y="256"/>
                  </a:cubicBezTo>
                  <a:cubicBezTo>
                    <a:pt x="605" y="233"/>
                    <a:pt x="651" y="221"/>
                    <a:pt x="674" y="198"/>
                  </a:cubicBezTo>
                  <a:cubicBezTo>
                    <a:pt x="721" y="187"/>
                    <a:pt x="779" y="187"/>
                    <a:pt x="790" y="163"/>
                  </a:cubicBezTo>
                  <a:cubicBezTo>
                    <a:pt x="872" y="1"/>
                    <a:pt x="1011" y="13"/>
                    <a:pt x="1139" y="13"/>
                  </a:cubicBezTo>
                  <a:cubicBezTo>
                    <a:pt x="1568" y="13"/>
                    <a:pt x="1998" y="13"/>
                    <a:pt x="2450" y="1"/>
                  </a:cubicBezTo>
                  <a:cubicBezTo>
                    <a:pt x="2450" y="13"/>
                    <a:pt x="2450" y="1"/>
                    <a:pt x="2450" y="1"/>
                  </a:cubicBezTo>
                  <a:close/>
                  <a:moveTo>
                    <a:pt x="3751" y="268"/>
                  </a:moveTo>
                  <a:lnTo>
                    <a:pt x="1115" y="268"/>
                  </a:lnTo>
                  <a:cubicBezTo>
                    <a:pt x="988" y="268"/>
                    <a:pt x="872" y="338"/>
                    <a:pt x="813" y="419"/>
                  </a:cubicBezTo>
                  <a:cubicBezTo>
                    <a:pt x="651" y="628"/>
                    <a:pt x="523" y="860"/>
                    <a:pt x="372" y="1081"/>
                  </a:cubicBezTo>
                  <a:cubicBezTo>
                    <a:pt x="361" y="1092"/>
                    <a:pt x="372" y="1139"/>
                    <a:pt x="372" y="1173"/>
                  </a:cubicBezTo>
                  <a:lnTo>
                    <a:pt x="813" y="1173"/>
                  </a:lnTo>
                  <a:cubicBezTo>
                    <a:pt x="895" y="1173"/>
                    <a:pt x="999" y="1197"/>
                    <a:pt x="1080" y="1220"/>
                  </a:cubicBezTo>
                  <a:cubicBezTo>
                    <a:pt x="1208" y="1266"/>
                    <a:pt x="1347" y="1278"/>
                    <a:pt x="1475" y="1278"/>
                  </a:cubicBezTo>
                  <a:cubicBezTo>
                    <a:pt x="1638" y="1278"/>
                    <a:pt x="1789" y="1255"/>
                    <a:pt x="1940" y="1290"/>
                  </a:cubicBezTo>
                  <a:cubicBezTo>
                    <a:pt x="2183" y="1382"/>
                    <a:pt x="2450" y="1348"/>
                    <a:pt x="2694" y="1371"/>
                  </a:cubicBezTo>
                  <a:lnTo>
                    <a:pt x="3878" y="1371"/>
                  </a:lnTo>
                  <a:cubicBezTo>
                    <a:pt x="4029" y="1371"/>
                    <a:pt x="4145" y="1336"/>
                    <a:pt x="4261" y="1197"/>
                  </a:cubicBezTo>
                  <a:cubicBezTo>
                    <a:pt x="4064" y="918"/>
                    <a:pt x="4018" y="558"/>
                    <a:pt x="3751" y="268"/>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2" name="Google Shape;542;p49"/>
          <p:cNvGrpSpPr/>
          <p:nvPr/>
        </p:nvGrpSpPr>
        <p:grpSpPr>
          <a:xfrm rot="-2700000">
            <a:off x="8525949" y="3948162"/>
            <a:ext cx="388232" cy="608020"/>
            <a:chOff x="683900" y="3612800"/>
            <a:chExt cx="105100" cy="164600"/>
          </a:xfrm>
        </p:grpSpPr>
        <p:sp>
          <p:nvSpPr>
            <p:cNvPr id="543" name="Google Shape;543;p49"/>
            <p:cNvSpPr/>
            <p:nvPr/>
          </p:nvSpPr>
          <p:spPr>
            <a:xfrm>
              <a:off x="683900" y="3612800"/>
              <a:ext cx="105100" cy="164600"/>
            </a:xfrm>
            <a:custGeom>
              <a:rect b="b" l="l" r="r" t="t"/>
              <a:pathLst>
                <a:path extrusionOk="0" h="6584" w="4204">
                  <a:moveTo>
                    <a:pt x="488" y="2079"/>
                  </a:moveTo>
                  <a:cubicBezTo>
                    <a:pt x="94" y="2009"/>
                    <a:pt x="24" y="1916"/>
                    <a:pt x="24" y="1522"/>
                  </a:cubicBezTo>
                  <a:cubicBezTo>
                    <a:pt x="24" y="1208"/>
                    <a:pt x="36" y="883"/>
                    <a:pt x="24" y="570"/>
                  </a:cubicBezTo>
                  <a:cubicBezTo>
                    <a:pt x="1" y="361"/>
                    <a:pt x="152" y="245"/>
                    <a:pt x="221" y="105"/>
                  </a:cubicBezTo>
                  <a:cubicBezTo>
                    <a:pt x="233" y="71"/>
                    <a:pt x="279" y="47"/>
                    <a:pt x="326" y="47"/>
                  </a:cubicBezTo>
                  <a:cubicBezTo>
                    <a:pt x="396" y="36"/>
                    <a:pt x="488" y="13"/>
                    <a:pt x="570" y="13"/>
                  </a:cubicBezTo>
                  <a:cubicBezTo>
                    <a:pt x="1208" y="1"/>
                    <a:pt x="1858" y="1"/>
                    <a:pt x="2497" y="47"/>
                  </a:cubicBezTo>
                  <a:cubicBezTo>
                    <a:pt x="2868" y="71"/>
                    <a:pt x="3240" y="71"/>
                    <a:pt x="3600" y="94"/>
                  </a:cubicBezTo>
                  <a:lnTo>
                    <a:pt x="3716" y="94"/>
                  </a:lnTo>
                  <a:cubicBezTo>
                    <a:pt x="4064" y="94"/>
                    <a:pt x="4203" y="198"/>
                    <a:pt x="4203" y="570"/>
                  </a:cubicBezTo>
                  <a:lnTo>
                    <a:pt x="4203" y="1417"/>
                  </a:lnTo>
                  <a:cubicBezTo>
                    <a:pt x="4203" y="1533"/>
                    <a:pt x="4180" y="1649"/>
                    <a:pt x="4110" y="1742"/>
                  </a:cubicBezTo>
                  <a:cubicBezTo>
                    <a:pt x="4029" y="1847"/>
                    <a:pt x="4029" y="1974"/>
                    <a:pt x="4029" y="2091"/>
                  </a:cubicBezTo>
                  <a:cubicBezTo>
                    <a:pt x="4052" y="2555"/>
                    <a:pt x="4087" y="3008"/>
                    <a:pt x="4110" y="3472"/>
                  </a:cubicBezTo>
                  <a:cubicBezTo>
                    <a:pt x="4157" y="4203"/>
                    <a:pt x="4169" y="4935"/>
                    <a:pt x="4099" y="5678"/>
                  </a:cubicBezTo>
                  <a:cubicBezTo>
                    <a:pt x="4087" y="5840"/>
                    <a:pt x="4041" y="5991"/>
                    <a:pt x="3971" y="6154"/>
                  </a:cubicBezTo>
                  <a:cubicBezTo>
                    <a:pt x="3890" y="6340"/>
                    <a:pt x="3762" y="6456"/>
                    <a:pt x="3576" y="6502"/>
                  </a:cubicBezTo>
                  <a:cubicBezTo>
                    <a:pt x="3449" y="6548"/>
                    <a:pt x="3298" y="6572"/>
                    <a:pt x="3159" y="6572"/>
                  </a:cubicBezTo>
                  <a:cubicBezTo>
                    <a:pt x="2810" y="6583"/>
                    <a:pt x="2462" y="6572"/>
                    <a:pt x="2114" y="6572"/>
                  </a:cubicBezTo>
                  <a:cubicBezTo>
                    <a:pt x="1905" y="6572"/>
                    <a:pt x="1707" y="6514"/>
                    <a:pt x="1510" y="6444"/>
                  </a:cubicBezTo>
                  <a:cubicBezTo>
                    <a:pt x="1266" y="6351"/>
                    <a:pt x="1104" y="6189"/>
                    <a:pt x="1011" y="5945"/>
                  </a:cubicBezTo>
                  <a:cubicBezTo>
                    <a:pt x="871" y="5620"/>
                    <a:pt x="755" y="5283"/>
                    <a:pt x="697" y="4923"/>
                  </a:cubicBezTo>
                  <a:cubicBezTo>
                    <a:pt x="570" y="4064"/>
                    <a:pt x="465" y="3193"/>
                    <a:pt x="500" y="2323"/>
                  </a:cubicBezTo>
                  <a:lnTo>
                    <a:pt x="500" y="2137"/>
                  </a:lnTo>
                  <a:cubicBezTo>
                    <a:pt x="512" y="2149"/>
                    <a:pt x="500" y="2125"/>
                    <a:pt x="488" y="2079"/>
                  </a:cubicBezTo>
                  <a:close/>
                  <a:moveTo>
                    <a:pt x="790" y="2009"/>
                  </a:moveTo>
                  <a:cubicBezTo>
                    <a:pt x="790" y="2091"/>
                    <a:pt x="779" y="2183"/>
                    <a:pt x="779" y="2253"/>
                  </a:cubicBezTo>
                  <a:cubicBezTo>
                    <a:pt x="744" y="3066"/>
                    <a:pt x="848" y="3867"/>
                    <a:pt x="964" y="4656"/>
                  </a:cubicBezTo>
                  <a:cubicBezTo>
                    <a:pt x="1022" y="5051"/>
                    <a:pt x="1127" y="5411"/>
                    <a:pt x="1255" y="5782"/>
                  </a:cubicBezTo>
                  <a:cubicBezTo>
                    <a:pt x="1336" y="6014"/>
                    <a:pt x="1498" y="6154"/>
                    <a:pt x="1731" y="6212"/>
                  </a:cubicBezTo>
                  <a:cubicBezTo>
                    <a:pt x="1847" y="6247"/>
                    <a:pt x="1974" y="6270"/>
                    <a:pt x="2090" y="6281"/>
                  </a:cubicBezTo>
                  <a:cubicBezTo>
                    <a:pt x="2462" y="6305"/>
                    <a:pt x="2810" y="6305"/>
                    <a:pt x="3170" y="6281"/>
                  </a:cubicBezTo>
                  <a:cubicBezTo>
                    <a:pt x="3275" y="6281"/>
                    <a:pt x="3367" y="6258"/>
                    <a:pt x="3472" y="6223"/>
                  </a:cubicBezTo>
                  <a:cubicBezTo>
                    <a:pt x="3588" y="6200"/>
                    <a:pt x="3658" y="6131"/>
                    <a:pt x="3716" y="6014"/>
                  </a:cubicBezTo>
                  <a:cubicBezTo>
                    <a:pt x="3809" y="5817"/>
                    <a:pt x="3832" y="5620"/>
                    <a:pt x="3832" y="5411"/>
                  </a:cubicBezTo>
                  <a:lnTo>
                    <a:pt x="3832" y="3518"/>
                  </a:lnTo>
                  <a:cubicBezTo>
                    <a:pt x="3832" y="3182"/>
                    <a:pt x="3809" y="2857"/>
                    <a:pt x="3774" y="2543"/>
                  </a:cubicBezTo>
                  <a:cubicBezTo>
                    <a:pt x="3774" y="2439"/>
                    <a:pt x="3762" y="2334"/>
                    <a:pt x="3751" y="2241"/>
                  </a:cubicBezTo>
                  <a:cubicBezTo>
                    <a:pt x="3739" y="2137"/>
                    <a:pt x="3762" y="2033"/>
                    <a:pt x="3704" y="1951"/>
                  </a:cubicBezTo>
                  <a:lnTo>
                    <a:pt x="3298" y="1951"/>
                  </a:lnTo>
                  <a:cubicBezTo>
                    <a:pt x="3019" y="1951"/>
                    <a:pt x="2752" y="1963"/>
                    <a:pt x="2474" y="1974"/>
                  </a:cubicBezTo>
                  <a:cubicBezTo>
                    <a:pt x="2183" y="2009"/>
                    <a:pt x="1882" y="1974"/>
                    <a:pt x="1591" y="1963"/>
                  </a:cubicBezTo>
                  <a:cubicBezTo>
                    <a:pt x="1324" y="1963"/>
                    <a:pt x="1057" y="1963"/>
                    <a:pt x="790" y="2009"/>
                  </a:cubicBezTo>
                  <a:close/>
                  <a:moveTo>
                    <a:pt x="2114" y="1673"/>
                  </a:moveTo>
                  <a:lnTo>
                    <a:pt x="2114" y="976"/>
                  </a:lnTo>
                  <a:cubicBezTo>
                    <a:pt x="2114" y="883"/>
                    <a:pt x="2114" y="814"/>
                    <a:pt x="2125" y="721"/>
                  </a:cubicBezTo>
                  <a:cubicBezTo>
                    <a:pt x="2125" y="709"/>
                    <a:pt x="2172" y="686"/>
                    <a:pt x="2195" y="686"/>
                  </a:cubicBezTo>
                  <a:cubicBezTo>
                    <a:pt x="2218" y="686"/>
                    <a:pt x="2265" y="697"/>
                    <a:pt x="2265" y="709"/>
                  </a:cubicBezTo>
                  <a:cubicBezTo>
                    <a:pt x="2299" y="767"/>
                    <a:pt x="2311" y="825"/>
                    <a:pt x="2311" y="883"/>
                  </a:cubicBezTo>
                  <a:cubicBezTo>
                    <a:pt x="2323" y="1081"/>
                    <a:pt x="2323" y="1278"/>
                    <a:pt x="2346" y="1464"/>
                  </a:cubicBezTo>
                  <a:cubicBezTo>
                    <a:pt x="2346" y="1545"/>
                    <a:pt x="2369" y="1603"/>
                    <a:pt x="2369" y="1673"/>
                  </a:cubicBezTo>
                  <a:cubicBezTo>
                    <a:pt x="2508" y="1684"/>
                    <a:pt x="2648" y="1800"/>
                    <a:pt x="2799" y="1684"/>
                  </a:cubicBezTo>
                  <a:cubicBezTo>
                    <a:pt x="2787" y="1580"/>
                    <a:pt x="2787" y="1487"/>
                    <a:pt x="2775" y="1382"/>
                  </a:cubicBezTo>
                  <a:cubicBezTo>
                    <a:pt x="2764" y="1173"/>
                    <a:pt x="2752" y="976"/>
                    <a:pt x="2752" y="767"/>
                  </a:cubicBezTo>
                  <a:cubicBezTo>
                    <a:pt x="2752" y="709"/>
                    <a:pt x="2764" y="651"/>
                    <a:pt x="2775" y="593"/>
                  </a:cubicBezTo>
                  <a:cubicBezTo>
                    <a:pt x="2775" y="581"/>
                    <a:pt x="2799" y="570"/>
                    <a:pt x="2822" y="570"/>
                  </a:cubicBezTo>
                  <a:cubicBezTo>
                    <a:pt x="2833" y="570"/>
                    <a:pt x="2868" y="570"/>
                    <a:pt x="2880" y="581"/>
                  </a:cubicBezTo>
                  <a:cubicBezTo>
                    <a:pt x="2892" y="616"/>
                    <a:pt x="2926" y="651"/>
                    <a:pt x="2926" y="697"/>
                  </a:cubicBezTo>
                  <a:cubicBezTo>
                    <a:pt x="2938" y="883"/>
                    <a:pt x="2950" y="1057"/>
                    <a:pt x="2961" y="1243"/>
                  </a:cubicBezTo>
                  <a:cubicBezTo>
                    <a:pt x="2984" y="1406"/>
                    <a:pt x="2996" y="1568"/>
                    <a:pt x="3077" y="1707"/>
                  </a:cubicBezTo>
                  <a:lnTo>
                    <a:pt x="3240" y="1707"/>
                  </a:lnTo>
                  <a:cubicBezTo>
                    <a:pt x="3251" y="1707"/>
                    <a:pt x="3275" y="1696"/>
                    <a:pt x="3286" y="1684"/>
                  </a:cubicBezTo>
                  <a:cubicBezTo>
                    <a:pt x="3333" y="1452"/>
                    <a:pt x="3333" y="605"/>
                    <a:pt x="3298" y="407"/>
                  </a:cubicBezTo>
                  <a:cubicBezTo>
                    <a:pt x="3019" y="396"/>
                    <a:pt x="2729" y="361"/>
                    <a:pt x="2462" y="349"/>
                  </a:cubicBezTo>
                  <a:cubicBezTo>
                    <a:pt x="2172" y="338"/>
                    <a:pt x="1882" y="291"/>
                    <a:pt x="1591" y="338"/>
                  </a:cubicBezTo>
                  <a:cubicBezTo>
                    <a:pt x="1545" y="651"/>
                    <a:pt x="1603" y="1336"/>
                    <a:pt x="1719" y="1707"/>
                  </a:cubicBezTo>
                  <a:cubicBezTo>
                    <a:pt x="1847" y="1742"/>
                    <a:pt x="1963" y="1719"/>
                    <a:pt x="2114" y="1673"/>
                  </a:cubicBezTo>
                  <a:close/>
                  <a:moveTo>
                    <a:pt x="697" y="1754"/>
                  </a:moveTo>
                  <a:cubicBezTo>
                    <a:pt x="604" y="1429"/>
                    <a:pt x="616" y="1092"/>
                    <a:pt x="628" y="767"/>
                  </a:cubicBezTo>
                  <a:cubicBezTo>
                    <a:pt x="628" y="686"/>
                    <a:pt x="639" y="616"/>
                    <a:pt x="663" y="523"/>
                  </a:cubicBezTo>
                  <a:cubicBezTo>
                    <a:pt x="674" y="465"/>
                    <a:pt x="721" y="430"/>
                    <a:pt x="779" y="454"/>
                  </a:cubicBezTo>
                  <a:cubicBezTo>
                    <a:pt x="837" y="465"/>
                    <a:pt x="860" y="512"/>
                    <a:pt x="860" y="570"/>
                  </a:cubicBezTo>
                  <a:cubicBezTo>
                    <a:pt x="860" y="779"/>
                    <a:pt x="848" y="1011"/>
                    <a:pt x="848" y="1231"/>
                  </a:cubicBezTo>
                  <a:cubicBezTo>
                    <a:pt x="848" y="1417"/>
                    <a:pt x="895" y="1591"/>
                    <a:pt x="964" y="1754"/>
                  </a:cubicBezTo>
                  <a:cubicBezTo>
                    <a:pt x="1220" y="1789"/>
                    <a:pt x="1220" y="1789"/>
                    <a:pt x="1440" y="1719"/>
                  </a:cubicBezTo>
                  <a:cubicBezTo>
                    <a:pt x="1440" y="1684"/>
                    <a:pt x="1452" y="1661"/>
                    <a:pt x="1452" y="1626"/>
                  </a:cubicBezTo>
                  <a:cubicBezTo>
                    <a:pt x="1429" y="1255"/>
                    <a:pt x="1394" y="872"/>
                    <a:pt x="1359" y="500"/>
                  </a:cubicBezTo>
                  <a:cubicBezTo>
                    <a:pt x="1336" y="396"/>
                    <a:pt x="1278" y="326"/>
                    <a:pt x="1185" y="326"/>
                  </a:cubicBezTo>
                  <a:cubicBezTo>
                    <a:pt x="906" y="291"/>
                    <a:pt x="616" y="280"/>
                    <a:pt x="337" y="303"/>
                  </a:cubicBezTo>
                  <a:cubicBezTo>
                    <a:pt x="314" y="709"/>
                    <a:pt x="326" y="1522"/>
                    <a:pt x="372" y="1719"/>
                  </a:cubicBezTo>
                  <a:cubicBezTo>
                    <a:pt x="454" y="1754"/>
                    <a:pt x="546" y="1800"/>
                    <a:pt x="697" y="1754"/>
                  </a:cubicBezTo>
                  <a:close/>
                  <a:moveTo>
                    <a:pt x="3565" y="1673"/>
                  </a:moveTo>
                  <a:cubicBezTo>
                    <a:pt x="3739" y="1684"/>
                    <a:pt x="3774" y="1684"/>
                    <a:pt x="3820" y="1638"/>
                  </a:cubicBezTo>
                  <a:cubicBezTo>
                    <a:pt x="3878" y="1580"/>
                    <a:pt x="3890" y="1498"/>
                    <a:pt x="3890" y="1406"/>
                  </a:cubicBezTo>
                  <a:lnTo>
                    <a:pt x="3890" y="547"/>
                  </a:lnTo>
                  <a:cubicBezTo>
                    <a:pt x="3890" y="512"/>
                    <a:pt x="3867" y="465"/>
                    <a:pt x="3855" y="407"/>
                  </a:cubicBezTo>
                  <a:lnTo>
                    <a:pt x="3542" y="407"/>
                  </a:lnTo>
                  <a:cubicBezTo>
                    <a:pt x="3518" y="674"/>
                    <a:pt x="3530" y="1464"/>
                    <a:pt x="3565" y="1673"/>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49"/>
            <p:cNvSpPr/>
            <p:nvPr/>
          </p:nvSpPr>
          <p:spPr>
            <a:xfrm>
              <a:off x="717875" y="3678100"/>
              <a:ext cx="53700" cy="69400"/>
            </a:xfrm>
            <a:custGeom>
              <a:rect b="b" l="l" r="r" t="t"/>
              <a:pathLst>
                <a:path extrusionOk="0" h="2776" w="2148">
                  <a:moveTo>
                    <a:pt x="1463" y="860"/>
                  </a:moveTo>
                  <a:cubicBezTo>
                    <a:pt x="1567" y="872"/>
                    <a:pt x="1649" y="883"/>
                    <a:pt x="1741" y="918"/>
                  </a:cubicBezTo>
                  <a:cubicBezTo>
                    <a:pt x="1811" y="930"/>
                    <a:pt x="1881" y="930"/>
                    <a:pt x="1939" y="965"/>
                  </a:cubicBezTo>
                  <a:cubicBezTo>
                    <a:pt x="2055" y="999"/>
                    <a:pt x="2125" y="1092"/>
                    <a:pt x="2125" y="1220"/>
                  </a:cubicBezTo>
                  <a:cubicBezTo>
                    <a:pt x="2125" y="1348"/>
                    <a:pt x="2148" y="1475"/>
                    <a:pt x="2125" y="1615"/>
                  </a:cubicBezTo>
                  <a:cubicBezTo>
                    <a:pt x="2125" y="1731"/>
                    <a:pt x="2067" y="1777"/>
                    <a:pt x="1950" y="1789"/>
                  </a:cubicBezTo>
                  <a:cubicBezTo>
                    <a:pt x="1834" y="1812"/>
                    <a:pt x="1707" y="1835"/>
                    <a:pt x="1591" y="1847"/>
                  </a:cubicBezTo>
                  <a:cubicBezTo>
                    <a:pt x="1544" y="1986"/>
                    <a:pt x="1567" y="2137"/>
                    <a:pt x="1591" y="2276"/>
                  </a:cubicBezTo>
                  <a:cubicBezTo>
                    <a:pt x="1602" y="2381"/>
                    <a:pt x="1602" y="2485"/>
                    <a:pt x="1591" y="2590"/>
                  </a:cubicBezTo>
                  <a:cubicBezTo>
                    <a:pt x="1579" y="2706"/>
                    <a:pt x="1486" y="2764"/>
                    <a:pt x="1370" y="2776"/>
                  </a:cubicBezTo>
                  <a:lnTo>
                    <a:pt x="1010" y="2776"/>
                  </a:lnTo>
                  <a:cubicBezTo>
                    <a:pt x="871" y="2776"/>
                    <a:pt x="778" y="2706"/>
                    <a:pt x="731" y="2567"/>
                  </a:cubicBezTo>
                  <a:cubicBezTo>
                    <a:pt x="673" y="2427"/>
                    <a:pt x="639" y="2276"/>
                    <a:pt x="592" y="2125"/>
                  </a:cubicBezTo>
                  <a:cubicBezTo>
                    <a:pt x="488" y="2091"/>
                    <a:pt x="383" y="2067"/>
                    <a:pt x="267" y="2033"/>
                  </a:cubicBezTo>
                  <a:cubicBezTo>
                    <a:pt x="93" y="1975"/>
                    <a:pt x="0" y="1858"/>
                    <a:pt x="12" y="1673"/>
                  </a:cubicBezTo>
                  <a:lnTo>
                    <a:pt x="12" y="1359"/>
                  </a:lnTo>
                  <a:cubicBezTo>
                    <a:pt x="12" y="1255"/>
                    <a:pt x="70" y="1174"/>
                    <a:pt x="174" y="1127"/>
                  </a:cubicBezTo>
                  <a:cubicBezTo>
                    <a:pt x="244" y="1104"/>
                    <a:pt x="325" y="1092"/>
                    <a:pt x="418" y="1057"/>
                  </a:cubicBezTo>
                  <a:cubicBezTo>
                    <a:pt x="464" y="918"/>
                    <a:pt x="430" y="756"/>
                    <a:pt x="430" y="605"/>
                  </a:cubicBezTo>
                  <a:cubicBezTo>
                    <a:pt x="430" y="431"/>
                    <a:pt x="476" y="291"/>
                    <a:pt x="557" y="140"/>
                  </a:cubicBezTo>
                  <a:cubicBezTo>
                    <a:pt x="604" y="71"/>
                    <a:pt x="673" y="24"/>
                    <a:pt x="766" y="13"/>
                  </a:cubicBezTo>
                  <a:cubicBezTo>
                    <a:pt x="906" y="13"/>
                    <a:pt x="1057" y="1"/>
                    <a:pt x="1196" y="13"/>
                  </a:cubicBezTo>
                  <a:cubicBezTo>
                    <a:pt x="1347" y="24"/>
                    <a:pt x="1428" y="82"/>
                    <a:pt x="1451" y="245"/>
                  </a:cubicBezTo>
                  <a:cubicBezTo>
                    <a:pt x="1463" y="361"/>
                    <a:pt x="1463" y="489"/>
                    <a:pt x="1463" y="605"/>
                  </a:cubicBezTo>
                  <a:cubicBezTo>
                    <a:pt x="1440" y="674"/>
                    <a:pt x="1440" y="756"/>
                    <a:pt x="1463" y="860"/>
                  </a:cubicBezTo>
                  <a:close/>
                  <a:moveTo>
                    <a:pt x="1393" y="1568"/>
                  </a:moveTo>
                  <a:cubicBezTo>
                    <a:pt x="1463" y="1557"/>
                    <a:pt x="1533" y="1545"/>
                    <a:pt x="1602" y="1545"/>
                  </a:cubicBezTo>
                  <a:cubicBezTo>
                    <a:pt x="1683" y="1522"/>
                    <a:pt x="1765" y="1522"/>
                    <a:pt x="1858" y="1510"/>
                  </a:cubicBezTo>
                  <a:lnTo>
                    <a:pt x="1858" y="1220"/>
                  </a:lnTo>
                  <a:cubicBezTo>
                    <a:pt x="1800" y="1208"/>
                    <a:pt x="1753" y="1174"/>
                    <a:pt x="1695" y="1174"/>
                  </a:cubicBezTo>
                  <a:cubicBezTo>
                    <a:pt x="1591" y="1162"/>
                    <a:pt x="1486" y="1162"/>
                    <a:pt x="1393" y="1150"/>
                  </a:cubicBezTo>
                  <a:cubicBezTo>
                    <a:pt x="1231" y="1127"/>
                    <a:pt x="1184" y="1069"/>
                    <a:pt x="1184" y="930"/>
                  </a:cubicBezTo>
                  <a:lnTo>
                    <a:pt x="1184" y="686"/>
                  </a:lnTo>
                  <a:cubicBezTo>
                    <a:pt x="1184" y="547"/>
                    <a:pt x="1196" y="419"/>
                    <a:pt x="1173" y="303"/>
                  </a:cubicBezTo>
                  <a:cubicBezTo>
                    <a:pt x="1126" y="280"/>
                    <a:pt x="1115" y="256"/>
                    <a:pt x="1103" y="256"/>
                  </a:cubicBezTo>
                  <a:cubicBezTo>
                    <a:pt x="1045" y="256"/>
                    <a:pt x="987" y="245"/>
                    <a:pt x="906" y="245"/>
                  </a:cubicBezTo>
                  <a:cubicBezTo>
                    <a:pt x="755" y="245"/>
                    <a:pt x="708" y="291"/>
                    <a:pt x="662" y="419"/>
                  </a:cubicBezTo>
                  <a:cubicBezTo>
                    <a:pt x="650" y="489"/>
                    <a:pt x="639" y="570"/>
                    <a:pt x="639" y="639"/>
                  </a:cubicBezTo>
                  <a:cubicBezTo>
                    <a:pt x="639" y="802"/>
                    <a:pt x="650" y="976"/>
                    <a:pt x="639" y="1127"/>
                  </a:cubicBezTo>
                  <a:cubicBezTo>
                    <a:pt x="639" y="1185"/>
                    <a:pt x="615" y="1243"/>
                    <a:pt x="604" y="1301"/>
                  </a:cubicBezTo>
                  <a:cubicBezTo>
                    <a:pt x="488" y="1336"/>
                    <a:pt x="372" y="1348"/>
                    <a:pt x="267" y="1359"/>
                  </a:cubicBezTo>
                  <a:cubicBezTo>
                    <a:pt x="255" y="1406"/>
                    <a:pt x="255" y="1441"/>
                    <a:pt x="255" y="1464"/>
                  </a:cubicBezTo>
                  <a:cubicBezTo>
                    <a:pt x="255" y="1719"/>
                    <a:pt x="267" y="1742"/>
                    <a:pt x="534" y="1719"/>
                  </a:cubicBezTo>
                  <a:lnTo>
                    <a:pt x="557" y="1719"/>
                  </a:lnTo>
                  <a:cubicBezTo>
                    <a:pt x="697" y="1696"/>
                    <a:pt x="790" y="1754"/>
                    <a:pt x="813" y="1916"/>
                  </a:cubicBezTo>
                  <a:cubicBezTo>
                    <a:pt x="824" y="2102"/>
                    <a:pt x="848" y="2311"/>
                    <a:pt x="952" y="2485"/>
                  </a:cubicBezTo>
                  <a:cubicBezTo>
                    <a:pt x="1068" y="2509"/>
                    <a:pt x="1196" y="2520"/>
                    <a:pt x="1335" y="2485"/>
                  </a:cubicBezTo>
                  <a:cubicBezTo>
                    <a:pt x="1405" y="2195"/>
                    <a:pt x="1335" y="1882"/>
                    <a:pt x="1393" y="1568"/>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5" name="Google Shape;545;p49"/>
          <p:cNvGrpSpPr/>
          <p:nvPr/>
        </p:nvGrpSpPr>
        <p:grpSpPr>
          <a:xfrm rot="3303917">
            <a:off x="7811565" y="4352123"/>
            <a:ext cx="360250" cy="1149365"/>
            <a:chOff x="616875" y="3027700"/>
            <a:chExt cx="97525" cy="311150"/>
          </a:xfrm>
        </p:grpSpPr>
        <p:sp>
          <p:nvSpPr>
            <p:cNvPr id="546" name="Google Shape;546;p49"/>
            <p:cNvSpPr/>
            <p:nvPr/>
          </p:nvSpPr>
          <p:spPr>
            <a:xfrm>
              <a:off x="616875" y="3027700"/>
              <a:ext cx="97525" cy="311150"/>
            </a:xfrm>
            <a:custGeom>
              <a:rect b="b" l="l" r="r" t="t"/>
              <a:pathLst>
                <a:path extrusionOk="0" h="12446" w="3901">
                  <a:moveTo>
                    <a:pt x="12" y="8116"/>
                  </a:moveTo>
                  <a:lnTo>
                    <a:pt x="12" y="5109"/>
                  </a:lnTo>
                  <a:cubicBezTo>
                    <a:pt x="12" y="4946"/>
                    <a:pt x="12" y="4784"/>
                    <a:pt x="93" y="4633"/>
                  </a:cubicBezTo>
                  <a:cubicBezTo>
                    <a:pt x="116" y="4552"/>
                    <a:pt x="116" y="4436"/>
                    <a:pt x="116" y="4354"/>
                  </a:cubicBezTo>
                  <a:lnTo>
                    <a:pt x="116" y="3936"/>
                  </a:lnTo>
                  <a:cubicBezTo>
                    <a:pt x="116" y="3832"/>
                    <a:pt x="151" y="3739"/>
                    <a:pt x="221" y="3681"/>
                  </a:cubicBezTo>
                  <a:cubicBezTo>
                    <a:pt x="325" y="3600"/>
                    <a:pt x="360" y="3484"/>
                    <a:pt x="406" y="3367"/>
                  </a:cubicBezTo>
                  <a:cubicBezTo>
                    <a:pt x="476" y="3193"/>
                    <a:pt x="557" y="3031"/>
                    <a:pt x="639" y="2857"/>
                  </a:cubicBezTo>
                  <a:cubicBezTo>
                    <a:pt x="731" y="2671"/>
                    <a:pt x="824" y="2485"/>
                    <a:pt x="801" y="2265"/>
                  </a:cubicBezTo>
                  <a:cubicBezTo>
                    <a:pt x="801" y="2230"/>
                    <a:pt x="801" y="2218"/>
                    <a:pt x="813" y="2195"/>
                  </a:cubicBezTo>
                  <a:cubicBezTo>
                    <a:pt x="940" y="1905"/>
                    <a:pt x="894" y="1591"/>
                    <a:pt x="894" y="1289"/>
                  </a:cubicBezTo>
                  <a:cubicBezTo>
                    <a:pt x="894" y="1150"/>
                    <a:pt x="917" y="1011"/>
                    <a:pt x="894" y="871"/>
                  </a:cubicBezTo>
                  <a:cubicBezTo>
                    <a:pt x="871" y="663"/>
                    <a:pt x="952" y="512"/>
                    <a:pt x="1010" y="337"/>
                  </a:cubicBezTo>
                  <a:cubicBezTo>
                    <a:pt x="1091" y="117"/>
                    <a:pt x="1300" y="47"/>
                    <a:pt x="1521" y="12"/>
                  </a:cubicBezTo>
                  <a:cubicBezTo>
                    <a:pt x="1625" y="1"/>
                    <a:pt x="1730" y="12"/>
                    <a:pt x="1846" y="12"/>
                  </a:cubicBezTo>
                  <a:cubicBezTo>
                    <a:pt x="1962" y="12"/>
                    <a:pt x="2055" y="70"/>
                    <a:pt x="2090" y="175"/>
                  </a:cubicBezTo>
                  <a:cubicBezTo>
                    <a:pt x="2171" y="419"/>
                    <a:pt x="2287" y="663"/>
                    <a:pt x="2275" y="941"/>
                  </a:cubicBezTo>
                  <a:cubicBezTo>
                    <a:pt x="2252" y="1266"/>
                    <a:pt x="2368" y="1556"/>
                    <a:pt x="2426" y="1870"/>
                  </a:cubicBezTo>
                  <a:cubicBezTo>
                    <a:pt x="2438" y="1940"/>
                    <a:pt x="2461" y="2032"/>
                    <a:pt x="2484" y="2102"/>
                  </a:cubicBezTo>
                  <a:cubicBezTo>
                    <a:pt x="2519" y="2369"/>
                    <a:pt x="2659" y="2555"/>
                    <a:pt x="2868" y="2683"/>
                  </a:cubicBezTo>
                  <a:cubicBezTo>
                    <a:pt x="2891" y="2683"/>
                    <a:pt x="2891" y="2694"/>
                    <a:pt x="2902" y="2694"/>
                  </a:cubicBezTo>
                  <a:cubicBezTo>
                    <a:pt x="3297" y="2845"/>
                    <a:pt x="3494" y="3158"/>
                    <a:pt x="3587" y="3553"/>
                  </a:cubicBezTo>
                  <a:cubicBezTo>
                    <a:pt x="3634" y="3774"/>
                    <a:pt x="3761" y="3960"/>
                    <a:pt x="3715" y="4192"/>
                  </a:cubicBezTo>
                  <a:cubicBezTo>
                    <a:pt x="3866" y="4586"/>
                    <a:pt x="3808" y="5004"/>
                    <a:pt x="3808" y="5399"/>
                  </a:cubicBezTo>
                  <a:cubicBezTo>
                    <a:pt x="3808" y="5736"/>
                    <a:pt x="3831" y="6061"/>
                    <a:pt x="3878" y="6397"/>
                  </a:cubicBezTo>
                  <a:cubicBezTo>
                    <a:pt x="3889" y="6560"/>
                    <a:pt x="3901" y="6723"/>
                    <a:pt x="3901" y="6897"/>
                  </a:cubicBezTo>
                  <a:lnTo>
                    <a:pt x="3901" y="10147"/>
                  </a:lnTo>
                  <a:cubicBezTo>
                    <a:pt x="3901" y="10345"/>
                    <a:pt x="3878" y="10530"/>
                    <a:pt x="3785" y="10728"/>
                  </a:cubicBezTo>
                  <a:cubicBezTo>
                    <a:pt x="3715" y="10902"/>
                    <a:pt x="3657" y="11076"/>
                    <a:pt x="3622" y="11262"/>
                  </a:cubicBezTo>
                  <a:cubicBezTo>
                    <a:pt x="3599" y="11436"/>
                    <a:pt x="3506" y="11575"/>
                    <a:pt x="3448" y="11738"/>
                  </a:cubicBezTo>
                  <a:cubicBezTo>
                    <a:pt x="3344" y="12016"/>
                    <a:pt x="3135" y="12144"/>
                    <a:pt x="2868" y="12248"/>
                  </a:cubicBezTo>
                  <a:cubicBezTo>
                    <a:pt x="2810" y="12272"/>
                    <a:pt x="2740" y="12307"/>
                    <a:pt x="2670" y="12307"/>
                  </a:cubicBezTo>
                  <a:cubicBezTo>
                    <a:pt x="2345" y="12318"/>
                    <a:pt x="2055" y="12446"/>
                    <a:pt x="1741" y="12446"/>
                  </a:cubicBezTo>
                  <a:lnTo>
                    <a:pt x="894" y="12446"/>
                  </a:lnTo>
                  <a:cubicBezTo>
                    <a:pt x="662" y="12446"/>
                    <a:pt x="348" y="12248"/>
                    <a:pt x="255" y="12040"/>
                  </a:cubicBezTo>
                  <a:cubicBezTo>
                    <a:pt x="105" y="11714"/>
                    <a:pt x="0" y="11366"/>
                    <a:pt x="12" y="10971"/>
                  </a:cubicBezTo>
                  <a:cubicBezTo>
                    <a:pt x="35" y="10008"/>
                    <a:pt x="12" y="9068"/>
                    <a:pt x="12" y="8116"/>
                  </a:cubicBezTo>
                  <a:close/>
                  <a:moveTo>
                    <a:pt x="2008" y="1754"/>
                  </a:moveTo>
                  <a:lnTo>
                    <a:pt x="1382" y="1754"/>
                  </a:lnTo>
                  <a:cubicBezTo>
                    <a:pt x="1265" y="1754"/>
                    <a:pt x="1207" y="1812"/>
                    <a:pt x="1196" y="1928"/>
                  </a:cubicBezTo>
                  <a:cubicBezTo>
                    <a:pt x="1173" y="2079"/>
                    <a:pt x="1196" y="2207"/>
                    <a:pt x="1173" y="2346"/>
                  </a:cubicBezTo>
                  <a:cubicBezTo>
                    <a:pt x="1173" y="2427"/>
                    <a:pt x="1161" y="2520"/>
                    <a:pt x="1115" y="2578"/>
                  </a:cubicBezTo>
                  <a:cubicBezTo>
                    <a:pt x="917" y="2845"/>
                    <a:pt x="801" y="3147"/>
                    <a:pt x="627" y="3426"/>
                  </a:cubicBezTo>
                  <a:cubicBezTo>
                    <a:pt x="476" y="3681"/>
                    <a:pt x="395" y="3971"/>
                    <a:pt x="418" y="4296"/>
                  </a:cubicBezTo>
                  <a:cubicBezTo>
                    <a:pt x="441" y="4436"/>
                    <a:pt x="441" y="4598"/>
                    <a:pt x="395" y="4749"/>
                  </a:cubicBezTo>
                  <a:cubicBezTo>
                    <a:pt x="348" y="4888"/>
                    <a:pt x="337" y="5039"/>
                    <a:pt x="337" y="5190"/>
                  </a:cubicBezTo>
                  <a:lnTo>
                    <a:pt x="337" y="11053"/>
                  </a:lnTo>
                  <a:cubicBezTo>
                    <a:pt x="337" y="11343"/>
                    <a:pt x="418" y="11610"/>
                    <a:pt x="534" y="11854"/>
                  </a:cubicBezTo>
                  <a:cubicBezTo>
                    <a:pt x="615" y="12005"/>
                    <a:pt x="743" y="12132"/>
                    <a:pt x="940" y="12132"/>
                  </a:cubicBezTo>
                  <a:cubicBezTo>
                    <a:pt x="1451" y="12156"/>
                    <a:pt x="1962" y="12086"/>
                    <a:pt x="2473" y="12028"/>
                  </a:cubicBezTo>
                  <a:cubicBezTo>
                    <a:pt x="2577" y="12016"/>
                    <a:pt x="2693" y="11970"/>
                    <a:pt x="2798" y="11912"/>
                  </a:cubicBezTo>
                  <a:cubicBezTo>
                    <a:pt x="2902" y="11854"/>
                    <a:pt x="3018" y="11773"/>
                    <a:pt x="3088" y="11680"/>
                  </a:cubicBezTo>
                  <a:cubicBezTo>
                    <a:pt x="3239" y="11482"/>
                    <a:pt x="3320" y="11227"/>
                    <a:pt x="3390" y="10983"/>
                  </a:cubicBezTo>
                  <a:cubicBezTo>
                    <a:pt x="3425" y="10867"/>
                    <a:pt x="3448" y="10751"/>
                    <a:pt x="3494" y="10646"/>
                  </a:cubicBezTo>
                  <a:cubicBezTo>
                    <a:pt x="3564" y="10495"/>
                    <a:pt x="3587" y="10321"/>
                    <a:pt x="3587" y="10147"/>
                  </a:cubicBezTo>
                  <a:lnTo>
                    <a:pt x="3587" y="6862"/>
                  </a:lnTo>
                  <a:cubicBezTo>
                    <a:pt x="3587" y="6734"/>
                    <a:pt x="3587" y="6606"/>
                    <a:pt x="3564" y="6490"/>
                  </a:cubicBezTo>
                  <a:cubicBezTo>
                    <a:pt x="3483" y="6061"/>
                    <a:pt x="3506" y="5631"/>
                    <a:pt x="3494" y="5190"/>
                  </a:cubicBezTo>
                  <a:cubicBezTo>
                    <a:pt x="3494" y="4946"/>
                    <a:pt x="3529" y="4703"/>
                    <a:pt x="3425" y="4470"/>
                  </a:cubicBezTo>
                  <a:cubicBezTo>
                    <a:pt x="3413" y="4424"/>
                    <a:pt x="3413" y="4354"/>
                    <a:pt x="3413" y="4296"/>
                  </a:cubicBezTo>
                  <a:cubicBezTo>
                    <a:pt x="3413" y="4134"/>
                    <a:pt x="3390" y="4006"/>
                    <a:pt x="3320" y="3855"/>
                  </a:cubicBezTo>
                  <a:cubicBezTo>
                    <a:pt x="3262" y="3762"/>
                    <a:pt x="3239" y="3646"/>
                    <a:pt x="3204" y="3530"/>
                  </a:cubicBezTo>
                  <a:cubicBezTo>
                    <a:pt x="3158" y="3333"/>
                    <a:pt x="3053" y="3217"/>
                    <a:pt x="2902" y="3124"/>
                  </a:cubicBezTo>
                  <a:cubicBezTo>
                    <a:pt x="2786" y="3042"/>
                    <a:pt x="2659" y="2973"/>
                    <a:pt x="2554" y="2903"/>
                  </a:cubicBezTo>
                  <a:cubicBezTo>
                    <a:pt x="2392" y="2799"/>
                    <a:pt x="2264" y="2683"/>
                    <a:pt x="2217" y="2485"/>
                  </a:cubicBezTo>
                  <a:cubicBezTo>
                    <a:pt x="2183" y="2230"/>
                    <a:pt x="2078" y="1986"/>
                    <a:pt x="2008" y="1754"/>
                  </a:cubicBezTo>
                  <a:close/>
                  <a:moveTo>
                    <a:pt x="1950" y="1464"/>
                  </a:moveTo>
                  <a:lnTo>
                    <a:pt x="1950" y="1011"/>
                  </a:lnTo>
                  <a:cubicBezTo>
                    <a:pt x="1950" y="895"/>
                    <a:pt x="1927" y="779"/>
                    <a:pt x="1916" y="663"/>
                  </a:cubicBezTo>
                  <a:cubicBezTo>
                    <a:pt x="1892" y="535"/>
                    <a:pt x="1800" y="454"/>
                    <a:pt x="1672" y="396"/>
                  </a:cubicBezTo>
                  <a:cubicBezTo>
                    <a:pt x="1521" y="337"/>
                    <a:pt x="1324" y="419"/>
                    <a:pt x="1312" y="570"/>
                  </a:cubicBezTo>
                  <a:cubicBezTo>
                    <a:pt x="1289" y="860"/>
                    <a:pt x="1265" y="1150"/>
                    <a:pt x="1324" y="1440"/>
                  </a:cubicBezTo>
                  <a:cubicBezTo>
                    <a:pt x="1521" y="1498"/>
                    <a:pt x="1718" y="1475"/>
                    <a:pt x="1950" y="1464"/>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49"/>
            <p:cNvSpPr/>
            <p:nvPr/>
          </p:nvSpPr>
          <p:spPr>
            <a:xfrm>
              <a:off x="641250" y="3121750"/>
              <a:ext cx="49075" cy="179100"/>
            </a:xfrm>
            <a:custGeom>
              <a:rect b="b" l="l" r="r" t="t"/>
              <a:pathLst>
                <a:path extrusionOk="0" h="7164" w="1963">
                  <a:moveTo>
                    <a:pt x="1939" y="3378"/>
                  </a:moveTo>
                  <a:cubicBezTo>
                    <a:pt x="1939" y="4238"/>
                    <a:pt x="1927" y="5073"/>
                    <a:pt x="1939" y="5932"/>
                  </a:cubicBezTo>
                  <a:cubicBezTo>
                    <a:pt x="1939" y="6188"/>
                    <a:pt x="1846" y="6408"/>
                    <a:pt x="1800" y="6641"/>
                  </a:cubicBezTo>
                  <a:cubicBezTo>
                    <a:pt x="1788" y="6722"/>
                    <a:pt x="1672" y="6803"/>
                    <a:pt x="1591" y="6861"/>
                  </a:cubicBezTo>
                  <a:cubicBezTo>
                    <a:pt x="1475" y="6942"/>
                    <a:pt x="1335" y="7001"/>
                    <a:pt x="1208" y="7093"/>
                  </a:cubicBezTo>
                  <a:cubicBezTo>
                    <a:pt x="1115" y="7151"/>
                    <a:pt x="1022" y="7163"/>
                    <a:pt x="941" y="7117"/>
                  </a:cubicBezTo>
                  <a:cubicBezTo>
                    <a:pt x="778" y="7047"/>
                    <a:pt x="627" y="6989"/>
                    <a:pt x="476" y="6884"/>
                  </a:cubicBezTo>
                  <a:cubicBezTo>
                    <a:pt x="337" y="6780"/>
                    <a:pt x="186" y="6675"/>
                    <a:pt x="221" y="6466"/>
                  </a:cubicBezTo>
                  <a:cubicBezTo>
                    <a:pt x="82" y="6188"/>
                    <a:pt x="128" y="5898"/>
                    <a:pt x="116" y="5607"/>
                  </a:cubicBezTo>
                  <a:cubicBezTo>
                    <a:pt x="116" y="5480"/>
                    <a:pt x="116" y="5364"/>
                    <a:pt x="58" y="5236"/>
                  </a:cubicBezTo>
                  <a:cubicBezTo>
                    <a:pt x="23" y="5143"/>
                    <a:pt x="12" y="5062"/>
                    <a:pt x="12" y="4957"/>
                  </a:cubicBezTo>
                  <a:lnTo>
                    <a:pt x="12" y="2728"/>
                  </a:lnTo>
                  <a:cubicBezTo>
                    <a:pt x="12" y="2670"/>
                    <a:pt x="0" y="2589"/>
                    <a:pt x="23" y="2554"/>
                  </a:cubicBezTo>
                  <a:cubicBezTo>
                    <a:pt x="151" y="2276"/>
                    <a:pt x="116" y="1985"/>
                    <a:pt x="116" y="1695"/>
                  </a:cubicBezTo>
                  <a:lnTo>
                    <a:pt x="116" y="1451"/>
                  </a:lnTo>
                  <a:cubicBezTo>
                    <a:pt x="82" y="1068"/>
                    <a:pt x="209" y="720"/>
                    <a:pt x="314" y="360"/>
                  </a:cubicBezTo>
                  <a:cubicBezTo>
                    <a:pt x="383" y="139"/>
                    <a:pt x="581" y="12"/>
                    <a:pt x="813" y="0"/>
                  </a:cubicBezTo>
                  <a:lnTo>
                    <a:pt x="1161" y="0"/>
                  </a:lnTo>
                  <a:cubicBezTo>
                    <a:pt x="1521" y="0"/>
                    <a:pt x="1742" y="209"/>
                    <a:pt x="1916" y="476"/>
                  </a:cubicBezTo>
                  <a:cubicBezTo>
                    <a:pt x="1962" y="546"/>
                    <a:pt x="1962" y="674"/>
                    <a:pt x="1962" y="778"/>
                  </a:cubicBezTo>
                  <a:cubicBezTo>
                    <a:pt x="1962" y="1660"/>
                    <a:pt x="1962" y="2519"/>
                    <a:pt x="1939" y="3378"/>
                  </a:cubicBezTo>
                  <a:cubicBezTo>
                    <a:pt x="1962" y="3378"/>
                    <a:pt x="1962" y="3378"/>
                    <a:pt x="1939" y="3378"/>
                  </a:cubicBezTo>
                  <a:close/>
                  <a:moveTo>
                    <a:pt x="1567" y="6617"/>
                  </a:moveTo>
                  <a:cubicBezTo>
                    <a:pt x="1614" y="6223"/>
                    <a:pt x="1672" y="5840"/>
                    <a:pt x="1672" y="5468"/>
                  </a:cubicBezTo>
                  <a:cubicBezTo>
                    <a:pt x="1672" y="3971"/>
                    <a:pt x="1649" y="2461"/>
                    <a:pt x="1649" y="964"/>
                  </a:cubicBezTo>
                  <a:cubicBezTo>
                    <a:pt x="1649" y="906"/>
                    <a:pt x="1672" y="848"/>
                    <a:pt x="1649" y="790"/>
                  </a:cubicBezTo>
                  <a:cubicBezTo>
                    <a:pt x="1637" y="720"/>
                    <a:pt x="1626" y="615"/>
                    <a:pt x="1567" y="581"/>
                  </a:cubicBezTo>
                  <a:cubicBezTo>
                    <a:pt x="1417" y="430"/>
                    <a:pt x="1277" y="302"/>
                    <a:pt x="1033" y="302"/>
                  </a:cubicBezTo>
                  <a:cubicBezTo>
                    <a:pt x="801" y="314"/>
                    <a:pt x="650" y="383"/>
                    <a:pt x="581" y="604"/>
                  </a:cubicBezTo>
                  <a:cubicBezTo>
                    <a:pt x="511" y="836"/>
                    <a:pt x="430" y="1068"/>
                    <a:pt x="418" y="1300"/>
                  </a:cubicBezTo>
                  <a:lnTo>
                    <a:pt x="418" y="1823"/>
                  </a:lnTo>
                  <a:cubicBezTo>
                    <a:pt x="418" y="2090"/>
                    <a:pt x="453" y="2357"/>
                    <a:pt x="337" y="2612"/>
                  </a:cubicBezTo>
                  <a:cubicBezTo>
                    <a:pt x="302" y="2670"/>
                    <a:pt x="314" y="2740"/>
                    <a:pt x="314" y="2810"/>
                  </a:cubicBezTo>
                  <a:lnTo>
                    <a:pt x="314" y="4830"/>
                  </a:lnTo>
                  <a:cubicBezTo>
                    <a:pt x="314" y="4911"/>
                    <a:pt x="302" y="5004"/>
                    <a:pt x="349" y="5073"/>
                  </a:cubicBezTo>
                  <a:cubicBezTo>
                    <a:pt x="430" y="5248"/>
                    <a:pt x="418" y="5433"/>
                    <a:pt x="418" y="5631"/>
                  </a:cubicBezTo>
                  <a:cubicBezTo>
                    <a:pt x="418" y="5747"/>
                    <a:pt x="407" y="5863"/>
                    <a:pt x="418" y="5979"/>
                  </a:cubicBezTo>
                  <a:cubicBezTo>
                    <a:pt x="453" y="6153"/>
                    <a:pt x="476" y="6327"/>
                    <a:pt x="546" y="6466"/>
                  </a:cubicBezTo>
                  <a:cubicBezTo>
                    <a:pt x="604" y="6594"/>
                    <a:pt x="720" y="6699"/>
                    <a:pt x="871" y="6722"/>
                  </a:cubicBezTo>
                  <a:cubicBezTo>
                    <a:pt x="1010" y="6757"/>
                    <a:pt x="1161" y="6826"/>
                    <a:pt x="1300" y="6710"/>
                  </a:cubicBezTo>
                  <a:cubicBezTo>
                    <a:pt x="1347" y="6675"/>
                    <a:pt x="1440" y="6652"/>
                    <a:pt x="1567" y="6617"/>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49"/>
            <p:cNvSpPr/>
            <p:nvPr/>
          </p:nvSpPr>
          <p:spPr>
            <a:xfrm>
              <a:off x="657775" y="3180375"/>
              <a:ext cx="18900" cy="38050"/>
            </a:xfrm>
            <a:custGeom>
              <a:rect b="b" l="l" r="r" t="t"/>
              <a:pathLst>
                <a:path extrusionOk="0" h="1522" w="756">
                  <a:moveTo>
                    <a:pt x="431" y="360"/>
                  </a:moveTo>
                  <a:cubicBezTo>
                    <a:pt x="500" y="511"/>
                    <a:pt x="756" y="569"/>
                    <a:pt x="581" y="813"/>
                  </a:cubicBezTo>
                  <a:lnTo>
                    <a:pt x="407" y="685"/>
                  </a:lnTo>
                  <a:cubicBezTo>
                    <a:pt x="326" y="755"/>
                    <a:pt x="338" y="824"/>
                    <a:pt x="384" y="906"/>
                  </a:cubicBezTo>
                  <a:cubicBezTo>
                    <a:pt x="454" y="1022"/>
                    <a:pt x="512" y="1138"/>
                    <a:pt x="581" y="1254"/>
                  </a:cubicBezTo>
                  <a:lnTo>
                    <a:pt x="523" y="1370"/>
                  </a:lnTo>
                  <a:cubicBezTo>
                    <a:pt x="500" y="1405"/>
                    <a:pt x="454" y="1451"/>
                    <a:pt x="396" y="1498"/>
                  </a:cubicBezTo>
                  <a:cubicBezTo>
                    <a:pt x="268" y="1463"/>
                    <a:pt x="117" y="1521"/>
                    <a:pt x="13" y="1428"/>
                  </a:cubicBezTo>
                  <a:cubicBezTo>
                    <a:pt x="36" y="1266"/>
                    <a:pt x="36" y="1115"/>
                    <a:pt x="47" y="975"/>
                  </a:cubicBezTo>
                  <a:cubicBezTo>
                    <a:pt x="47" y="917"/>
                    <a:pt x="71" y="859"/>
                    <a:pt x="105" y="824"/>
                  </a:cubicBezTo>
                  <a:cubicBezTo>
                    <a:pt x="175" y="766"/>
                    <a:pt x="187" y="697"/>
                    <a:pt x="187" y="616"/>
                  </a:cubicBezTo>
                  <a:cubicBezTo>
                    <a:pt x="187" y="534"/>
                    <a:pt x="164" y="465"/>
                    <a:pt x="175" y="407"/>
                  </a:cubicBezTo>
                  <a:cubicBezTo>
                    <a:pt x="187" y="302"/>
                    <a:pt x="164" y="267"/>
                    <a:pt x="94" y="209"/>
                  </a:cubicBezTo>
                  <a:cubicBezTo>
                    <a:pt x="1" y="128"/>
                    <a:pt x="47" y="35"/>
                    <a:pt x="164" y="12"/>
                  </a:cubicBezTo>
                  <a:cubicBezTo>
                    <a:pt x="233" y="0"/>
                    <a:pt x="314" y="0"/>
                    <a:pt x="372" y="0"/>
                  </a:cubicBezTo>
                  <a:cubicBezTo>
                    <a:pt x="547" y="12"/>
                    <a:pt x="581" y="128"/>
                    <a:pt x="465" y="290"/>
                  </a:cubicBezTo>
                  <a:cubicBezTo>
                    <a:pt x="454" y="302"/>
                    <a:pt x="442" y="337"/>
                    <a:pt x="431"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49"/>
            <p:cNvSpPr/>
            <p:nvPr/>
          </p:nvSpPr>
          <p:spPr>
            <a:xfrm>
              <a:off x="657500" y="3233775"/>
              <a:ext cx="14825" cy="11625"/>
            </a:xfrm>
            <a:custGeom>
              <a:rect b="b" l="l" r="r" t="t"/>
              <a:pathLst>
                <a:path extrusionOk="0" h="465" w="593">
                  <a:moveTo>
                    <a:pt x="523" y="360"/>
                  </a:moveTo>
                  <a:cubicBezTo>
                    <a:pt x="395" y="395"/>
                    <a:pt x="291" y="430"/>
                    <a:pt x="175" y="453"/>
                  </a:cubicBezTo>
                  <a:cubicBezTo>
                    <a:pt x="93" y="465"/>
                    <a:pt x="12" y="395"/>
                    <a:pt x="12" y="302"/>
                  </a:cubicBezTo>
                  <a:cubicBezTo>
                    <a:pt x="0" y="140"/>
                    <a:pt x="116" y="0"/>
                    <a:pt x="279" y="0"/>
                  </a:cubicBezTo>
                  <a:cubicBezTo>
                    <a:pt x="349" y="0"/>
                    <a:pt x="442" y="12"/>
                    <a:pt x="511" y="24"/>
                  </a:cubicBezTo>
                  <a:cubicBezTo>
                    <a:pt x="592" y="128"/>
                    <a:pt x="558" y="232"/>
                    <a:pt x="523" y="36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49"/>
            <p:cNvSpPr/>
            <p:nvPr/>
          </p:nvSpPr>
          <p:spPr>
            <a:xfrm>
              <a:off x="655750" y="3160350"/>
              <a:ext cx="14550" cy="9300"/>
            </a:xfrm>
            <a:custGeom>
              <a:rect b="b" l="l" r="r" t="t"/>
              <a:pathLst>
                <a:path extrusionOk="0" h="372" w="582">
                  <a:moveTo>
                    <a:pt x="105" y="0"/>
                  </a:moveTo>
                  <a:cubicBezTo>
                    <a:pt x="279" y="35"/>
                    <a:pt x="430" y="0"/>
                    <a:pt x="523" y="163"/>
                  </a:cubicBezTo>
                  <a:cubicBezTo>
                    <a:pt x="546" y="209"/>
                    <a:pt x="581" y="279"/>
                    <a:pt x="523" y="325"/>
                  </a:cubicBezTo>
                  <a:cubicBezTo>
                    <a:pt x="488" y="348"/>
                    <a:pt x="430" y="372"/>
                    <a:pt x="407" y="348"/>
                  </a:cubicBezTo>
                  <a:cubicBezTo>
                    <a:pt x="314" y="337"/>
                    <a:pt x="233" y="314"/>
                    <a:pt x="140" y="279"/>
                  </a:cubicBezTo>
                  <a:cubicBezTo>
                    <a:pt x="105" y="267"/>
                    <a:pt x="59" y="232"/>
                    <a:pt x="47" y="198"/>
                  </a:cubicBezTo>
                  <a:cubicBezTo>
                    <a:pt x="12" y="163"/>
                    <a:pt x="1" y="105"/>
                    <a:pt x="12" y="81"/>
                  </a:cubicBezTo>
                  <a:cubicBezTo>
                    <a:pt x="47" y="35"/>
                    <a:pt x="82" y="23"/>
                    <a:pt x="105" y="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51" name="Google Shape;551;p49"/>
          <p:cNvSpPr/>
          <p:nvPr/>
        </p:nvSpPr>
        <p:spPr>
          <a:xfrm rot="2153135">
            <a:off x="8561175" y="4655913"/>
            <a:ext cx="526615" cy="541771"/>
          </a:xfrm>
          <a:custGeom>
            <a:rect b="b" l="l" r="r" t="t"/>
            <a:pathLst>
              <a:path extrusionOk="0" h="4969" w="4830">
                <a:moveTo>
                  <a:pt x="2404" y="4922"/>
                </a:moveTo>
                <a:lnTo>
                  <a:pt x="1974" y="4922"/>
                </a:lnTo>
                <a:cubicBezTo>
                  <a:pt x="1719" y="4922"/>
                  <a:pt x="1510" y="4864"/>
                  <a:pt x="1289" y="4760"/>
                </a:cubicBezTo>
                <a:cubicBezTo>
                  <a:pt x="1243" y="4725"/>
                  <a:pt x="1196" y="4713"/>
                  <a:pt x="1161" y="4690"/>
                </a:cubicBezTo>
                <a:cubicBezTo>
                  <a:pt x="720" y="4470"/>
                  <a:pt x="720" y="4470"/>
                  <a:pt x="418" y="4098"/>
                </a:cubicBezTo>
                <a:cubicBezTo>
                  <a:pt x="326" y="3994"/>
                  <a:pt x="268" y="3878"/>
                  <a:pt x="244" y="3738"/>
                </a:cubicBezTo>
                <a:cubicBezTo>
                  <a:pt x="209" y="3611"/>
                  <a:pt x="175" y="3471"/>
                  <a:pt x="151" y="3320"/>
                </a:cubicBezTo>
                <a:cubicBezTo>
                  <a:pt x="140" y="3193"/>
                  <a:pt x="128" y="3065"/>
                  <a:pt x="82" y="2926"/>
                </a:cubicBezTo>
                <a:cubicBezTo>
                  <a:pt x="70" y="2891"/>
                  <a:pt x="82" y="2833"/>
                  <a:pt x="82" y="2786"/>
                </a:cubicBezTo>
                <a:cubicBezTo>
                  <a:pt x="82" y="2728"/>
                  <a:pt x="93" y="2659"/>
                  <a:pt x="82" y="2601"/>
                </a:cubicBezTo>
                <a:cubicBezTo>
                  <a:pt x="12" y="2415"/>
                  <a:pt x="1" y="2252"/>
                  <a:pt x="128" y="2078"/>
                </a:cubicBezTo>
                <a:cubicBezTo>
                  <a:pt x="151" y="2032"/>
                  <a:pt x="140" y="1962"/>
                  <a:pt x="140" y="1904"/>
                </a:cubicBezTo>
                <a:cubicBezTo>
                  <a:pt x="128" y="1753"/>
                  <a:pt x="186" y="1625"/>
                  <a:pt x="256" y="1498"/>
                </a:cubicBezTo>
                <a:cubicBezTo>
                  <a:pt x="407" y="1231"/>
                  <a:pt x="558" y="999"/>
                  <a:pt x="825" y="813"/>
                </a:cubicBezTo>
                <a:cubicBezTo>
                  <a:pt x="1011" y="685"/>
                  <a:pt x="1173" y="523"/>
                  <a:pt x="1336" y="372"/>
                </a:cubicBezTo>
                <a:cubicBezTo>
                  <a:pt x="1428" y="279"/>
                  <a:pt x="1568" y="197"/>
                  <a:pt x="1707" y="174"/>
                </a:cubicBezTo>
                <a:cubicBezTo>
                  <a:pt x="1916" y="128"/>
                  <a:pt x="2113" y="116"/>
                  <a:pt x="2299" y="12"/>
                </a:cubicBezTo>
                <a:cubicBezTo>
                  <a:pt x="2694" y="12"/>
                  <a:pt x="3077" y="0"/>
                  <a:pt x="3460" y="12"/>
                </a:cubicBezTo>
                <a:cubicBezTo>
                  <a:pt x="3553" y="12"/>
                  <a:pt x="3657" y="81"/>
                  <a:pt x="3727" y="139"/>
                </a:cubicBezTo>
                <a:cubicBezTo>
                  <a:pt x="4017" y="395"/>
                  <a:pt x="4261" y="685"/>
                  <a:pt x="4482" y="987"/>
                </a:cubicBezTo>
                <a:cubicBezTo>
                  <a:pt x="4551" y="1091"/>
                  <a:pt x="4598" y="1231"/>
                  <a:pt x="4644" y="1347"/>
                </a:cubicBezTo>
                <a:cubicBezTo>
                  <a:pt x="4784" y="1741"/>
                  <a:pt x="4830" y="2148"/>
                  <a:pt x="4737" y="2554"/>
                </a:cubicBezTo>
                <a:cubicBezTo>
                  <a:pt x="4725" y="2612"/>
                  <a:pt x="4714" y="2670"/>
                  <a:pt x="4725" y="2728"/>
                </a:cubicBezTo>
                <a:cubicBezTo>
                  <a:pt x="4772" y="3065"/>
                  <a:pt x="4644" y="3367"/>
                  <a:pt x="4563" y="3680"/>
                </a:cubicBezTo>
                <a:cubicBezTo>
                  <a:pt x="4551" y="3761"/>
                  <a:pt x="4505" y="3843"/>
                  <a:pt x="4470" y="3901"/>
                </a:cubicBezTo>
                <a:cubicBezTo>
                  <a:pt x="4354" y="4063"/>
                  <a:pt x="4238" y="4226"/>
                  <a:pt x="4099" y="4354"/>
                </a:cubicBezTo>
                <a:cubicBezTo>
                  <a:pt x="4006" y="4458"/>
                  <a:pt x="3890" y="4539"/>
                  <a:pt x="3774" y="4609"/>
                </a:cubicBezTo>
                <a:cubicBezTo>
                  <a:pt x="3611" y="4702"/>
                  <a:pt x="3437" y="4760"/>
                  <a:pt x="3263" y="4830"/>
                </a:cubicBezTo>
                <a:cubicBezTo>
                  <a:pt x="2938" y="4969"/>
                  <a:pt x="2647" y="4911"/>
                  <a:pt x="2404" y="4922"/>
                </a:cubicBezTo>
                <a:close/>
                <a:moveTo>
                  <a:pt x="4366" y="1602"/>
                </a:moveTo>
                <a:cubicBezTo>
                  <a:pt x="4296" y="1416"/>
                  <a:pt x="4261" y="1277"/>
                  <a:pt x="4191" y="1161"/>
                </a:cubicBezTo>
                <a:cubicBezTo>
                  <a:pt x="4006" y="871"/>
                  <a:pt x="3785" y="627"/>
                  <a:pt x="3541" y="395"/>
                </a:cubicBezTo>
                <a:cubicBezTo>
                  <a:pt x="3460" y="337"/>
                  <a:pt x="3390" y="290"/>
                  <a:pt x="3286" y="290"/>
                </a:cubicBezTo>
                <a:cubicBezTo>
                  <a:pt x="2880" y="302"/>
                  <a:pt x="2473" y="244"/>
                  <a:pt x="2067" y="360"/>
                </a:cubicBezTo>
                <a:cubicBezTo>
                  <a:pt x="1800" y="441"/>
                  <a:pt x="1533" y="499"/>
                  <a:pt x="1301" y="685"/>
                </a:cubicBezTo>
                <a:cubicBezTo>
                  <a:pt x="1115" y="824"/>
                  <a:pt x="952" y="999"/>
                  <a:pt x="790" y="1161"/>
                </a:cubicBezTo>
                <a:cubicBezTo>
                  <a:pt x="662" y="1312"/>
                  <a:pt x="581" y="1486"/>
                  <a:pt x="488" y="1660"/>
                </a:cubicBezTo>
                <a:cubicBezTo>
                  <a:pt x="418" y="1800"/>
                  <a:pt x="384" y="1962"/>
                  <a:pt x="477" y="2136"/>
                </a:cubicBezTo>
                <a:cubicBezTo>
                  <a:pt x="651" y="2078"/>
                  <a:pt x="813" y="2032"/>
                  <a:pt x="952" y="1927"/>
                </a:cubicBezTo>
                <a:cubicBezTo>
                  <a:pt x="1080" y="1846"/>
                  <a:pt x="1219" y="1788"/>
                  <a:pt x="1370" y="1765"/>
                </a:cubicBezTo>
                <a:cubicBezTo>
                  <a:pt x="1707" y="1753"/>
                  <a:pt x="2044" y="1660"/>
                  <a:pt x="2380" y="1683"/>
                </a:cubicBezTo>
                <a:cubicBezTo>
                  <a:pt x="2404" y="1683"/>
                  <a:pt x="2427" y="1683"/>
                  <a:pt x="2462" y="1672"/>
                </a:cubicBezTo>
                <a:cubicBezTo>
                  <a:pt x="2682" y="1579"/>
                  <a:pt x="2903" y="1591"/>
                  <a:pt x="3135" y="1591"/>
                </a:cubicBezTo>
                <a:lnTo>
                  <a:pt x="4041" y="1591"/>
                </a:lnTo>
                <a:cubicBezTo>
                  <a:pt x="4145" y="1614"/>
                  <a:pt x="4238" y="1614"/>
                  <a:pt x="4366" y="1602"/>
                </a:cubicBezTo>
                <a:close/>
                <a:moveTo>
                  <a:pt x="4377" y="2566"/>
                </a:moveTo>
                <a:lnTo>
                  <a:pt x="3286" y="2566"/>
                </a:lnTo>
                <a:cubicBezTo>
                  <a:pt x="3274" y="2566"/>
                  <a:pt x="3251" y="2566"/>
                  <a:pt x="3228" y="2589"/>
                </a:cubicBezTo>
                <a:cubicBezTo>
                  <a:pt x="3054" y="2670"/>
                  <a:pt x="2868" y="2647"/>
                  <a:pt x="2694" y="2659"/>
                </a:cubicBezTo>
                <a:cubicBezTo>
                  <a:pt x="2613" y="2659"/>
                  <a:pt x="2520" y="2647"/>
                  <a:pt x="2450" y="2670"/>
                </a:cubicBezTo>
                <a:cubicBezTo>
                  <a:pt x="2218" y="2763"/>
                  <a:pt x="1974" y="2728"/>
                  <a:pt x="1719" y="2728"/>
                </a:cubicBezTo>
                <a:cubicBezTo>
                  <a:pt x="1637" y="2728"/>
                  <a:pt x="1533" y="2728"/>
                  <a:pt x="1452" y="2763"/>
                </a:cubicBezTo>
                <a:cubicBezTo>
                  <a:pt x="1312" y="2798"/>
                  <a:pt x="1185" y="2821"/>
                  <a:pt x="1057" y="2821"/>
                </a:cubicBezTo>
                <a:cubicBezTo>
                  <a:pt x="906" y="2821"/>
                  <a:pt x="755" y="2844"/>
                  <a:pt x="604" y="2937"/>
                </a:cubicBezTo>
                <a:cubicBezTo>
                  <a:pt x="662" y="3019"/>
                  <a:pt x="697" y="3123"/>
                  <a:pt x="755" y="3181"/>
                </a:cubicBezTo>
                <a:cubicBezTo>
                  <a:pt x="1045" y="3494"/>
                  <a:pt x="1312" y="3820"/>
                  <a:pt x="1719" y="4005"/>
                </a:cubicBezTo>
                <a:cubicBezTo>
                  <a:pt x="1765" y="4017"/>
                  <a:pt x="1800" y="4052"/>
                  <a:pt x="1835" y="4052"/>
                </a:cubicBezTo>
                <a:cubicBezTo>
                  <a:pt x="2090" y="4040"/>
                  <a:pt x="2346" y="4075"/>
                  <a:pt x="2589" y="4005"/>
                </a:cubicBezTo>
                <a:cubicBezTo>
                  <a:pt x="2787" y="3947"/>
                  <a:pt x="2961" y="3866"/>
                  <a:pt x="3135" y="3808"/>
                </a:cubicBezTo>
                <a:cubicBezTo>
                  <a:pt x="3402" y="3727"/>
                  <a:pt x="3634" y="3587"/>
                  <a:pt x="3855" y="3413"/>
                </a:cubicBezTo>
                <a:cubicBezTo>
                  <a:pt x="3913" y="3367"/>
                  <a:pt x="3971" y="3297"/>
                  <a:pt x="4029" y="3239"/>
                </a:cubicBezTo>
                <a:cubicBezTo>
                  <a:pt x="4157" y="3053"/>
                  <a:pt x="4250" y="2833"/>
                  <a:pt x="4377" y="2566"/>
                </a:cubicBezTo>
                <a:close/>
                <a:moveTo>
                  <a:pt x="523" y="2624"/>
                </a:moveTo>
                <a:lnTo>
                  <a:pt x="651" y="2624"/>
                </a:lnTo>
                <a:cubicBezTo>
                  <a:pt x="813" y="2601"/>
                  <a:pt x="964" y="2589"/>
                  <a:pt x="1127" y="2554"/>
                </a:cubicBezTo>
                <a:cubicBezTo>
                  <a:pt x="1173" y="2543"/>
                  <a:pt x="1231" y="2554"/>
                  <a:pt x="1278" y="2531"/>
                </a:cubicBezTo>
                <a:cubicBezTo>
                  <a:pt x="1428" y="2450"/>
                  <a:pt x="1591" y="2473"/>
                  <a:pt x="1754" y="2450"/>
                </a:cubicBezTo>
                <a:cubicBezTo>
                  <a:pt x="1893" y="2450"/>
                  <a:pt x="2044" y="2484"/>
                  <a:pt x="2171" y="2438"/>
                </a:cubicBezTo>
                <a:cubicBezTo>
                  <a:pt x="2357" y="2380"/>
                  <a:pt x="2555" y="2392"/>
                  <a:pt x="2752" y="2380"/>
                </a:cubicBezTo>
                <a:cubicBezTo>
                  <a:pt x="2845" y="2380"/>
                  <a:pt x="2938" y="2380"/>
                  <a:pt x="3019" y="2334"/>
                </a:cubicBezTo>
                <a:cubicBezTo>
                  <a:pt x="3135" y="2276"/>
                  <a:pt x="3251" y="2276"/>
                  <a:pt x="3379" y="2276"/>
                </a:cubicBezTo>
                <a:lnTo>
                  <a:pt x="4087" y="2276"/>
                </a:lnTo>
                <a:lnTo>
                  <a:pt x="4250" y="2276"/>
                </a:lnTo>
                <a:cubicBezTo>
                  <a:pt x="4308" y="2264"/>
                  <a:pt x="4366" y="2299"/>
                  <a:pt x="4412" y="2217"/>
                </a:cubicBezTo>
                <a:cubicBezTo>
                  <a:pt x="4412" y="2194"/>
                  <a:pt x="4389" y="2159"/>
                  <a:pt x="4389" y="2136"/>
                </a:cubicBezTo>
                <a:cubicBezTo>
                  <a:pt x="4354" y="1950"/>
                  <a:pt x="4238" y="1869"/>
                  <a:pt x="4029" y="1892"/>
                </a:cubicBezTo>
                <a:cubicBezTo>
                  <a:pt x="3657" y="1904"/>
                  <a:pt x="3274" y="1892"/>
                  <a:pt x="2903" y="1892"/>
                </a:cubicBezTo>
                <a:cubicBezTo>
                  <a:pt x="2810" y="1892"/>
                  <a:pt x="2729" y="1892"/>
                  <a:pt x="2647" y="1916"/>
                </a:cubicBezTo>
                <a:cubicBezTo>
                  <a:pt x="2508" y="1974"/>
                  <a:pt x="2346" y="1974"/>
                  <a:pt x="2206" y="1962"/>
                </a:cubicBezTo>
                <a:cubicBezTo>
                  <a:pt x="2044" y="1962"/>
                  <a:pt x="1881" y="1962"/>
                  <a:pt x="1719" y="2020"/>
                </a:cubicBezTo>
                <a:cubicBezTo>
                  <a:pt x="1684" y="2032"/>
                  <a:pt x="1626" y="2043"/>
                  <a:pt x="1579" y="2043"/>
                </a:cubicBezTo>
                <a:cubicBezTo>
                  <a:pt x="1347" y="2043"/>
                  <a:pt x="1138" y="2136"/>
                  <a:pt x="941" y="2217"/>
                </a:cubicBezTo>
                <a:cubicBezTo>
                  <a:pt x="778" y="2276"/>
                  <a:pt x="616" y="2368"/>
                  <a:pt x="465" y="2438"/>
                </a:cubicBezTo>
                <a:cubicBezTo>
                  <a:pt x="465" y="2496"/>
                  <a:pt x="488" y="2554"/>
                  <a:pt x="523" y="2624"/>
                </a:cubicBezTo>
                <a:close/>
                <a:moveTo>
                  <a:pt x="430" y="3320"/>
                </a:moveTo>
                <a:cubicBezTo>
                  <a:pt x="384" y="3378"/>
                  <a:pt x="430" y="3413"/>
                  <a:pt x="430" y="3436"/>
                </a:cubicBezTo>
                <a:cubicBezTo>
                  <a:pt x="442" y="3483"/>
                  <a:pt x="465" y="3506"/>
                  <a:pt x="477" y="3553"/>
                </a:cubicBezTo>
                <a:cubicBezTo>
                  <a:pt x="488" y="3599"/>
                  <a:pt x="488" y="3645"/>
                  <a:pt x="500" y="3669"/>
                </a:cubicBezTo>
                <a:cubicBezTo>
                  <a:pt x="581" y="3820"/>
                  <a:pt x="651" y="3959"/>
                  <a:pt x="767" y="4087"/>
                </a:cubicBezTo>
                <a:cubicBezTo>
                  <a:pt x="1057" y="4400"/>
                  <a:pt x="1417" y="4528"/>
                  <a:pt x="1800" y="4655"/>
                </a:cubicBezTo>
                <a:lnTo>
                  <a:pt x="2868" y="4655"/>
                </a:lnTo>
                <a:cubicBezTo>
                  <a:pt x="2880" y="4655"/>
                  <a:pt x="2880" y="4655"/>
                  <a:pt x="2903" y="4644"/>
                </a:cubicBezTo>
                <a:cubicBezTo>
                  <a:pt x="3147" y="4539"/>
                  <a:pt x="3390" y="4458"/>
                  <a:pt x="3623" y="4319"/>
                </a:cubicBezTo>
                <a:cubicBezTo>
                  <a:pt x="3948" y="4145"/>
                  <a:pt x="4145" y="3854"/>
                  <a:pt x="4296" y="3483"/>
                </a:cubicBezTo>
                <a:cubicBezTo>
                  <a:pt x="4238" y="3506"/>
                  <a:pt x="4203" y="3506"/>
                  <a:pt x="4191" y="3529"/>
                </a:cubicBezTo>
                <a:cubicBezTo>
                  <a:pt x="4087" y="3611"/>
                  <a:pt x="3982" y="3703"/>
                  <a:pt x="3866" y="3773"/>
                </a:cubicBezTo>
                <a:cubicBezTo>
                  <a:pt x="3715" y="3878"/>
                  <a:pt x="3576" y="3994"/>
                  <a:pt x="3390" y="4052"/>
                </a:cubicBezTo>
                <a:cubicBezTo>
                  <a:pt x="3263" y="4087"/>
                  <a:pt x="3135" y="4145"/>
                  <a:pt x="2984" y="4191"/>
                </a:cubicBezTo>
                <a:cubicBezTo>
                  <a:pt x="2798" y="4261"/>
                  <a:pt x="2613" y="4354"/>
                  <a:pt x="2404" y="4354"/>
                </a:cubicBezTo>
                <a:lnTo>
                  <a:pt x="1823" y="4354"/>
                </a:lnTo>
                <a:cubicBezTo>
                  <a:pt x="1754" y="4354"/>
                  <a:pt x="1684" y="4354"/>
                  <a:pt x="1626" y="4307"/>
                </a:cubicBezTo>
                <a:cubicBezTo>
                  <a:pt x="1370" y="4168"/>
                  <a:pt x="1127" y="4029"/>
                  <a:pt x="929" y="3820"/>
                </a:cubicBezTo>
                <a:cubicBezTo>
                  <a:pt x="778" y="3645"/>
                  <a:pt x="604" y="3483"/>
                  <a:pt x="430" y="3320"/>
                </a:cubicBezTo>
                <a:close/>
              </a:path>
            </a:pathLst>
          </a:custGeom>
          <a:solidFill>
            <a:srgbClr val="0088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accent2"/>
        </a:solidFill>
      </p:bgPr>
    </p:bg>
    <p:spTree>
      <p:nvGrpSpPr>
        <p:cNvPr id="552" name="Shape 552"/>
        <p:cNvGrpSpPr/>
        <p:nvPr/>
      </p:nvGrpSpPr>
      <p:grpSpPr>
        <a:xfrm>
          <a:off x="0" y="0"/>
          <a:ext cx="0" cy="0"/>
          <a:chOff x="0" y="0"/>
          <a:chExt cx="0" cy="0"/>
        </a:xfrm>
      </p:grpSpPr>
      <p:sp>
        <p:nvSpPr>
          <p:cNvPr id="553" name="Google Shape;553;p45"/>
          <p:cNvSpPr txBox="1"/>
          <p:nvPr>
            <p:ph idx="1" type="subTitle"/>
          </p:nvPr>
        </p:nvSpPr>
        <p:spPr>
          <a:xfrm>
            <a:off x="719976" y="1244195"/>
            <a:ext cx="7704000" cy="3360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200"/>
              <a:buFont typeface="Roboto Condensed"/>
              <a:buNone/>
              <a:defRPr sz="12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dk1"/>
              </a:buClr>
              <a:buSzPts val="1800"/>
              <a:buFont typeface="Roboto Condensed"/>
              <a:buNone/>
              <a:defRPr sz="1800">
                <a:solidFill>
                  <a:schemeClr val="dk1"/>
                </a:solidFill>
                <a:latin typeface="Roboto Condensed"/>
                <a:ea typeface="Roboto Condensed"/>
                <a:cs typeface="Roboto Condensed"/>
                <a:sym typeface="Roboto Condensed"/>
              </a:defRPr>
            </a:lvl9pPr>
          </a:lstStyle>
          <a:p/>
        </p:txBody>
      </p:sp>
      <p:sp>
        <p:nvSpPr>
          <p:cNvPr id="554" name="Google Shape;554;p45"/>
          <p:cNvSpPr txBox="1"/>
          <p:nvPr>
            <p:ph type="ctrTitle"/>
          </p:nvPr>
        </p:nvSpPr>
        <p:spPr>
          <a:xfrm>
            <a:off x="720000" y="422850"/>
            <a:ext cx="7704000" cy="640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000"/>
              <a:buFont typeface="Neucha"/>
              <a:buNone/>
              <a:defRPr b="1" sz="4000">
                <a:latin typeface="Neucha"/>
                <a:ea typeface="Neucha"/>
                <a:cs typeface="Neucha"/>
                <a:sym typeface="Neucha"/>
              </a:defRPr>
            </a:lvl1pPr>
            <a:lvl2pPr lvl="1"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2pPr>
            <a:lvl3pPr lvl="2"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3pPr>
            <a:lvl4pPr lvl="3"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4pPr>
            <a:lvl5pPr lvl="4"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5pPr>
            <a:lvl6pPr lvl="5"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6pPr>
            <a:lvl7pPr lvl="6"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7pPr>
            <a:lvl8pPr lvl="7"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8pPr>
            <a:lvl9pPr lvl="8" algn="ctr">
              <a:lnSpc>
                <a:spcPct val="100000"/>
              </a:lnSpc>
              <a:spcBef>
                <a:spcPts val="0"/>
              </a:spcBef>
              <a:spcAft>
                <a:spcPts val="0"/>
              </a:spcAft>
              <a:buClr>
                <a:schemeClr val="lt1"/>
              </a:buClr>
              <a:buSzPts val="3000"/>
              <a:buFont typeface="Patrick Hand"/>
              <a:buNone/>
              <a:defRPr b="1" sz="3000">
                <a:solidFill>
                  <a:schemeClr val="lt1"/>
                </a:solidFill>
                <a:highlight>
                  <a:schemeClr val="dk1"/>
                </a:highlight>
                <a:latin typeface="Patrick Hand"/>
                <a:ea typeface="Patrick Hand"/>
                <a:cs typeface="Patrick Hand"/>
                <a:sym typeface="Patrick Hand"/>
              </a:defRPr>
            </a:lvl9pPr>
          </a:lstStyle>
          <a:p/>
        </p:txBody>
      </p:sp>
      <p:grpSp>
        <p:nvGrpSpPr>
          <p:cNvPr id="555" name="Google Shape;555;p45"/>
          <p:cNvGrpSpPr/>
          <p:nvPr/>
        </p:nvGrpSpPr>
        <p:grpSpPr>
          <a:xfrm flipH="1" rot="-1403612">
            <a:off x="7449365" y="-167799"/>
            <a:ext cx="933827" cy="906562"/>
            <a:chOff x="1428925" y="2779850"/>
            <a:chExt cx="216825" cy="210450"/>
          </a:xfrm>
        </p:grpSpPr>
        <p:sp>
          <p:nvSpPr>
            <p:cNvPr id="556" name="Google Shape;556;p45"/>
            <p:cNvSpPr/>
            <p:nvPr/>
          </p:nvSpPr>
          <p:spPr>
            <a:xfrm>
              <a:off x="1428925" y="2779850"/>
              <a:ext cx="216825" cy="210450"/>
            </a:xfrm>
            <a:custGeom>
              <a:rect b="b" l="l" r="r" t="t"/>
              <a:pathLst>
                <a:path extrusionOk="0" h="8418" w="8673">
                  <a:moveTo>
                    <a:pt x="3228" y="7988"/>
                  </a:moveTo>
                  <a:cubicBezTo>
                    <a:pt x="3042" y="8301"/>
                    <a:pt x="3042" y="8301"/>
                    <a:pt x="2671" y="8301"/>
                  </a:cubicBezTo>
                  <a:lnTo>
                    <a:pt x="2032" y="8301"/>
                  </a:lnTo>
                  <a:cubicBezTo>
                    <a:pt x="1951" y="8301"/>
                    <a:pt x="1881" y="8301"/>
                    <a:pt x="1812" y="8290"/>
                  </a:cubicBezTo>
                  <a:cubicBezTo>
                    <a:pt x="1649" y="8255"/>
                    <a:pt x="1487" y="8139"/>
                    <a:pt x="1487" y="7964"/>
                  </a:cubicBezTo>
                  <a:cubicBezTo>
                    <a:pt x="1487" y="7918"/>
                    <a:pt x="1475" y="7883"/>
                    <a:pt x="1475" y="7837"/>
                  </a:cubicBezTo>
                  <a:cubicBezTo>
                    <a:pt x="1313" y="7814"/>
                    <a:pt x="1173" y="7779"/>
                    <a:pt x="1022" y="7755"/>
                  </a:cubicBezTo>
                  <a:cubicBezTo>
                    <a:pt x="790" y="7709"/>
                    <a:pt x="639" y="7581"/>
                    <a:pt x="558" y="7338"/>
                  </a:cubicBezTo>
                  <a:cubicBezTo>
                    <a:pt x="384" y="6792"/>
                    <a:pt x="210" y="6223"/>
                    <a:pt x="70" y="5677"/>
                  </a:cubicBezTo>
                  <a:cubicBezTo>
                    <a:pt x="24" y="5503"/>
                    <a:pt x="12" y="5306"/>
                    <a:pt x="12" y="5120"/>
                  </a:cubicBezTo>
                  <a:cubicBezTo>
                    <a:pt x="1" y="4586"/>
                    <a:pt x="1" y="4064"/>
                    <a:pt x="1" y="3530"/>
                  </a:cubicBezTo>
                  <a:cubicBezTo>
                    <a:pt x="1" y="3158"/>
                    <a:pt x="117" y="2833"/>
                    <a:pt x="314" y="2508"/>
                  </a:cubicBezTo>
                  <a:cubicBezTo>
                    <a:pt x="442" y="2288"/>
                    <a:pt x="674" y="2195"/>
                    <a:pt x="906" y="2113"/>
                  </a:cubicBezTo>
                  <a:cubicBezTo>
                    <a:pt x="1046" y="2079"/>
                    <a:pt x="1173" y="2044"/>
                    <a:pt x="1301" y="2032"/>
                  </a:cubicBezTo>
                  <a:cubicBezTo>
                    <a:pt x="1475" y="1997"/>
                    <a:pt x="1649" y="1986"/>
                    <a:pt x="1823" y="1986"/>
                  </a:cubicBezTo>
                  <a:cubicBezTo>
                    <a:pt x="1974" y="1974"/>
                    <a:pt x="2114" y="1997"/>
                    <a:pt x="2276" y="1974"/>
                  </a:cubicBezTo>
                  <a:lnTo>
                    <a:pt x="2276" y="1812"/>
                  </a:lnTo>
                  <a:cubicBezTo>
                    <a:pt x="2241" y="1440"/>
                    <a:pt x="2288" y="1057"/>
                    <a:pt x="2439" y="697"/>
                  </a:cubicBezTo>
                  <a:cubicBezTo>
                    <a:pt x="2555" y="395"/>
                    <a:pt x="2764" y="221"/>
                    <a:pt x="3077" y="128"/>
                  </a:cubicBezTo>
                  <a:cubicBezTo>
                    <a:pt x="3147" y="117"/>
                    <a:pt x="3217" y="82"/>
                    <a:pt x="3275" y="82"/>
                  </a:cubicBezTo>
                  <a:cubicBezTo>
                    <a:pt x="3727" y="59"/>
                    <a:pt x="4180" y="12"/>
                    <a:pt x="4621" y="1"/>
                  </a:cubicBezTo>
                  <a:cubicBezTo>
                    <a:pt x="4842" y="1"/>
                    <a:pt x="5074" y="47"/>
                    <a:pt x="5295" y="70"/>
                  </a:cubicBezTo>
                  <a:cubicBezTo>
                    <a:pt x="5353" y="82"/>
                    <a:pt x="5411" y="105"/>
                    <a:pt x="5469" y="128"/>
                  </a:cubicBezTo>
                  <a:cubicBezTo>
                    <a:pt x="5712" y="233"/>
                    <a:pt x="5875" y="418"/>
                    <a:pt x="5887" y="685"/>
                  </a:cubicBezTo>
                  <a:cubicBezTo>
                    <a:pt x="5898" y="1069"/>
                    <a:pt x="6003" y="1463"/>
                    <a:pt x="5921" y="1870"/>
                  </a:cubicBezTo>
                  <a:cubicBezTo>
                    <a:pt x="6049" y="1939"/>
                    <a:pt x="6165" y="1916"/>
                    <a:pt x="6293" y="1916"/>
                  </a:cubicBezTo>
                  <a:cubicBezTo>
                    <a:pt x="6734" y="1916"/>
                    <a:pt x="7152" y="1939"/>
                    <a:pt x="7570" y="2032"/>
                  </a:cubicBezTo>
                  <a:cubicBezTo>
                    <a:pt x="7686" y="2055"/>
                    <a:pt x="7814" y="2090"/>
                    <a:pt x="7918" y="2137"/>
                  </a:cubicBezTo>
                  <a:cubicBezTo>
                    <a:pt x="8127" y="2218"/>
                    <a:pt x="8267" y="2369"/>
                    <a:pt x="8359" y="2578"/>
                  </a:cubicBezTo>
                  <a:cubicBezTo>
                    <a:pt x="8452" y="2868"/>
                    <a:pt x="8499" y="3181"/>
                    <a:pt x="8534" y="3483"/>
                  </a:cubicBezTo>
                  <a:cubicBezTo>
                    <a:pt x="8568" y="4087"/>
                    <a:pt x="8626" y="4702"/>
                    <a:pt x="8673" y="5306"/>
                  </a:cubicBezTo>
                  <a:lnTo>
                    <a:pt x="8673" y="5527"/>
                  </a:lnTo>
                  <a:cubicBezTo>
                    <a:pt x="8650" y="5828"/>
                    <a:pt x="8626" y="6142"/>
                    <a:pt x="8592" y="6444"/>
                  </a:cubicBezTo>
                  <a:cubicBezTo>
                    <a:pt x="8557" y="6722"/>
                    <a:pt x="8510" y="6989"/>
                    <a:pt x="8441" y="7256"/>
                  </a:cubicBezTo>
                  <a:cubicBezTo>
                    <a:pt x="8359" y="7570"/>
                    <a:pt x="8127" y="7744"/>
                    <a:pt x="7814" y="7802"/>
                  </a:cubicBezTo>
                  <a:cubicBezTo>
                    <a:pt x="7674" y="7837"/>
                    <a:pt x="7547" y="7848"/>
                    <a:pt x="7384" y="7883"/>
                  </a:cubicBezTo>
                  <a:cubicBezTo>
                    <a:pt x="7384" y="7999"/>
                    <a:pt x="7384" y="8115"/>
                    <a:pt x="7373" y="8231"/>
                  </a:cubicBezTo>
                  <a:cubicBezTo>
                    <a:pt x="7349" y="8359"/>
                    <a:pt x="7315" y="8417"/>
                    <a:pt x="7175" y="8417"/>
                  </a:cubicBezTo>
                  <a:lnTo>
                    <a:pt x="6746" y="8417"/>
                  </a:lnTo>
                  <a:lnTo>
                    <a:pt x="6188" y="8417"/>
                  </a:lnTo>
                  <a:cubicBezTo>
                    <a:pt x="5991" y="8417"/>
                    <a:pt x="5933" y="8359"/>
                    <a:pt x="5875" y="8150"/>
                  </a:cubicBezTo>
                  <a:cubicBezTo>
                    <a:pt x="5863" y="8115"/>
                    <a:pt x="5840" y="8057"/>
                    <a:pt x="5817" y="8011"/>
                  </a:cubicBezTo>
                  <a:cubicBezTo>
                    <a:pt x="5527" y="7953"/>
                    <a:pt x="5248" y="7999"/>
                    <a:pt x="4958" y="7964"/>
                  </a:cubicBezTo>
                  <a:cubicBezTo>
                    <a:pt x="4668" y="7953"/>
                    <a:pt x="4366" y="7953"/>
                    <a:pt x="4076" y="7953"/>
                  </a:cubicBezTo>
                  <a:cubicBezTo>
                    <a:pt x="3785" y="7988"/>
                    <a:pt x="3507" y="7964"/>
                    <a:pt x="3228" y="7988"/>
                  </a:cubicBezTo>
                  <a:close/>
                  <a:moveTo>
                    <a:pt x="4424" y="2218"/>
                  </a:moveTo>
                  <a:cubicBezTo>
                    <a:pt x="4424" y="2241"/>
                    <a:pt x="4424" y="2241"/>
                    <a:pt x="4424" y="2218"/>
                  </a:cubicBezTo>
                  <a:cubicBezTo>
                    <a:pt x="3983" y="2241"/>
                    <a:pt x="3542" y="2241"/>
                    <a:pt x="3100" y="2241"/>
                  </a:cubicBezTo>
                  <a:cubicBezTo>
                    <a:pt x="2741" y="2241"/>
                    <a:pt x="2392" y="2218"/>
                    <a:pt x="2032" y="2241"/>
                  </a:cubicBezTo>
                  <a:cubicBezTo>
                    <a:pt x="1823" y="2241"/>
                    <a:pt x="1626" y="2264"/>
                    <a:pt x="1417" y="2311"/>
                  </a:cubicBezTo>
                  <a:cubicBezTo>
                    <a:pt x="1289" y="2334"/>
                    <a:pt x="1173" y="2392"/>
                    <a:pt x="1046" y="2415"/>
                  </a:cubicBezTo>
                  <a:cubicBezTo>
                    <a:pt x="802" y="2438"/>
                    <a:pt x="616" y="2566"/>
                    <a:pt x="512" y="2787"/>
                  </a:cubicBezTo>
                  <a:cubicBezTo>
                    <a:pt x="395" y="3019"/>
                    <a:pt x="326" y="3251"/>
                    <a:pt x="326" y="3530"/>
                  </a:cubicBezTo>
                  <a:cubicBezTo>
                    <a:pt x="349" y="4075"/>
                    <a:pt x="349" y="4633"/>
                    <a:pt x="349" y="5178"/>
                  </a:cubicBezTo>
                  <a:cubicBezTo>
                    <a:pt x="349" y="5318"/>
                    <a:pt x="349" y="5457"/>
                    <a:pt x="384" y="5573"/>
                  </a:cubicBezTo>
                  <a:lnTo>
                    <a:pt x="871" y="7187"/>
                  </a:lnTo>
                  <a:cubicBezTo>
                    <a:pt x="906" y="7314"/>
                    <a:pt x="999" y="7384"/>
                    <a:pt x="1127" y="7419"/>
                  </a:cubicBezTo>
                  <a:lnTo>
                    <a:pt x="1347" y="7465"/>
                  </a:lnTo>
                  <a:cubicBezTo>
                    <a:pt x="1568" y="7488"/>
                    <a:pt x="1777" y="7488"/>
                    <a:pt x="1986" y="7535"/>
                  </a:cubicBezTo>
                  <a:cubicBezTo>
                    <a:pt x="2508" y="7616"/>
                    <a:pt x="3042" y="7663"/>
                    <a:pt x="3565" y="7639"/>
                  </a:cubicBezTo>
                  <a:lnTo>
                    <a:pt x="4273" y="7639"/>
                  </a:lnTo>
                  <a:cubicBezTo>
                    <a:pt x="4668" y="7651"/>
                    <a:pt x="5062" y="7651"/>
                    <a:pt x="5434" y="7663"/>
                  </a:cubicBezTo>
                  <a:cubicBezTo>
                    <a:pt x="6177" y="7697"/>
                    <a:pt x="6931" y="7697"/>
                    <a:pt x="7674" y="7558"/>
                  </a:cubicBezTo>
                  <a:cubicBezTo>
                    <a:pt x="7965" y="7523"/>
                    <a:pt x="8139" y="7372"/>
                    <a:pt x="8208" y="7082"/>
                  </a:cubicBezTo>
                  <a:cubicBezTo>
                    <a:pt x="8220" y="7036"/>
                    <a:pt x="8232" y="6978"/>
                    <a:pt x="8232" y="6943"/>
                  </a:cubicBezTo>
                  <a:cubicBezTo>
                    <a:pt x="8278" y="6595"/>
                    <a:pt x="8313" y="6246"/>
                    <a:pt x="8348" y="5910"/>
                  </a:cubicBezTo>
                  <a:cubicBezTo>
                    <a:pt x="8383" y="5619"/>
                    <a:pt x="8371" y="5341"/>
                    <a:pt x="8325" y="5051"/>
                  </a:cubicBezTo>
                  <a:cubicBezTo>
                    <a:pt x="8278" y="4795"/>
                    <a:pt x="8255" y="4528"/>
                    <a:pt x="8220" y="4273"/>
                  </a:cubicBezTo>
                  <a:cubicBezTo>
                    <a:pt x="8197" y="3890"/>
                    <a:pt x="8174" y="3518"/>
                    <a:pt x="8162" y="3135"/>
                  </a:cubicBezTo>
                  <a:cubicBezTo>
                    <a:pt x="8162" y="2972"/>
                    <a:pt x="8104" y="2833"/>
                    <a:pt x="8058" y="2682"/>
                  </a:cubicBezTo>
                  <a:cubicBezTo>
                    <a:pt x="8023" y="2543"/>
                    <a:pt x="7918" y="2473"/>
                    <a:pt x="7802" y="2415"/>
                  </a:cubicBezTo>
                  <a:cubicBezTo>
                    <a:pt x="7732" y="2380"/>
                    <a:pt x="7640" y="2357"/>
                    <a:pt x="7570" y="2334"/>
                  </a:cubicBezTo>
                  <a:cubicBezTo>
                    <a:pt x="7175" y="2241"/>
                    <a:pt x="6781" y="2218"/>
                    <a:pt x="6374" y="2218"/>
                  </a:cubicBezTo>
                  <a:close/>
                  <a:moveTo>
                    <a:pt x="2868" y="1962"/>
                  </a:moveTo>
                  <a:cubicBezTo>
                    <a:pt x="2868" y="1870"/>
                    <a:pt x="2857" y="1812"/>
                    <a:pt x="2857" y="1777"/>
                  </a:cubicBezTo>
                  <a:cubicBezTo>
                    <a:pt x="2857" y="1614"/>
                    <a:pt x="2857" y="1440"/>
                    <a:pt x="2868" y="1278"/>
                  </a:cubicBezTo>
                  <a:cubicBezTo>
                    <a:pt x="2903" y="1092"/>
                    <a:pt x="2996" y="964"/>
                    <a:pt x="3205" y="929"/>
                  </a:cubicBezTo>
                  <a:cubicBezTo>
                    <a:pt x="3286" y="918"/>
                    <a:pt x="3379" y="883"/>
                    <a:pt x="3484" y="883"/>
                  </a:cubicBezTo>
                  <a:cubicBezTo>
                    <a:pt x="3843" y="883"/>
                    <a:pt x="4192" y="871"/>
                    <a:pt x="4552" y="883"/>
                  </a:cubicBezTo>
                  <a:cubicBezTo>
                    <a:pt x="4830" y="883"/>
                    <a:pt x="5039" y="1022"/>
                    <a:pt x="5109" y="1347"/>
                  </a:cubicBezTo>
                  <a:cubicBezTo>
                    <a:pt x="5132" y="1545"/>
                    <a:pt x="5178" y="1730"/>
                    <a:pt x="5225" y="1928"/>
                  </a:cubicBezTo>
                  <a:cubicBezTo>
                    <a:pt x="5364" y="1951"/>
                    <a:pt x="5480" y="1962"/>
                    <a:pt x="5631" y="1916"/>
                  </a:cubicBezTo>
                  <a:lnTo>
                    <a:pt x="5631" y="1370"/>
                  </a:lnTo>
                  <a:cubicBezTo>
                    <a:pt x="5608" y="1173"/>
                    <a:pt x="5596" y="976"/>
                    <a:pt x="5585" y="790"/>
                  </a:cubicBezTo>
                  <a:cubicBezTo>
                    <a:pt x="5573" y="581"/>
                    <a:pt x="5469" y="465"/>
                    <a:pt x="5283" y="407"/>
                  </a:cubicBezTo>
                  <a:cubicBezTo>
                    <a:pt x="5178" y="372"/>
                    <a:pt x="5074" y="349"/>
                    <a:pt x="4969" y="337"/>
                  </a:cubicBezTo>
                  <a:cubicBezTo>
                    <a:pt x="4366" y="244"/>
                    <a:pt x="3751" y="314"/>
                    <a:pt x="3147" y="407"/>
                  </a:cubicBezTo>
                  <a:cubicBezTo>
                    <a:pt x="2915" y="430"/>
                    <a:pt x="2752" y="593"/>
                    <a:pt x="2648" y="813"/>
                  </a:cubicBezTo>
                  <a:cubicBezTo>
                    <a:pt x="2532" y="1057"/>
                    <a:pt x="2543" y="1324"/>
                    <a:pt x="2520" y="1579"/>
                  </a:cubicBezTo>
                  <a:cubicBezTo>
                    <a:pt x="2508" y="1684"/>
                    <a:pt x="2508" y="1788"/>
                    <a:pt x="2508" y="1893"/>
                  </a:cubicBezTo>
                  <a:cubicBezTo>
                    <a:pt x="2508" y="1904"/>
                    <a:pt x="2520" y="1916"/>
                    <a:pt x="2532" y="1962"/>
                  </a:cubicBezTo>
                  <a:close/>
                  <a:moveTo>
                    <a:pt x="3135" y="1951"/>
                  </a:moveTo>
                  <a:cubicBezTo>
                    <a:pt x="3193" y="1962"/>
                    <a:pt x="3217" y="1974"/>
                    <a:pt x="3251" y="1974"/>
                  </a:cubicBezTo>
                  <a:lnTo>
                    <a:pt x="4795" y="1974"/>
                  </a:lnTo>
                  <a:cubicBezTo>
                    <a:pt x="4830" y="1974"/>
                    <a:pt x="4877" y="1951"/>
                    <a:pt x="4911" y="1928"/>
                  </a:cubicBezTo>
                  <a:cubicBezTo>
                    <a:pt x="4877" y="1730"/>
                    <a:pt x="4842" y="1545"/>
                    <a:pt x="4795" y="1347"/>
                  </a:cubicBezTo>
                  <a:cubicBezTo>
                    <a:pt x="4784" y="1254"/>
                    <a:pt x="4714" y="1196"/>
                    <a:pt x="4610" y="1173"/>
                  </a:cubicBezTo>
                  <a:cubicBezTo>
                    <a:pt x="4528" y="1161"/>
                    <a:pt x="4447" y="1161"/>
                    <a:pt x="4366" y="1161"/>
                  </a:cubicBezTo>
                  <a:lnTo>
                    <a:pt x="3542" y="1161"/>
                  </a:lnTo>
                  <a:cubicBezTo>
                    <a:pt x="3460" y="1161"/>
                    <a:pt x="3391" y="1161"/>
                    <a:pt x="3321" y="1173"/>
                  </a:cubicBezTo>
                  <a:cubicBezTo>
                    <a:pt x="3170" y="1196"/>
                    <a:pt x="3112" y="1254"/>
                    <a:pt x="3100" y="1394"/>
                  </a:cubicBezTo>
                  <a:cubicBezTo>
                    <a:pt x="3112" y="1568"/>
                    <a:pt x="3135" y="1742"/>
                    <a:pt x="3135" y="1951"/>
                  </a:cubicBezTo>
                  <a:close/>
                  <a:moveTo>
                    <a:pt x="7094" y="8022"/>
                  </a:moveTo>
                  <a:cubicBezTo>
                    <a:pt x="6699" y="7988"/>
                    <a:pt x="6281" y="7988"/>
                    <a:pt x="6096" y="8057"/>
                  </a:cubicBezTo>
                  <a:cubicBezTo>
                    <a:pt x="6096" y="8139"/>
                    <a:pt x="6154" y="8185"/>
                    <a:pt x="6223" y="8185"/>
                  </a:cubicBezTo>
                  <a:lnTo>
                    <a:pt x="7024" y="8185"/>
                  </a:lnTo>
                  <a:cubicBezTo>
                    <a:pt x="7106" y="8173"/>
                    <a:pt x="7117" y="8115"/>
                    <a:pt x="7094" y="8022"/>
                  </a:cubicBezTo>
                  <a:close/>
                  <a:moveTo>
                    <a:pt x="2810" y="8022"/>
                  </a:moveTo>
                  <a:cubicBezTo>
                    <a:pt x="2799" y="7964"/>
                    <a:pt x="2752" y="7964"/>
                    <a:pt x="2729" y="7953"/>
                  </a:cubicBezTo>
                  <a:cubicBezTo>
                    <a:pt x="2474" y="7930"/>
                    <a:pt x="2218" y="7895"/>
                    <a:pt x="1974" y="7872"/>
                  </a:cubicBezTo>
                  <a:cubicBezTo>
                    <a:pt x="1928" y="7872"/>
                    <a:pt x="1870" y="7848"/>
                    <a:pt x="1823" y="7872"/>
                  </a:cubicBezTo>
                  <a:cubicBezTo>
                    <a:pt x="1800" y="7872"/>
                    <a:pt x="1765" y="7895"/>
                    <a:pt x="1765" y="7918"/>
                  </a:cubicBezTo>
                  <a:cubicBezTo>
                    <a:pt x="1765" y="7953"/>
                    <a:pt x="1777" y="7999"/>
                    <a:pt x="1800" y="7999"/>
                  </a:cubicBezTo>
                  <a:cubicBezTo>
                    <a:pt x="1858" y="8022"/>
                    <a:pt x="1928" y="8057"/>
                    <a:pt x="1998" y="8057"/>
                  </a:cubicBezTo>
                  <a:lnTo>
                    <a:pt x="2752" y="8057"/>
                  </a:lnTo>
                  <a:cubicBezTo>
                    <a:pt x="2764" y="8057"/>
                    <a:pt x="2799" y="8046"/>
                    <a:pt x="2810" y="802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45"/>
            <p:cNvSpPr/>
            <p:nvPr/>
          </p:nvSpPr>
          <p:spPr>
            <a:xfrm>
              <a:off x="1494525" y="2863725"/>
              <a:ext cx="82150" cy="81300"/>
            </a:xfrm>
            <a:custGeom>
              <a:rect b="b" l="l" r="r" t="t"/>
              <a:pathLst>
                <a:path extrusionOk="0" h="3252" w="3286">
                  <a:moveTo>
                    <a:pt x="2485" y="2148"/>
                  </a:moveTo>
                  <a:cubicBezTo>
                    <a:pt x="2462" y="2230"/>
                    <a:pt x="2462" y="2322"/>
                    <a:pt x="2462" y="2392"/>
                  </a:cubicBezTo>
                  <a:lnTo>
                    <a:pt x="2462" y="2973"/>
                  </a:lnTo>
                  <a:cubicBezTo>
                    <a:pt x="2462" y="3147"/>
                    <a:pt x="2392" y="3216"/>
                    <a:pt x="2229" y="3240"/>
                  </a:cubicBezTo>
                  <a:cubicBezTo>
                    <a:pt x="1974" y="3251"/>
                    <a:pt x="1707" y="3251"/>
                    <a:pt x="1452" y="3182"/>
                  </a:cubicBezTo>
                  <a:cubicBezTo>
                    <a:pt x="1289" y="3135"/>
                    <a:pt x="1208" y="3042"/>
                    <a:pt x="1185" y="2891"/>
                  </a:cubicBezTo>
                  <a:cubicBezTo>
                    <a:pt x="1185" y="2729"/>
                    <a:pt x="1138" y="2578"/>
                    <a:pt x="1068" y="2450"/>
                  </a:cubicBezTo>
                  <a:cubicBezTo>
                    <a:pt x="1057" y="2427"/>
                    <a:pt x="1045" y="2392"/>
                    <a:pt x="1010" y="2346"/>
                  </a:cubicBezTo>
                  <a:lnTo>
                    <a:pt x="662" y="2346"/>
                  </a:lnTo>
                  <a:lnTo>
                    <a:pt x="453" y="2346"/>
                  </a:lnTo>
                  <a:cubicBezTo>
                    <a:pt x="209" y="2322"/>
                    <a:pt x="117" y="2253"/>
                    <a:pt x="70" y="2021"/>
                  </a:cubicBezTo>
                  <a:cubicBezTo>
                    <a:pt x="47" y="1800"/>
                    <a:pt x="24" y="1591"/>
                    <a:pt x="12" y="1382"/>
                  </a:cubicBezTo>
                  <a:cubicBezTo>
                    <a:pt x="0" y="1173"/>
                    <a:pt x="58" y="1127"/>
                    <a:pt x="279" y="1127"/>
                  </a:cubicBezTo>
                  <a:lnTo>
                    <a:pt x="976" y="1127"/>
                  </a:lnTo>
                  <a:cubicBezTo>
                    <a:pt x="987" y="1069"/>
                    <a:pt x="999" y="999"/>
                    <a:pt x="999" y="929"/>
                  </a:cubicBezTo>
                  <a:lnTo>
                    <a:pt x="999" y="291"/>
                  </a:lnTo>
                  <a:cubicBezTo>
                    <a:pt x="999" y="82"/>
                    <a:pt x="1045" y="24"/>
                    <a:pt x="1243" y="12"/>
                  </a:cubicBezTo>
                  <a:cubicBezTo>
                    <a:pt x="1440" y="1"/>
                    <a:pt x="1637" y="12"/>
                    <a:pt x="1823" y="12"/>
                  </a:cubicBezTo>
                  <a:cubicBezTo>
                    <a:pt x="2020" y="12"/>
                    <a:pt x="2148" y="105"/>
                    <a:pt x="2195" y="279"/>
                  </a:cubicBezTo>
                  <a:cubicBezTo>
                    <a:pt x="2241" y="465"/>
                    <a:pt x="2287" y="651"/>
                    <a:pt x="2334" y="836"/>
                  </a:cubicBezTo>
                  <a:cubicBezTo>
                    <a:pt x="2345" y="895"/>
                    <a:pt x="2369" y="953"/>
                    <a:pt x="2369" y="1011"/>
                  </a:cubicBezTo>
                  <a:cubicBezTo>
                    <a:pt x="2520" y="1057"/>
                    <a:pt x="2682" y="1034"/>
                    <a:pt x="2821" y="1045"/>
                  </a:cubicBezTo>
                  <a:cubicBezTo>
                    <a:pt x="2914" y="1057"/>
                    <a:pt x="3019" y="1069"/>
                    <a:pt x="3088" y="1103"/>
                  </a:cubicBezTo>
                  <a:cubicBezTo>
                    <a:pt x="3216" y="1162"/>
                    <a:pt x="3286" y="1278"/>
                    <a:pt x="3286" y="1417"/>
                  </a:cubicBezTo>
                  <a:lnTo>
                    <a:pt x="3286" y="1974"/>
                  </a:lnTo>
                  <a:cubicBezTo>
                    <a:pt x="3286" y="2148"/>
                    <a:pt x="3239" y="2195"/>
                    <a:pt x="3077" y="2206"/>
                  </a:cubicBezTo>
                  <a:cubicBezTo>
                    <a:pt x="2961" y="2206"/>
                    <a:pt x="2821" y="2195"/>
                    <a:pt x="2705" y="2195"/>
                  </a:cubicBezTo>
                  <a:cubicBezTo>
                    <a:pt x="2636" y="2160"/>
                    <a:pt x="2566" y="2148"/>
                    <a:pt x="2485" y="2148"/>
                  </a:cubicBezTo>
                  <a:close/>
                  <a:moveTo>
                    <a:pt x="1173" y="2055"/>
                  </a:moveTo>
                  <a:cubicBezTo>
                    <a:pt x="1324" y="2334"/>
                    <a:pt x="1405" y="2613"/>
                    <a:pt x="1463" y="2903"/>
                  </a:cubicBezTo>
                  <a:cubicBezTo>
                    <a:pt x="1695" y="3007"/>
                    <a:pt x="1928" y="3019"/>
                    <a:pt x="2160" y="2973"/>
                  </a:cubicBezTo>
                  <a:cubicBezTo>
                    <a:pt x="2218" y="2868"/>
                    <a:pt x="2195" y="2775"/>
                    <a:pt x="2206" y="2671"/>
                  </a:cubicBezTo>
                  <a:lnTo>
                    <a:pt x="2206" y="2032"/>
                  </a:lnTo>
                  <a:cubicBezTo>
                    <a:pt x="2206" y="1916"/>
                    <a:pt x="2276" y="1858"/>
                    <a:pt x="2380" y="1870"/>
                  </a:cubicBezTo>
                  <a:cubicBezTo>
                    <a:pt x="2543" y="1881"/>
                    <a:pt x="2682" y="1916"/>
                    <a:pt x="2833" y="1928"/>
                  </a:cubicBezTo>
                  <a:cubicBezTo>
                    <a:pt x="2891" y="1928"/>
                    <a:pt x="2949" y="1916"/>
                    <a:pt x="3019" y="1905"/>
                  </a:cubicBezTo>
                  <a:lnTo>
                    <a:pt x="3019" y="1521"/>
                  </a:lnTo>
                  <a:cubicBezTo>
                    <a:pt x="3019" y="1347"/>
                    <a:pt x="2972" y="1301"/>
                    <a:pt x="2798" y="1289"/>
                  </a:cubicBezTo>
                  <a:lnTo>
                    <a:pt x="2311" y="1289"/>
                  </a:lnTo>
                  <a:cubicBezTo>
                    <a:pt x="2160" y="1289"/>
                    <a:pt x="2102" y="1231"/>
                    <a:pt x="2078" y="1080"/>
                  </a:cubicBezTo>
                  <a:cubicBezTo>
                    <a:pt x="2055" y="1034"/>
                    <a:pt x="2055" y="964"/>
                    <a:pt x="2055" y="895"/>
                  </a:cubicBezTo>
                  <a:cubicBezTo>
                    <a:pt x="2020" y="720"/>
                    <a:pt x="1986" y="558"/>
                    <a:pt x="1939" y="384"/>
                  </a:cubicBezTo>
                  <a:cubicBezTo>
                    <a:pt x="1928" y="337"/>
                    <a:pt x="1870" y="268"/>
                    <a:pt x="1823" y="256"/>
                  </a:cubicBezTo>
                  <a:cubicBezTo>
                    <a:pt x="1626" y="233"/>
                    <a:pt x="1417" y="198"/>
                    <a:pt x="1219" y="291"/>
                  </a:cubicBezTo>
                  <a:lnTo>
                    <a:pt x="1219" y="604"/>
                  </a:lnTo>
                  <a:lnTo>
                    <a:pt x="1219" y="1103"/>
                  </a:lnTo>
                  <a:cubicBezTo>
                    <a:pt x="1219" y="1220"/>
                    <a:pt x="1208" y="1312"/>
                    <a:pt x="1115" y="1405"/>
                  </a:cubicBezTo>
                  <a:cubicBezTo>
                    <a:pt x="836" y="1359"/>
                    <a:pt x="569" y="1359"/>
                    <a:pt x="291" y="1417"/>
                  </a:cubicBezTo>
                  <a:cubicBezTo>
                    <a:pt x="279" y="1649"/>
                    <a:pt x="279" y="1858"/>
                    <a:pt x="372" y="2055"/>
                  </a:cubicBezTo>
                  <a:cubicBezTo>
                    <a:pt x="639" y="2102"/>
                    <a:pt x="894" y="2079"/>
                    <a:pt x="1173" y="2055"/>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58" name="Google Shape;558;p45"/>
          <p:cNvGrpSpPr/>
          <p:nvPr/>
        </p:nvGrpSpPr>
        <p:grpSpPr>
          <a:xfrm flipH="1" rot="1184074">
            <a:off x="8073790" y="853945"/>
            <a:ext cx="946240" cy="568155"/>
            <a:chOff x="3404154" y="3858689"/>
            <a:chExt cx="195696" cy="117495"/>
          </a:xfrm>
        </p:grpSpPr>
        <p:sp>
          <p:nvSpPr>
            <p:cNvPr id="559" name="Google Shape;559;p45"/>
            <p:cNvSpPr/>
            <p:nvPr/>
          </p:nvSpPr>
          <p:spPr>
            <a:xfrm rot="2215357">
              <a:off x="3427764" y="3867620"/>
              <a:ext cx="62996" cy="99633"/>
            </a:xfrm>
            <a:custGeom>
              <a:rect b="b" l="l" r="r" t="t"/>
              <a:pathLst>
                <a:path extrusionOk="0" h="3985" w="2520">
                  <a:moveTo>
                    <a:pt x="1670" y="258"/>
                  </a:moveTo>
                  <a:cubicBezTo>
                    <a:pt x="1904" y="258"/>
                    <a:pt x="2092" y="457"/>
                    <a:pt x="2113" y="778"/>
                  </a:cubicBezTo>
                  <a:cubicBezTo>
                    <a:pt x="2136" y="1045"/>
                    <a:pt x="2067" y="1242"/>
                    <a:pt x="2020" y="1439"/>
                  </a:cubicBezTo>
                  <a:lnTo>
                    <a:pt x="1939" y="1823"/>
                  </a:lnTo>
                  <a:cubicBezTo>
                    <a:pt x="1846" y="1741"/>
                    <a:pt x="1742" y="1648"/>
                    <a:pt x="1649" y="1614"/>
                  </a:cubicBezTo>
                  <a:cubicBezTo>
                    <a:pt x="1460" y="1507"/>
                    <a:pt x="1219" y="1435"/>
                    <a:pt x="991" y="1435"/>
                  </a:cubicBezTo>
                  <a:cubicBezTo>
                    <a:pt x="897" y="1435"/>
                    <a:pt x="805" y="1447"/>
                    <a:pt x="720" y="1474"/>
                  </a:cubicBezTo>
                  <a:cubicBezTo>
                    <a:pt x="813" y="1161"/>
                    <a:pt x="975" y="778"/>
                    <a:pt x="1208" y="511"/>
                  </a:cubicBezTo>
                  <a:cubicBezTo>
                    <a:pt x="1360" y="336"/>
                    <a:pt x="1524" y="258"/>
                    <a:pt x="1670" y="258"/>
                  </a:cubicBezTo>
                  <a:close/>
                  <a:moveTo>
                    <a:pt x="963" y="1738"/>
                  </a:moveTo>
                  <a:cubicBezTo>
                    <a:pt x="990" y="1738"/>
                    <a:pt x="1017" y="1739"/>
                    <a:pt x="1045" y="1741"/>
                  </a:cubicBezTo>
                  <a:cubicBezTo>
                    <a:pt x="1231" y="1753"/>
                    <a:pt x="1428" y="1811"/>
                    <a:pt x="1568" y="1927"/>
                  </a:cubicBezTo>
                  <a:cubicBezTo>
                    <a:pt x="1718" y="2032"/>
                    <a:pt x="1765" y="2113"/>
                    <a:pt x="1800" y="2275"/>
                  </a:cubicBezTo>
                  <a:cubicBezTo>
                    <a:pt x="1730" y="2542"/>
                    <a:pt x="1626" y="2786"/>
                    <a:pt x="1533" y="3030"/>
                  </a:cubicBezTo>
                  <a:cubicBezTo>
                    <a:pt x="1475" y="3146"/>
                    <a:pt x="1440" y="3274"/>
                    <a:pt x="1359" y="3378"/>
                  </a:cubicBezTo>
                  <a:cubicBezTo>
                    <a:pt x="1146" y="3651"/>
                    <a:pt x="964" y="3749"/>
                    <a:pt x="815" y="3749"/>
                  </a:cubicBezTo>
                  <a:cubicBezTo>
                    <a:pt x="533" y="3749"/>
                    <a:pt x="371" y="3398"/>
                    <a:pt x="349" y="3216"/>
                  </a:cubicBezTo>
                  <a:cubicBezTo>
                    <a:pt x="314" y="2786"/>
                    <a:pt x="499" y="2275"/>
                    <a:pt x="558" y="2090"/>
                  </a:cubicBezTo>
                  <a:cubicBezTo>
                    <a:pt x="581" y="2020"/>
                    <a:pt x="616" y="1904"/>
                    <a:pt x="639" y="1753"/>
                  </a:cubicBezTo>
                  <a:cubicBezTo>
                    <a:pt x="750" y="1753"/>
                    <a:pt x="854" y="1738"/>
                    <a:pt x="963" y="1738"/>
                  </a:cubicBezTo>
                  <a:close/>
                  <a:moveTo>
                    <a:pt x="1746" y="1"/>
                  </a:moveTo>
                  <a:cubicBezTo>
                    <a:pt x="1661" y="1"/>
                    <a:pt x="1574" y="19"/>
                    <a:pt x="1486" y="58"/>
                  </a:cubicBezTo>
                  <a:cubicBezTo>
                    <a:pt x="1161" y="197"/>
                    <a:pt x="952" y="464"/>
                    <a:pt x="790" y="754"/>
                  </a:cubicBezTo>
                  <a:cubicBezTo>
                    <a:pt x="581" y="1114"/>
                    <a:pt x="465" y="1532"/>
                    <a:pt x="349" y="1892"/>
                  </a:cubicBezTo>
                  <a:cubicBezTo>
                    <a:pt x="209" y="2345"/>
                    <a:pt x="0" y="2983"/>
                    <a:pt x="163" y="3459"/>
                  </a:cubicBezTo>
                  <a:cubicBezTo>
                    <a:pt x="279" y="3837"/>
                    <a:pt x="506" y="3984"/>
                    <a:pt x="754" y="3984"/>
                  </a:cubicBezTo>
                  <a:cubicBezTo>
                    <a:pt x="1101" y="3984"/>
                    <a:pt x="1489" y="3695"/>
                    <a:pt x="1672" y="3343"/>
                  </a:cubicBezTo>
                  <a:cubicBezTo>
                    <a:pt x="1974" y="2786"/>
                    <a:pt x="2148" y="2136"/>
                    <a:pt x="2287" y="1509"/>
                  </a:cubicBezTo>
                  <a:cubicBezTo>
                    <a:pt x="2380" y="1126"/>
                    <a:pt x="2519" y="627"/>
                    <a:pt x="2252" y="279"/>
                  </a:cubicBezTo>
                  <a:cubicBezTo>
                    <a:pt x="2123" y="100"/>
                    <a:pt x="1942" y="1"/>
                    <a:pt x="174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45"/>
            <p:cNvSpPr/>
            <p:nvPr/>
          </p:nvSpPr>
          <p:spPr>
            <a:xfrm>
              <a:off x="3538050" y="3867325"/>
              <a:ext cx="61800" cy="99475"/>
            </a:xfrm>
            <a:custGeom>
              <a:rect b="b" l="l" r="r" t="t"/>
              <a:pathLst>
                <a:path extrusionOk="0" h="3979" w="2472">
                  <a:moveTo>
                    <a:pt x="698" y="281"/>
                  </a:moveTo>
                  <a:cubicBezTo>
                    <a:pt x="841" y="281"/>
                    <a:pt x="998" y="352"/>
                    <a:pt x="1138" y="500"/>
                  </a:cubicBezTo>
                  <a:cubicBezTo>
                    <a:pt x="1312" y="686"/>
                    <a:pt x="1370" y="895"/>
                    <a:pt x="1451" y="1069"/>
                  </a:cubicBezTo>
                  <a:cubicBezTo>
                    <a:pt x="1544" y="1232"/>
                    <a:pt x="1614" y="1394"/>
                    <a:pt x="1683" y="1580"/>
                  </a:cubicBezTo>
                  <a:cubicBezTo>
                    <a:pt x="1613" y="1562"/>
                    <a:pt x="1535" y="1555"/>
                    <a:pt x="1457" y="1555"/>
                  </a:cubicBezTo>
                  <a:cubicBezTo>
                    <a:pt x="1332" y="1555"/>
                    <a:pt x="1208" y="1575"/>
                    <a:pt x="1115" y="1603"/>
                  </a:cubicBezTo>
                  <a:cubicBezTo>
                    <a:pt x="824" y="1696"/>
                    <a:pt x="650" y="1882"/>
                    <a:pt x="557" y="2137"/>
                  </a:cubicBezTo>
                  <a:cubicBezTo>
                    <a:pt x="406" y="1789"/>
                    <a:pt x="232" y="1301"/>
                    <a:pt x="244" y="849"/>
                  </a:cubicBezTo>
                  <a:cubicBezTo>
                    <a:pt x="258" y="479"/>
                    <a:pt x="459" y="281"/>
                    <a:pt x="698" y="281"/>
                  </a:cubicBezTo>
                  <a:close/>
                  <a:moveTo>
                    <a:pt x="1289" y="1766"/>
                  </a:moveTo>
                  <a:cubicBezTo>
                    <a:pt x="1405" y="1766"/>
                    <a:pt x="1521" y="1766"/>
                    <a:pt x="1637" y="1812"/>
                  </a:cubicBezTo>
                  <a:cubicBezTo>
                    <a:pt x="1718" y="1835"/>
                    <a:pt x="1742" y="1847"/>
                    <a:pt x="1788" y="1870"/>
                  </a:cubicBezTo>
                  <a:cubicBezTo>
                    <a:pt x="1892" y="2114"/>
                    <a:pt x="1962" y="2369"/>
                    <a:pt x="2032" y="2636"/>
                  </a:cubicBezTo>
                  <a:cubicBezTo>
                    <a:pt x="2067" y="2764"/>
                    <a:pt x="2125" y="2880"/>
                    <a:pt x="2125" y="3008"/>
                  </a:cubicBezTo>
                  <a:cubicBezTo>
                    <a:pt x="2131" y="3554"/>
                    <a:pt x="1930" y="3713"/>
                    <a:pt x="1712" y="3713"/>
                  </a:cubicBezTo>
                  <a:cubicBezTo>
                    <a:pt x="1526" y="3713"/>
                    <a:pt x="1327" y="3598"/>
                    <a:pt x="1231" y="3507"/>
                  </a:cubicBezTo>
                  <a:cubicBezTo>
                    <a:pt x="929" y="3182"/>
                    <a:pt x="755" y="2683"/>
                    <a:pt x="685" y="2486"/>
                  </a:cubicBezTo>
                  <a:cubicBezTo>
                    <a:pt x="673" y="2451"/>
                    <a:pt x="639" y="2369"/>
                    <a:pt x="592" y="2288"/>
                  </a:cubicBezTo>
                  <a:cubicBezTo>
                    <a:pt x="708" y="1998"/>
                    <a:pt x="975" y="1777"/>
                    <a:pt x="1289" y="1766"/>
                  </a:cubicBezTo>
                  <a:close/>
                  <a:moveTo>
                    <a:pt x="705" y="1"/>
                  </a:moveTo>
                  <a:cubicBezTo>
                    <a:pt x="480" y="1"/>
                    <a:pt x="292" y="100"/>
                    <a:pt x="174" y="326"/>
                  </a:cubicBezTo>
                  <a:cubicBezTo>
                    <a:pt x="12" y="651"/>
                    <a:pt x="0" y="965"/>
                    <a:pt x="58" y="1301"/>
                  </a:cubicBezTo>
                  <a:cubicBezTo>
                    <a:pt x="128" y="1708"/>
                    <a:pt x="302" y="2114"/>
                    <a:pt x="441" y="2474"/>
                  </a:cubicBezTo>
                  <a:cubicBezTo>
                    <a:pt x="592" y="2927"/>
                    <a:pt x="848" y="3554"/>
                    <a:pt x="1266" y="3821"/>
                  </a:cubicBezTo>
                  <a:cubicBezTo>
                    <a:pt x="1430" y="3931"/>
                    <a:pt x="1581" y="3979"/>
                    <a:pt x="1714" y="3979"/>
                  </a:cubicBezTo>
                  <a:cubicBezTo>
                    <a:pt x="2210" y="3979"/>
                    <a:pt x="2472" y="3320"/>
                    <a:pt x="2380" y="2799"/>
                  </a:cubicBezTo>
                  <a:cubicBezTo>
                    <a:pt x="2264" y="2172"/>
                    <a:pt x="2009" y="1545"/>
                    <a:pt x="1718" y="965"/>
                  </a:cubicBezTo>
                  <a:cubicBezTo>
                    <a:pt x="1544" y="616"/>
                    <a:pt x="1335" y="129"/>
                    <a:pt x="906" y="24"/>
                  </a:cubicBezTo>
                  <a:cubicBezTo>
                    <a:pt x="836" y="9"/>
                    <a:pt x="769" y="1"/>
                    <a:pt x="7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61" name="Google Shape;561;p45"/>
          <p:cNvSpPr/>
          <p:nvPr/>
        </p:nvSpPr>
        <p:spPr>
          <a:xfrm rot="-1076836">
            <a:off x="8665835" y="124950"/>
            <a:ext cx="733306" cy="1031368"/>
          </a:xfrm>
          <a:custGeom>
            <a:rect b="b" l="l" r="r" t="t"/>
            <a:pathLst>
              <a:path extrusionOk="0" h="9879" w="7024">
                <a:moveTo>
                  <a:pt x="2616" y="277"/>
                </a:moveTo>
                <a:cubicBezTo>
                  <a:pt x="2726" y="277"/>
                  <a:pt x="2878" y="311"/>
                  <a:pt x="2868" y="430"/>
                </a:cubicBezTo>
                <a:cubicBezTo>
                  <a:pt x="2845" y="581"/>
                  <a:pt x="2578" y="720"/>
                  <a:pt x="2438" y="779"/>
                </a:cubicBezTo>
                <a:cubicBezTo>
                  <a:pt x="1997" y="987"/>
                  <a:pt x="1510" y="1173"/>
                  <a:pt x="1045" y="1313"/>
                </a:cubicBezTo>
                <a:cubicBezTo>
                  <a:pt x="958" y="1337"/>
                  <a:pt x="806" y="1389"/>
                  <a:pt x="676" y="1389"/>
                </a:cubicBezTo>
                <a:cubicBezTo>
                  <a:pt x="564" y="1389"/>
                  <a:pt x="469" y="1350"/>
                  <a:pt x="453" y="1220"/>
                </a:cubicBezTo>
                <a:cubicBezTo>
                  <a:pt x="418" y="1034"/>
                  <a:pt x="894" y="802"/>
                  <a:pt x="1034" y="744"/>
                </a:cubicBezTo>
                <a:cubicBezTo>
                  <a:pt x="1510" y="546"/>
                  <a:pt x="1986" y="337"/>
                  <a:pt x="2566" y="279"/>
                </a:cubicBezTo>
                <a:cubicBezTo>
                  <a:pt x="2581" y="278"/>
                  <a:pt x="2598" y="277"/>
                  <a:pt x="2616" y="277"/>
                </a:cubicBezTo>
                <a:close/>
                <a:moveTo>
                  <a:pt x="3088" y="697"/>
                </a:moveTo>
                <a:cubicBezTo>
                  <a:pt x="3147" y="825"/>
                  <a:pt x="3205" y="964"/>
                  <a:pt x="3251" y="1080"/>
                </a:cubicBezTo>
                <a:cubicBezTo>
                  <a:pt x="3332" y="1313"/>
                  <a:pt x="3379" y="1591"/>
                  <a:pt x="3483" y="1835"/>
                </a:cubicBezTo>
                <a:cubicBezTo>
                  <a:pt x="3379" y="1951"/>
                  <a:pt x="3274" y="2032"/>
                  <a:pt x="3181" y="2137"/>
                </a:cubicBezTo>
                <a:cubicBezTo>
                  <a:pt x="3135" y="1951"/>
                  <a:pt x="3042" y="1754"/>
                  <a:pt x="2984" y="1603"/>
                </a:cubicBezTo>
                <a:lnTo>
                  <a:pt x="2775" y="941"/>
                </a:lnTo>
                <a:cubicBezTo>
                  <a:pt x="2891" y="871"/>
                  <a:pt x="3007" y="802"/>
                  <a:pt x="3088" y="697"/>
                </a:cubicBezTo>
                <a:close/>
                <a:moveTo>
                  <a:pt x="2659" y="1011"/>
                </a:moveTo>
                <a:cubicBezTo>
                  <a:pt x="2787" y="1394"/>
                  <a:pt x="2914" y="1835"/>
                  <a:pt x="3100" y="2206"/>
                </a:cubicBezTo>
                <a:cubicBezTo>
                  <a:pt x="3019" y="2288"/>
                  <a:pt x="2949" y="2334"/>
                  <a:pt x="2845" y="2381"/>
                </a:cubicBezTo>
                <a:cubicBezTo>
                  <a:pt x="2845" y="2206"/>
                  <a:pt x="2775" y="2044"/>
                  <a:pt x="2717" y="1881"/>
                </a:cubicBezTo>
                <a:cubicBezTo>
                  <a:pt x="2612" y="1626"/>
                  <a:pt x="2508" y="1371"/>
                  <a:pt x="2392" y="1138"/>
                </a:cubicBezTo>
                <a:lnTo>
                  <a:pt x="2380" y="1138"/>
                </a:lnTo>
                <a:cubicBezTo>
                  <a:pt x="2438" y="1104"/>
                  <a:pt x="2496" y="1080"/>
                  <a:pt x="2566" y="1046"/>
                </a:cubicBezTo>
                <a:lnTo>
                  <a:pt x="2659" y="1011"/>
                </a:lnTo>
                <a:close/>
                <a:moveTo>
                  <a:pt x="674" y="1707"/>
                </a:moveTo>
                <a:cubicBezTo>
                  <a:pt x="674" y="1881"/>
                  <a:pt x="813" y="2044"/>
                  <a:pt x="871" y="2206"/>
                </a:cubicBezTo>
                <a:cubicBezTo>
                  <a:pt x="941" y="2392"/>
                  <a:pt x="987" y="2648"/>
                  <a:pt x="1068" y="2833"/>
                </a:cubicBezTo>
                <a:cubicBezTo>
                  <a:pt x="999" y="2822"/>
                  <a:pt x="929" y="2787"/>
                  <a:pt x="871" y="2764"/>
                </a:cubicBezTo>
                <a:cubicBezTo>
                  <a:pt x="848" y="2740"/>
                  <a:pt x="825" y="2740"/>
                  <a:pt x="813" y="2729"/>
                </a:cubicBezTo>
                <a:cubicBezTo>
                  <a:pt x="732" y="2543"/>
                  <a:pt x="662" y="2357"/>
                  <a:pt x="604" y="2183"/>
                </a:cubicBezTo>
                <a:cubicBezTo>
                  <a:pt x="558" y="2032"/>
                  <a:pt x="534" y="1858"/>
                  <a:pt x="488" y="1707"/>
                </a:cubicBezTo>
                <a:close/>
                <a:moveTo>
                  <a:pt x="2311" y="1150"/>
                </a:moveTo>
                <a:cubicBezTo>
                  <a:pt x="2345" y="1533"/>
                  <a:pt x="2496" y="2090"/>
                  <a:pt x="2729" y="2427"/>
                </a:cubicBezTo>
                <a:cubicBezTo>
                  <a:pt x="2624" y="2485"/>
                  <a:pt x="2508" y="2543"/>
                  <a:pt x="2392" y="2590"/>
                </a:cubicBezTo>
                <a:cubicBezTo>
                  <a:pt x="2229" y="2648"/>
                  <a:pt x="1986" y="2729"/>
                  <a:pt x="1742" y="2787"/>
                </a:cubicBezTo>
                <a:lnTo>
                  <a:pt x="1695" y="2706"/>
                </a:lnTo>
                <a:cubicBezTo>
                  <a:pt x="1672" y="2613"/>
                  <a:pt x="1637" y="2532"/>
                  <a:pt x="1614" y="2450"/>
                </a:cubicBezTo>
                <a:cubicBezTo>
                  <a:pt x="1606" y="2439"/>
                  <a:pt x="1592" y="2433"/>
                  <a:pt x="1578" y="2433"/>
                </a:cubicBezTo>
                <a:cubicBezTo>
                  <a:pt x="1548" y="2433"/>
                  <a:pt x="1517" y="2454"/>
                  <a:pt x="1533" y="2485"/>
                </a:cubicBezTo>
                <a:cubicBezTo>
                  <a:pt x="1568" y="2578"/>
                  <a:pt x="1579" y="2671"/>
                  <a:pt x="1614" y="2775"/>
                </a:cubicBezTo>
                <a:cubicBezTo>
                  <a:pt x="1614" y="2787"/>
                  <a:pt x="1626" y="2810"/>
                  <a:pt x="1626" y="2822"/>
                </a:cubicBezTo>
                <a:cubicBezTo>
                  <a:pt x="1498" y="2833"/>
                  <a:pt x="1382" y="2845"/>
                  <a:pt x="1266" y="2845"/>
                </a:cubicBezTo>
                <a:cubicBezTo>
                  <a:pt x="1243" y="2613"/>
                  <a:pt x="1103" y="2381"/>
                  <a:pt x="1010" y="2183"/>
                </a:cubicBezTo>
                <a:cubicBezTo>
                  <a:pt x="987" y="2044"/>
                  <a:pt x="976" y="1800"/>
                  <a:pt x="871" y="1672"/>
                </a:cubicBezTo>
                <a:cubicBezTo>
                  <a:pt x="952" y="1661"/>
                  <a:pt x="1034" y="1626"/>
                  <a:pt x="1092" y="1614"/>
                </a:cubicBezTo>
                <a:lnTo>
                  <a:pt x="1219" y="1568"/>
                </a:lnTo>
                <a:cubicBezTo>
                  <a:pt x="1266" y="1684"/>
                  <a:pt x="1301" y="1823"/>
                  <a:pt x="1347" y="1939"/>
                </a:cubicBezTo>
                <a:cubicBezTo>
                  <a:pt x="1394" y="2067"/>
                  <a:pt x="1405" y="2241"/>
                  <a:pt x="1510" y="2357"/>
                </a:cubicBezTo>
                <a:cubicBezTo>
                  <a:pt x="1514" y="2362"/>
                  <a:pt x="1525" y="2365"/>
                  <a:pt x="1536" y="2365"/>
                </a:cubicBezTo>
                <a:cubicBezTo>
                  <a:pt x="1552" y="2365"/>
                  <a:pt x="1568" y="2359"/>
                  <a:pt x="1568" y="2346"/>
                </a:cubicBezTo>
                <a:cubicBezTo>
                  <a:pt x="1614" y="2195"/>
                  <a:pt x="1533" y="2021"/>
                  <a:pt x="1510" y="1881"/>
                </a:cubicBezTo>
                <a:cubicBezTo>
                  <a:pt x="1475" y="1742"/>
                  <a:pt x="1440" y="1626"/>
                  <a:pt x="1394" y="1510"/>
                </a:cubicBezTo>
                <a:cubicBezTo>
                  <a:pt x="1707" y="1417"/>
                  <a:pt x="2020" y="1278"/>
                  <a:pt x="2311" y="1150"/>
                </a:cubicBezTo>
                <a:close/>
                <a:moveTo>
                  <a:pt x="3402" y="2392"/>
                </a:moveTo>
                <a:cubicBezTo>
                  <a:pt x="3448" y="2613"/>
                  <a:pt x="3611" y="2775"/>
                  <a:pt x="3831" y="2915"/>
                </a:cubicBezTo>
                <a:cubicBezTo>
                  <a:pt x="4377" y="3286"/>
                  <a:pt x="4841" y="3205"/>
                  <a:pt x="5201" y="3867"/>
                </a:cubicBezTo>
                <a:cubicBezTo>
                  <a:pt x="5201" y="3878"/>
                  <a:pt x="5225" y="3890"/>
                  <a:pt x="5225" y="3890"/>
                </a:cubicBezTo>
                <a:cubicBezTo>
                  <a:pt x="4717" y="4876"/>
                  <a:pt x="3328" y="5422"/>
                  <a:pt x="2140" y="5422"/>
                </a:cubicBezTo>
                <a:cubicBezTo>
                  <a:pt x="1860" y="5422"/>
                  <a:pt x="1591" y="5391"/>
                  <a:pt x="1347" y="5329"/>
                </a:cubicBezTo>
                <a:cubicBezTo>
                  <a:pt x="1347" y="4552"/>
                  <a:pt x="1823" y="3832"/>
                  <a:pt x="1417" y="3135"/>
                </a:cubicBezTo>
                <a:cubicBezTo>
                  <a:pt x="1811" y="3124"/>
                  <a:pt x="2253" y="2996"/>
                  <a:pt x="2520" y="2891"/>
                </a:cubicBezTo>
                <a:cubicBezTo>
                  <a:pt x="2798" y="2787"/>
                  <a:pt x="3147" y="2624"/>
                  <a:pt x="3402" y="2392"/>
                </a:cubicBezTo>
                <a:close/>
                <a:moveTo>
                  <a:pt x="5329" y="4064"/>
                </a:moveTo>
                <a:cubicBezTo>
                  <a:pt x="5747" y="4877"/>
                  <a:pt x="5991" y="5782"/>
                  <a:pt x="6293" y="6641"/>
                </a:cubicBezTo>
                <a:cubicBezTo>
                  <a:pt x="5635" y="7768"/>
                  <a:pt x="4424" y="8307"/>
                  <a:pt x="3193" y="8307"/>
                </a:cubicBezTo>
                <a:cubicBezTo>
                  <a:pt x="2838" y="8307"/>
                  <a:pt x="2482" y="8262"/>
                  <a:pt x="2137" y="8174"/>
                </a:cubicBezTo>
                <a:cubicBezTo>
                  <a:pt x="1800" y="7349"/>
                  <a:pt x="1510" y="6479"/>
                  <a:pt x="1382" y="5608"/>
                </a:cubicBezTo>
                <a:lnTo>
                  <a:pt x="1382" y="5608"/>
                </a:lnTo>
                <a:cubicBezTo>
                  <a:pt x="1625" y="5675"/>
                  <a:pt x="1891" y="5707"/>
                  <a:pt x="2168" y="5707"/>
                </a:cubicBezTo>
                <a:cubicBezTo>
                  <a:pt x="3386" y="5707"/>
                  <a:pt x="4809" y="5086"/>
                  <a:pt x="5329" y="4064"/>
                </a:cubicBezTo>
                <a:close/>
                <a:moveTo>
                  <a:pt x="6385" y="6908"/>
                </a:moveTo>
                <a:cubicBezTo>
                  <a:pt x="6490" y="7198"/>
                  <a:pt x="6606" y="7477"/>
                  <a:pt x="6734" y="7756"/>
                </a:cubicBezTo>
                <a:cubicBezTo>
                  <a:pt x="6745" y="7779"/>
                  <a:pt x="6757" y="7790"/>
                  <a:pt x="6792" y="7814"/>
                </a:cubicBezTo>
                <a:cubicBezTo>
                  <a:pt x="6170" y="8958"/>
                  <a:pt x="4708" y="9487"/>
                  <a:pt x="3515" y="9487"/>
                </a:cubicBezTo>
                <a:cubicBezTo>
                  <a:pt x="3172" y="9487"/>
                  <a:pt x="2850" y="9443"/>
                  <a:pt x="2578" y="9358"/>
                </a:cubicBezTo>
                <a:cubicBezTo>
                  <a:pt x="2462" y="9091"/>
                  <a:pt x="2345" y="8812"/>
                  <a:pt x="2253" y="8522"/>
                </a:cubicBezTo>
                <a:lnTo>
                  <a:pt x="2253" y="8522"/>
                </a:lnTo>
                <a:cubicBezTo>
                  <a:pt x="2490" y="8608"/>
                  <a:pt x="2758" y="8642"/>
                  <a:pt x="3033" y="8642"/>
                </a:cubicBezTo>
                <a:cubicBezTo>
                  <a:pt x="3578" y="8642"/>
                  <a:pt x="4154" y="8506"/>
                  <a:pt x="4586" y="8359"/>
                </a:cubicBezTo>
                <a:cubicBezTo>
                  <a:pt x="5341" y="8092"/>
                  <a:pt x="6002" y="7616"/>
                  <a:pt x="6385" y="6908"/>
                </a:cubicBezTo>
                <a:close/>
                <a:moveTo>
                  <a:pt x="2661" y="1"/>
                </a:moveTo>
                <a:cubicBezTo>
                  <a:pt x="2126" y="1"/>
                  <a:pt x="1341" y="324"/>
                  <a:pt x="1127" y="407"/>
                </a:cubicBezTo>
                <a:cubicBezTo>
                  <a:pt x="813" y="546"/>
                  <a:pt x="465" y="674"/>
                  <a:pt x="233" y="953"/>
                </a:cubicBezTo>
                <a:cubicBezTo>
                  <a:pt x="93" y="1092"/>
                  <a:pt x="0" y="1313"/>
                  <a:pt x="117" y="1487"/>
                </a:cubicBezTo>
                <a:cubicBezTo>
                  <a:pt x="128" y="1742"/>
                  <a:pt x="302" y="2021"/>
                  <a:pt x="384" y="2253"/>
                </a:cubicBezTo>
                <a:cubicBezTo>
                  <a:pt x="465" y="2439"/>
                  <a:pt x="500" y="2636"/>
                  <a:pt x="581" y="2810"/>
                </a:cubicBezTo>
                <a:cubicBezTo>
                  <a:pt x="592" y="2845"/>
                  <a:pt x="604" y="2880"/>
                  <a:pt x="639" y="2903"/>
                </a:cubicBezTo>
                <a:cubicBezTo>
                  <a:pt x="662" y="2961"/>
                  <a:pt x="697" y="2984"/>
                  <a:pt x="720" y="3007"/>
                </a:cubicBezTo>
                <a:cubicBezTo>
                  <a:pt x="871" y="3100"/>
                  <a:pt x="1045" y="3124"/>
                  <a:pt x="1231" y="3135"/>
                </a:cubicBezTo>
                <a:cubicBezTo>
                  <a:pt x="1289" y="3483"/>
                  <a:pt x="1359" y="3762"/>
                  <a:pt x="1243" y="4134"/>
                </a:cubicBezTo>
                <a:cubicBezTo>
                  <a:pt x="1161" y="4389"/>
                  <a:pt x="1045" y="4621"/>
                  <a:pt x="1010" y="4877"/>
                </a:cubicBezTo>
                <a:cubicBezTo>
                  <a:pt x="952" y="5295"/>
                  <a:pt x="1057" y="5736"/>
                  <a:pt x="1161" y="6142"/>
                </a:cubicBezTo>
                <a:cubicBezTo>
                  <a:pt x="1417" y="7314"/>
                  <a:pt x="1858" y="8464"/>
                  <a:pt x="2276" y="9578"/>
                </a:cubicBezTo>
                <a:cubicBezTo>
                  <a:pt x="2334" y="9741"/>
                  <a:pt x="3181" y="9845"/>
                  <a:pt x="3506" y="9869"/>
                </a:cubicBezTo>
                <a:cubicBezTo>
                  <a:pt x="3576" y="9875"/>
                  <a:pt x="3649" y="9879"/>
                  <a:pt x="3724" y="9879"/>
                </a:cubicBezTo>
                <a:cubicBezTo>
                  <a:pt x="4928" y="9879"/>
                  <a:pt x="6706" y="9012"/>
                  <a:pt x="7012" y="7744"/>
                </a:cubicBezTo>
                <a:cubicBezTo>
                  <a:pt x="7024" y="7709"/>
                  <a:pt x="7024" y="7686"/>
                  <a:pt x="7024" y="7651"/>
                </a:cubicBezTo>
                <a:lnTo>
                  <a:pt x="7024" y="7640"/>
                </a:lnTo>
                <a:cubicBezTo>
                  <a:pt x="7024" y="7605"/>
                  <a:pt x="7024" y="7582"/>
                  <a:pt x="6989" y="7558"/>
                </a:cubicBezTo>
                <a:cubicBezTo>
                  <a:pt x="6420" y="6328"/>
                  <a:pt x="6177" y="4969"/>
                  <a:pt x="5538" y="3750"/>
                </a:cubicBezTo>
                <a:cubicBezTo>
                  <a:pt x="5364" y="3402"/>
                  <a:pt x="5190" y="3135"/>
                  <a:pt x="4830" y="2961"/>
                </a:cubicBezTo>
                <a:cubicBezTo>
                  <a:pt x="4656" y="2880"/>
                  <a:pt x="4470" y="2845"/>
                  <a:pt x="4273" y="2775"/>
                </a:cubicBezTo>
                <a:cubicBezTo>
                  <a:pt x="3959" y="2648"/>
                  <a:pt x="3750" y="2427"/>
                  <a:pt x="3553" y="2172"/>
                </a:cubicBezTo>
                <a:cubicBezTo>
                  <a:pt x="3611" y="2090"/>
                  <a:pt x="3657" y="2009"/>
                  <a:pt x="3669" y="1905"/>
                </a:cubicBezTo>
                <a:cubicBezTo>
                  <a:pt x="3681" y="1893"/>
                  <a:pt x="3692" y="1858"/>
                  <a:pt x="3715" y="1835"/>
                </a:cubicBezTo>
                <a:cubicBezTo>
                  <a:pt x="3715" y="1510"/>
                  <a:pt x="3564" y="1162"/>
                  <a:pt x="3460" y="860"/>
                </a:cubicBezTo>
                <a:cubicBezTo>
                  <a:pt x="3390" y="639"/>
                  <a:pt x="3321" y="372"/>
                  <a:pt x="3135" y="198"/>
                </a:cubicBezTo>
                <a:cubicBezTo>
                  <a:pt x="3055" y="54"/>
                  <a:pt x="2878" y="1"/>
                  <a:pt x="266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44.xml"/><Relationship Id="rId22" Type="http://schemas.openxmlformats.org/officeDocument/2006/relationships/slideLayout" Target="../slideLayouts/slideLayout46.xml"/><Relationship Id="rId21" Type="http://schemas.openxmlformats.org/officeDocument/2006/relationships/slideLayout" Target="../slideLayouts/slideLayout45.xml"/><Relationship Id="rId24" Type="http://schemas.openxmlformats.org/officeDocument/2006/relationships/slideLayout" Target="../slideLayouts/slideLayout48.xml"/><Relationship Id="rId23" Type="http://schemas.openxmlformats.org/officeDocument/2006/relationships/slideLayout" Target="../slideLayouts/slideLayout47.xml"/><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9" Type="http://schemas.openxmlformats.org/officeDocument/2006/relationships/slideLayout" Target="../slideLayouts/slideLayout33.xml"/><Relationship Id="rId25" Type="http://schemas.openxmlformats.org/officeDocument/2006/relationships/theme" Target="../theme/theme1.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 Id="rId11" Type="http://schemas.openxmlformats.org/officeDocument/2006/relationships/slideLayout" Target="../slideLayouts/slideLayout35.xml"/><Relationship Id="rId10" Type="http://schemas.openxmlformats.org/officeDocument/2006/relationships/slideLayout" Target="../slideLayouts/slideLayout34.xml"/><Relationship Id="rId13" Type="http://schemas.openxmlformats.org/officeDocument/2006/relationships/slideLayout" Target="../slideLayouts/slideLayout37.xml"/><Relationship Id="rId12" Type="http://schemas.openxmlformats.org/officeDocument/2006/relationships/slideLayout" Target="../slideLayouts/slideLayout36.xml"/><Relationship Id="rId15" Type="http://schemas.openxmlformats.org/officeDocument/2006/relationships/slideLayout" Target="../slideLayouts/slideLayout39.xml"/><Relationship Id="rId14" Type="http://schemas.openxmlformats.org/officeDocument/2006/relationships/slideLayout" Target="../slideLayouts/slideLayout38.xml"/><Relationship Id="rId17" Type="http://schemas.openxmlformats.org/officeDocument/2006/relationships/slideLayout" Target="../slideLayouts/slideLayout41.xml"/><Relationship Id="rId16" Type="http://schemas.openxmlformats.org/officeDocument/2006/relationships/slideLayout" Target="../slideLayouts/slideLayout40.xml"/><Relationship Id="rId19" Type="http://schemas.openxmlformats.org/officeDocument/2006/relationships/slideLayout" Target="../slideLayouts/slideLayout43.xml"/><Relationship Id="rId18"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1"/>
        </a:solidFill>
      </p:bgPr>
    </p:bg>
    <p:spTree>
      <p:nvGrpSpPr>
        <p:cNvPr id="5" name="Shape 5"/>
        <p:cNvGrpSpPr/>
        <p:nvPr/>
      </p:nvGrpSpPr>
      <p:grpSpPr>
        <a:xfrm>
          <a:off x="0" y="0"/>
          <a:ext cx="0" cy="0"/>
          <a:chOff x="0" y="0"/>
          <a:chExt cx="0" cy="0"/>
        </a:xfrm>
      </p:grpSpPr>
      <p:sp>
        <p:nvSpPr>
          <p:cNvPr id="6" name="Google Shape;6;p3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4000"/>
              <a:buFont typeface="Neucha"/>
              <a:buNone/>
              <a:defRPr b="1" i="0" sz="4000" u="none" cap="none" strike="noStrike">
                <a:solidFill>
                  <a:schemeClr val="dk1"/>
                </a:solidFill>
                <a:latin typeface="Neucha"/>
                <a:ea typeface="Neucha"/>
                <a:cs typeface="Neucha"/>
                <a:sym typeface="Neucha"/>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3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1"/>
              </a:buClr>
              <a:buSzPts val="1800"/>
              <a:buFont typeface="Roboto Condensed"/>
              <a:buChar char="●"/>
              <a:defRPr b="0" i="0" sz="1800" u="none" cap="none" strike="noStrike">
                <a:solidFill>
                  <a:schemeClr val="dk1"/>
                </a:solidFill>
                <a:latin typeface="Roboto Condensed"/>
                <a:ea typeface="Roboto Condensed"/>
                <a:cs typeface="Roboto Condensed"/>
                <a:sym typeface="Roboto Condensed"/>
              </a:defRPr>
            </a:lvl1pPr>
            <a:lvl2pPr indent="-317500" lvl="1" marL="914400" marR="0" rtl="0" algn="l">
              <a:lnSpc>
                <a:spcPct val="115000"/>
              </a:lnSpc>
              <a:spcBef>
                <a:spcPts val="1600"/>
              </a:spcBef>
              <a:spcAft>
                <a:spcPts val="0"/>
              </a:spcAft>
              <a:buClr>
                <a:schemeClr val="dk1"/>
              </a:buClr>
              <a:buSzPts val="1400"/>
              <a:buFont typeface="Roboto Condensed"/>
              <a:buChar char="○"/>
              <a:defRPr b="0" i="0" sz="1400" u="none" cap="none" strike="noStrike">
                <a:solidFill>
                  <a:schemeClr val="dk1"/>
                </a:solidFill>
                <a:latin typeface="Roboto Condensed"/>
                <a:ea typeface="Roboto Condensed"/>
                <a:cs typeface="Roboto Condensed"/>
                <a:sym typeface="Roboto Condensed"/>
              </a:defRPr>
            </a:lvl2pPr>
            <a:lvl3pPr indent="-317500" lvl="2" marL="1371600" marR="0" rtl="0" algn="l">
              <a:lnSpc>
                <a:spcPct val="115000"/>
              </a:lnSpc>
              <a:spcBef>
                <a:spcPts val="1600"/>
              </a:spcBef>
              <a:spcAft>
                <a:spcPts val="0"/>
              </a:spcAft>
              <a:buClr>
                <a:schemeClr val="dk1"/>
              </a:buClr>
              <a:buSzPts val="1400"/>
              <a:buFont typeface="Roboto Condensed"/>
              <a:buChar char="■"/>
              <a:defRPr b="0" i="0" sz="1400" u="none" cap="none" strike="noStrike">
                <a:solidFill>
                  <a:schemeClr val="dk1"/>
                </a:solidFill>
                <a:latin typeface="Roboto Condensed"/>
                <a:ea typeface="Roboto Condensed"/>
                <a:cs typeface="Roboto Condensed"/>
                <a:sym typeface="Roboto Condensed"/>
              </a:defRPr>
            </a:lvl3pPr>
            <a:lvl4pPr indent="-317500" lvl="3" marL="1828800" marR="0" rtl="0" algn="l">
              <a:lnSpc>
                <a:spcPct val="115000"/>
              </a:lnSpc>
              <a:spcBef>
                <a:spcPts val="1600"/>
              </a:spcBef>
              <a:spcAft>
                <a:spcPts val="0"/>
              </a:spcAft>
              <a:buClr>
                <a:schemeClr val="dk1"/>
              </a:buClr>
              <a:buSzPts val="1400"/>
              <a:buFont typeface="Roboto Condensed"/>
              <a:buChar char="●"/>
              <a:defRPr b="0" i="0" sz="1400" u="none" cap="none" strike="noStrike">
                <a:solidFill>
                  <a:schemeClr val="dk1"/>
                </a:solidFill>
                <a:latin typeface="Roboto Condensed"/>
                <a:ea typeface="Roboto Condensed"/>
                <a:cs typeface="Roboto Condensed"/>
                <a:sym typeface="Roboto Condensed"/>
              </a:defRPr>
            </a:lvl4pPr>
            <a:lvl5pPr indent="-317500" lvl="4" marL="2286000" marR="0" rtl="0" algn="l">
              <a:lnSpc>
                <a:spcPct val="115000"/>
              </a:lnSpc>
              <a:spcBef>
                <a:spcPts val="1600"/>
              </a:spcBef>
              <a:spcAft>
                <a:spcPts val="0"/>
              </a:spcAft>
              <a:buClr>
                <a:schemeClr val="dk1"/>
              </a:buClr>
              <a:buSzPts val="1400"/>
              <a:buFont typeface="Roboto Condensed"/>
              <a:buChar char="○"/>
              <a:defRPr b="0" i="0" sz="1400" u="none" cap="none" strike="noStrike">
                <a:solidFill>
                  <a:schemeClr val="dk1"/>
                </a:solidFill>
                <a:latin typeface="Roboto Condensed"/>
                <a:ea typeface="Roboto Condensed"/>
                <a:cs typeface="Roboto Condensed"/>
                <a:sym typeface="Roboto Condensed"/>
              </a:defRPr>
            </a:lvl5pPr>
            <a:lvl6pPr indent="-317500" lvl="5" marL="2743200" marR="0" rtl="0" algn="l">
              <a:lnSpc>
                <a:spcPct val="115000"/>
              </a:lnSpc>
              <a:spcBef>
                <a:spcPts val="1600"/>
              </a:spcBef>
              <a:spcAft>
                <a:spcPts val="0"/>
              </a:spcAft>
              <a:buClr>
                <a:schemeClr val="dk1"/>
              </a:buClr>
              <a:buSzPts val="1400"/>
              <a:buFont typeface="Roboto Condensed"/>
              <a:buChar char="■"/>
              <a:defRPr b="0" i="0" sz="1400" u="none" cap="none" strike="noStrike">
                <a:solidFill>
                  <a:schemeClr val="dk1"/>
                </a:solidFill>
                <a:latin typeface="Roboto Condensed"/>
                <a:ea typeface="Roboto Condensed"/>
                <a:cs typeface="Roboto Condensed"/>
                <a:sym typeface="Roboto Condensed"/>
              </a:defRPr>
            </a:lvl6pPr>
            <a:lvl7pPr indent="-317500" lvl="6" marL="3200400" marR="0" rtl="0" algn="l">
              <a:lnSpc>
                <a:spcPct val="115000"/>
              </a:lnSpc>
              <a:spcBef>
                <a:spcPts val="1600"/>
              </a:spcBef>
              <a:spcAft>
                <a:spcPts val="0"/>
              </a:spcAft>
              <a:buClr>
                <a:schemeClr val="dk1"/>
              </a:buClr>
              <a:buSzPts val="1400"/>
              <a:buFont typeface="Roboto Condensed"/>
              <a:buChar char="●"/>
              <a:defRPr b="0" i="0" sz="1400" u="none" cap="none" strike="noStrike">
                <a:solidFill>
                  <a:schemeClr val="dk1"/>
                </a:solidFill>
                <a:latin typeface="Roboto Condensed"/>
                <a:ea typeface="Roboto Condensed"/>
                <a:cs typeface="Roboto Condensed"/>
                <a:sym typeface="Roboto Condensed"/>
              </a:defRPr>
            </a:lvl7pPr>
            <a:lvl8pPr indent="-317500" lvl="7" marL="3657600" marR="0" rtl="0" algn="l">
              <a:lnSpc>
                <a:spcPct val="115000"/>
              </a:lnSpc>
              <a:spcBef>
                <a:spcPts val="1600"/>
              </a:spcBef>
              <a:spcAft>
                <a:spcPts val="0"/>
              </a:spcAft>
              <a:buClr>
                <a:schemeClr val="dk1"/>
              </a:buClr>
              <a:buSzPts val="1400"/>
              <a:buFont typeface="Roboto Condensed"/>
              <a:buChar char="○"/>
              <a:defRPr b="0" i="0" sz="1400" u="none" cap="none" strike="noStrike">
                <a:solidFill>
                  <a:schemeClr val="dk1"/>
                </a:solidFill>
                <a:latin typeface="Roboto Condensed"/>
                <a:ea typeface="Roboto Condensed"/>
                <a:cs typeface="Roboto Condensed"/>
                <a:sym typeface="Roboto Condensed"/>
              </a:defRPr>
            </a:lvl8pPr>
            <a:lvl9pPr indent="-317500" lvl="8" marL="4114800" marR="0" rtl="0" algn="l">
              <a:lnSpc>
                <a:spcPct val="115000"/>
              </a:lnSpc>
              <a:spcBef>
                <a:spcPts val="1600"/>
              </a:spcBef>
              <a:spcAft>
                <a:spcPts val="1600"/>
              </a:spcAft>
              <a:buClr>
                <a:schemeClr val="dk1"/>
              </a:buClr>
              <a:buSzPts val="1400"/>
              <a:buFont typeface="Roboto Condensed"/>
              <a:buChar char="■"/>
              <a:defRPr b="0" i="0" sz="1400" u="none" cap="none" strike="noStrike">
                <a:solidFill>
                  <a:schemeClr val="dk1"/>
                </a:solidFill>
                <a:latin typeface="Roboto Condensed"/>
                <a:ea typeface="Roboto Condensed"/>
                <a:cs typeface="Roboto Condensed"/>
                <a:sym typeface="Roboto Condensed"/>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1"/>
        </a:solidFill>
      </p:bgPr>
    </p:bg>
    <p:spTree>
      <p:nvGrpSpPr>
        <p:cNvPr id="1519" name="Shape 1519"/>
        <p:cNvGrpSpPr/>
        <p:nvPr/>
      </p:nvGrpSpPr>
      <p:grpSpPr>
        <a:xfrm>
          <a:off x="0" y="0"/>
          <a:ext cx="0" cy="0"/>
          <a:chOff x="0" y="0"/>
          <a:chExt cx="0" cy="0"/>
        </a:xfrm>
      </p:grpSpPr>
      <p:sp>
        <p:nvSpPr>
          <p:cNvPr id="1520" name="Google Shape;1520;g123dee3dcf1_0_180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4000"/>
              <a:buFont typeface="Neucha"/>
              <a:buNone/>
              <a:defRPr b="1" i="0" sz="4000" u="none" cap="none" strike="noStrike">
                <a:solidFill>
                  <a:schemeClr val="dk1"/>
                </a:solidFill>
                <a:latin typeface="Neucha"/>
                <a:ea typeface="Neucha"/>
                <a:cs typeface="Neucha"/>
                <a:sym typeface="Neucha"/>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1521" name="Google Shape;1521;g123dee3dcf1_0_180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1"/>
              </a:buClr>
              <a:buSzPts val="1800"/>
              <a:buFont typeface="Roboto Condensed"/>
              <a:buChar char="●"/>
              <a:defRPr b="0" i="0" sz="1800" u="none" cap="none" strike="noStrike">
                <a:solidFill>
                  <a:schemeClr val="dk1"/>
                </a:solidFill>
                <a:latin typeface="Roboto Condensed"/>
                <a:ea typeface="Roboto Condensed"/>
                <a:cs typeface="Roboto Condensed"/>
                <a:sym typeface="Roboto Condensed"/>
              </a:defRPr>
            </a:lvl1pPr>
            <a:lvl2pPr indent="-317500" lvl="1" marL="914400" marR="0" rtl="0" algn="l">
              <a:lnSpc>
                <a:spcPct val="115000"/>
              </a:lnSpc>
              <a:spcBef>
                <a:spcPts val="1600"/>
              </a:spcBef>
              <a:spcAft>
                <a:spcPts val="0"/>
              </a:spcAft>
              <a:buClr>
                <a:schemeClr val="dk1"/>
              </a:buClr>
              <a:buSzPts val="1400"/>
              <a:buFont typeface="Roboto Condensed"/>
              <a:buChar char="○"/>
              <a:defRPr b="0" i="0" sz="1400" u="none" cap="none" strike="noStrike">
                <a:solidFill>
                  <a:schemeClr val="dk1"/>
                </a:solidFill>
                <a:latin typeface="Roboto Condensed"/>
                <a:ea typeface="Roboto Condensed"/>
                <a:cs typeface="Roboto Condensed"/>
                <a:sym typeface="Roboto Condensed"/>
              </a:defRPr>
            </a:lvl2pPr>
            <a:lvl3pPr indent="-317500" lvl="2" marL="1371600" marR="0" rtl="0" algn="l">
              <a:lnSpc>
                <a:spcPct val="115000"/>
              </a:lnSpc>
              <a:spcBef>
                <a:spcPts val="1600"/>
              </a:spcBef>
              <a:spcAft>
                <a:spcPts val="0"/>
              </a:spcAft>
              <a:buClr>
                <a:schemeClr val="dk1"/>
              </a:buClr>
              <a:buSzPts val="1400"/>
              <a:buFont typeface="Roboto Condensed"/>
              <a:buChar char="■"/>
              <a:defRPr b="0" i="0" sz="1400" u="none" cap="none" strike="noStrike">
                <a:solidFill>
                  <a:schemeClr val="dk1"/>
                </a:solidFill>
                <a:latin typeface="Roboto Condensed"/>
                <a:ea typeface="Roboto Condensed"/>
                <a:cs typeface="Roboto Condensed"/>
                <a:sym typeface="Roboto Condensed"/>
              </a:defRPr>
            </a:lvl3pPr>
            <a:lvl4pPr indent="-317500" lvl="3" marL="1828800" marR="0" rtl="0" algn="l">
              <a:lnSpc>
                <a:spcPct val="115000"/>
              </a:lnSpc>
              <a:spcBef>
                <a:spcPts val="1600"/>
              </a:spcBef>
              <a:spcAft>
                <a:spcPts val="0"/>
              </a:spcAft>
              <a:buClr>
                <a:schemeClr val="dk1"/>
              </a:buClr>
              <a:buSzPts val="1400"/>
              <a:buFont typeface="Roboto Condensed"/>
              <a:buChar char="●"/>
              <a:defRPr b="0" i="0" sz="1400" u="none" cap="none" strike="noStrike">
                <a:solidFill>
                  <a:schemeClr val="dk1"/>
                </a:solidFill>
                <a:latin typeface="Roboto Condensed"/>
                <a:ea typeface="Roboto Condensed"/>
                <a:cs typeface="Roboto Condensed"/>
                <a:sym typeface="Roboto Condensed"/>
              </a:defRPr>
            </a:lvl4pPr>
            <a:lvl5pPr indent="-317500" lvl="4" marL="2286000" marR="0" rtl="0" algn="l">
              <a:lnSpc>
                <a:spcPct val="115000"/>
              </a:lnSpc>
              <a:spcBef>
                <a:spcPts val="1600"/>
              </a:spcBef>
              <a:spcAft>
                <a:spcPts val="0"/>
              </a:spcAft>
              <a:buClr>
                <a:schemeClr val="dk1"/>
              </a:buClr>
              <a:buSzPts val="1400"/>
              <a:buFont typeface="Roboto Condensed"/>
              <a:buChar char="○"/>
              <a:defRPr b="0" i="0" sz="1400" u="none" cap="none" strike="noStrike">
                <a:solidFill>
                  <a:schemeClr val="dk1"/>
                </a:solidFill>
                <a:latin typeface="Roboto Condensed"/>
                <a:ea typeface="Roboto Condensed"/>
                <a:cs typeface="Roboto Condensed"/>
                <a:sym typeface="Roboto Condensed"/>
              </a:defRPr>
            </a:lvl5pPr>
            <a:lvl6pPr indent="-317500" lvl="5" marL="2743200" marR="0" rtl="0" algn="l">
              <a:lnSpc>
                <a:spcPct val="115000"/>
              </a:lnSpc>
              <a:spcBef>
                <a:spcPts val="1600"/>
              </a:spcBef>
              <a:spcAft>
                <a:spcPts val="0"/>
              </a:spcAft>
              <a:buClr>
                <a:schemeClr val="dk1"/>
              </a:buClr>
              <a:buSzPts val="1400"/>
              <a:buFont typeface="Roboto Condensed"/>
              <a:buChar char="■"/>
              <a:defRPr b="0" i="0" sz="1400" u="none" cap="none" strike="noStrike">
                <a:solidFill>
                  <a:schemeClr val="dk1"/>
                </a:solidFill>
                <a:latin typeface="Roboto Condensed"/>
                <a:ea typeface="Roboto Condensed"/>
                <a:cs typeface="Roboto Condensed"/>
                <a:sym typeface="Roboto Condensed"/>
              </a:defRPr>
            </a:lvl6pPr>
            <a:lvl7pPr indent="-317500" lvl="6" marL="3200400" marR="0" rtl="0" algn="l">
              <a:lnSpc>
                <a:spcPct val="115000"/>
              </a:lnSpc>
              <a:spcBef>
                <a:spcPts val="1600"/>
              </a:spcBef>
              <a:spcAft>
                <a:spcPts val="0"/>
              </a:spcAft>
              <a:buClr>
                <a:schemeClr val="dk1"/>
              </a:buClr>
              <a:buSzPts val="1400"/>
              <a:buFont typeface="Roboto Condensed"/>
              <a:buChar char="●"/>
              <a:defRPr b="0" i="0" sz="1400" u="none" cap="none" strike="noStrike">
                <a:solidFill>
                  <a:schemeClr val="dk1"/>
                </a:solidFill>
                <a:latin typeface="Roboto Condensed"/>
                <a:ea typeface="Roboto Condensed"/>
                <a:cs typeface="Roboto Condensed"/>
                <a:sym typeface="Roboto Condensed"/>
              </a:defRPr>
            </a:lvl7pPr>
            <a:lvl8pPr indent="-317500" lvl="7" marL="3657600" marR="0" rtl="0" algn="l">
              <a:lnSpc>
                <a:spcPct val="115000"/>
              </a:lnSpc>
              <a:spcBef>
                <a:spcPts val="1600"/>
              </a:spcBef>
              <a:spcAft>
                <a:spcPts val="0"/>
              </a:spcAft>
              <a:buClr>
                <a:schemeClr val="dk1"/>
              </a:buClr>
              <a:buSzPts val="1400"/>
              <a:buFont typeface="Roboto Condensed"/>
              <a:buChar char="○"/>
              <a:defRPr b="0" i="0" sz="1400" u="none" cap="none" strike="noStrike">
                <a:solidFill>
                  <a:schemeClr val="dk1"/>
                </a:solidFill>
                <a:latin typeface="Roboto Condensed"/>
                <a:ea typeface="Roboto Condensed"/>
                <a:cs typeface="Roboto Condensed"/>
                <a:sym typeface="Roboto Condensed"/>
              </a:defRPr>
            </a:lvl8pPr>
            <a:lvl9pPr indent="-317500" lvl="8" marL="4114800" marR="0" rtl="0" algn="l">
              <a:lnSpc>
                <a:spcPct val="115000"/>
              </a:lnSpc>
              <a:spcBef>
                <a:spcPts val="1600"/>
              </a:spcBef>
              <a:spcAft>
                <a:spcPts val="1600"/>
              </a:spcAft>
              <a:buClr>
                <a:schemeClr val="dk1"/>
              </a:buClr>
              <a:buSzPts val="1400"/>
              <a:buFont typeface="Roboto Condensed"/>
              <a:buChar char="■"/>
              <a:defRPr b="0" i="0" sz="1400" u="none" cap="none" strike="noStrike">
                <a:solidFill>
                  <a:schemeClr val="dk1"/>
                </a:solidFill>
                <a:latin typeface="Roboto Condensed"/>
                <a:ea typeface="Roboto Condensed"/>
                <a:cs typeface="Roboto Condensed"/>
                <a:sym typeface="Roboto Condensed"/>
              </a:defRPr>
            </a:lvl9pPr>
          </a:lstStyle>
          <a:p/>
        </p:txBody>
      </p:sp>
    </p:spTree>
  </p:cSld>
  <p:clrMap accent1="accent1" accent2="accent2" accent3="accent3" accent4="accent4" accent5="accent5" accent6="accent6" bg1="lt1" bg2="dk2" tx1="dk1" tx2="lt2" folHlink="folHlink" hlink="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 id="2147483688" r:id="rId15"/>
    <p:sldLayoutId id="2147483689" r:id="rId16"/>
    <p:sldLayoutId id="2147483690" r:id="rId17"/>
    <p:sldLayoutId id="2147483691" r:id="rId18"/>
    <p:sldLayoutId id="2147483692" r:id="rId19"/>
    <p:sldLayoutId id="2147483693" r:id="rId20"/>
    <p:sldLayoutId id="2147483694" r:id="rId21"/>
    <p:sldLayoutId id="2147483695" r:id="rId22"/>
    <p:sldLayoutId id="2147483696" r:id="rId23"/>
    <p:sldLayoutId id="2147483697"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 Id="rId3" Type="http://schemas.openxmlformats.org/officeDocument/2006/relationships/image" Target="../media/image8.png"/><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5.xml"/><Relationship Id="rId3" Type="http://schemas.openxmlformats.org/officeDocument/2006/relationships/image" Target="../media/image1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6.xml"/><Relationship Id="rId3" Type="http://schemas.openxmlformats.org/officeDocument/2006/relationships/image" Target="../media/image12.png"/><Relationship Id="rId4" Type="http://schemas.openxmlformats.org/officeDocument/2006/relationships/image" Target="../media/image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7.xml"/><Relationship Id="rId3" Type="http://schemas.openxmlformats.org/officeDocument/2006/relationships/image" Target="../media/image1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036" name="Shape 3036"/>
        <p:cNvGrpSpPr/>
        <p:nvPr/>
      </p:nvGrpSpPr>
      <p:grpSpPr>
        <a:xfrm>
          <a:off x="0" y="0"/>
          <a:ext cx="0" cy="0"/>
          <a:chOff x="0" y="0"/>
          <a:chExt cx="0" cy="0"/>
        </a:xfrm>
      </p:grpSpPr>
      <p:sp>
        <p:nvSpPr>
          <p:cNvPr id="3037" name="Google Shape;3037;p1"/>
          <p:cNvSpPr txBox="1"/>
          <p:nvPr>
            <p:ph type="ctrTitle"/>
          </p:nvPr>
        </p:nvSpPr>
        <p:spPr>
          <a:xfrm>
            <a:off x="1297275" y="2232950"/>
            <a:ext cx="6549300" cy="12873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8100"/>
              <a:buNone/>
            </a:pPr>
            <a:r>
              <a:rPr lang="en" sz="5400"/>
              <a:t>Heart Disease Prediction</a:t>
            </a:r>
            <a:endParaRPr sz="5400"/>
          </a:p>
        </p:txBody>
      </p:sp>
      <p:sp>
        <p:nvSpPr>
          <p:cNvPr id="3038" name="Google Shape;3038;p1"/>
          <p:cNvSpPr txBox="1"/>
          <p:nvPr>
            <p:ph idx="1" type="subTitle"/>
          </p:nvPr>
        </p:nvSpPr>
        <p:spPr>
          <a:xfrm>
            <a:off x="2104200" y="3320070"/>
            <a:ext cx="4935600" cy="57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800"/>
              <a:buNone/>
            </a:pPr>
            <a:r>
              <a:rPr b="0" lang="en" sz="1800"/>
              <a:t>Using Personal Key Indicators</a:t>
            </a:r>
            <a:endParaRPr b="0" sz="1800"/>
          </a:p>
        </p:txBody>
      </p:sp>
      <p:grpSp>
        <p:nvGrpSpPr>
          <p:cNvPr id="3039" name="Google Shape;3039;p1"/>
          <p:cNvGrpSpPr/>
          <p:nvPr/>
        </p:nvGrpSpPr>
        <p:grpSpPr>
          <a:xfrm>
            <a:off x="3914089" y="1107877"/>
            <a:ext cx="1327215" cy="1147186"/>
            <a:chOff x="4447325" y="3140175"/>
            <a:chExt cx="249425" cy="215600"/>
          </a:xfrm>
        </p:grpSpPr>
        <p:sp>
          <p:nvSpPr>
            <p:cNvPr id="3040" name="Google Shape;3040;p1"/>
            <p:cNvSpPr/>
            <p:nvPr/>
          </p:nvSpPr>
          <p:spPr>
            <a:xfrm>
              <a:off x="4450525" y="3145250"/>
              <a:ext cx="213350" cy="123275"/>
            </a:xfrm>
            <a:custGeom>
              <a:rect b="b" l="l" r="r" t="t"/>
              <a:pathLst>
                <a:path extrusionOk="0" h="4931" w="8534">
                  <a:moveTo>
                    <a:pt x="6609" y="0"/>
                  </a:moveTo>
                  <a:cubicBezTo>
                    <a:pt x="5659" y="0"/>
                    <a:pt x="4863" y="1009"/>
                    <a:pt x="4702" y="1904"/>
                  </a:cubicBezTo>
                  <a:lnTo>
                    <a:pt x="4702" y="1881"/>
                  </a:lnTo>
                  <a:cubicBezTo>
                    <a:pt x="4330" y="941"/>
                    <a:pt x="3365" y="33"/>
                    <a:pt x="2365" y="33"/>
                  </a:cubicBezTo>
                  <a:cubicBezTo>
                    <a:pt x="1994" y="33"/>
                    <a:pt x="1618" y="158"/>
                    <a:pt x="1266" y="453"/>
                  </a:cubicBezTo>
                  <a:cubicBezTo>
                    <a:pt x="59" y="1452"/>
                    <a:pt x="1" y="3936"/>
                    <a:pt x="1231" y="4911"/>
                  </a:cubicBezTo>
                  <a:cubicBezTo>
                    <a:pt x="1248" y="4925"/>
                    <a:pt x="1266" y="4931"/>
                    <a:pt x="1284" y="4931"/>
                  </a:cubicBezTo>
                  <a:cubicBezTo>
                    <a:pt x="1344" y="4931"/>
                    <a:pt x="1403" y="4869"/>
                    <a:pt x="1394" y="4807"/>
                  </a:cubicBezTo>
                  <a:cubicBezTo>
                    <a:pt x="1231" y="4064"/>
                    <a:pt x="778" y="3495"/>
                    <a:pt x="790" y="2682"/>
                  </a:cubicBezTo>
                  <a:cubicBezTo>
                    <a:pt x="813" y="2171"/>
                    <a:pt x="941" y="1626"/>
                    <a:pt x="1196" y="1185"/>
                  </a:cubicBezTo>
                  <a:cubicBezTo>
                    <a:pt x="1491" y="698"/>
                    <a:pt x="1940" y="478"/>
                    <a:pt x="2416" y="478"/>
                  </a:cubicBezTo>
                  <a:cubicBezTo>
                    <a:pt x="2746" y="478"/>
                    <a:pt x="3089" y="584"/>
                    <a:pt x="3402" y="778"/>
                  </a:cubicBezTo>
                  <a:cubicBezTo>
                    <a:pt x="3890" y="1092"/>
                    <a:pt x="4145" y="1591"/>
                    <a:pt x="4563" y="1962"/>
                  </a:cubicBezTo>
                  <a:cubicBezTo>
                    <a:pt x="4575" y="1971"/>
                    <a:pt x="4592" y="1975"/>
                    <a:pt x="4609" y="1975"/>
                  </a:cubicBezTo>
                  <a:cubicBezTo>
                    <a:pt x="4640" y="1975"/>
                    <a:pt x="4672" y="1962"/>
                    <a:pt x="4679" y="1939"/>
                  </a:cubicBezTo>
                  <a:cubicBezTo>
                    <a:pt x="4679" y="1978"/>
                    <a:pt x="4722" y="2012"/>
                    <a:pt x="4763" y="2012"/>
                  </a:cubicBezTo>
                  <a:cubicBezTo>
                    <a:pt x="4783" y="2012"/>
                    <a:pt x="4803" y="2005"/>
                    <a:pt x="4818" y="1986"/>
                  </a:cubicBezTo>
                  <a:cubicBezTo>
                    <a:pt x="5326" y="1423"/>
                    <a:pt x="5665" y="421"/>
                    <a:pt x="6553" y="421"/>
                  </a:cubicBezTo>
                  <a:cubicBezTo>
                    <a:pt x="6600" y="421"/>
                    <a:pt x="6649" y="424"/>
                    <a:pt x="6699" y="430"/>
                  </a:cubicBezTo>
                  <a:cubicBezTo>
                    <a:pt x="7779" y="546"/>
                    <a:pt x="7779" y="1614"/>
                    <a:pt x="7999" y="2392"/>
                  </a:cubicBezTo>
                  <a:cubicBezTo>
                    <a:pt x="8010" y="2438"/>
                    <a:pt x="8040" y="2457"/>
                    <a:pt x="8074" y="2457"/>
                  </a:cubicBezTo>
                  <a:cubicBezTo>
                    <a:pt x="8117" y="2457"/>
                    <a:pt x="8166" y="2426"/>
                    <a:pt x="8185" y="2380"/>
                  </a:cubicBezTo>
                  <a:cubicBezTo>
                    <a:pt x="8533" y="1301"/>
                    <a:pt x="7825" y="24"/>
                    <a:pt x="6641" y="1"/>
                  </a:cubicBezTo>
                  <a:cubicBezTo>
                    <a:pt x="6630" y="0"/>
                    <a:pt x="6620" y="0"/>
                    <a:pt x="660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1" name="Google Shape;3041;p1"/>
            <p:cNvSpPr/>
            <p:nvPr/>
          </p:nvSpPr>
          <p:spPr>
            <a:xfrm>
              <a:off x="4447325" y="3140175"/>
              <a:ext cx="249425" cy="215600"/>
            </a:xfrm>
            <a:custGeom>
              <a:rect b="b" l="l" r="r" t="t"/>
              <a:pathLst>
                <a:path extrusionOk="0" h="8624" w="9977">
                  <a:moveTo>
                    <a:pt x="6855" y="309"/>
                  </a:moveTo>
                  <a:cubicBezTo>
                    <a:pt x="8143" y="309"/>
                    <a:pt x="8260" y="2113"/>
                    <a:pt x="8151" y="3106"/>
                  </a:cubicBezTo>
                  <a:cubicBezTo>
                    <a:pt x="8139" y="3245"/>
                    <a:pt x="8104" y="3396"/>
                    <a:pt x="8081" y="3535"/>
                  </a:cubicBezTo>
                  <a:cubicBezTo>
                    <a:pt x="7733" y="3570"/>
                    <a:pt x="7384" y="3593"/>
                    <a:pt x="7036" y="3686"/>
                  </a:cubicBezTo>
                  <a:cubicBezTo>
                    <a:pt x="6978" y="3698"/>
                    <a:pt x="6932" y="3744"/>
                    <a:pt x="6932" y="3802"/>
                  </a:cubicBezTo>
                  <a:cubicBezTo>
                    <a:pt x="6920" y="4151"/>
                    <a:pt x="6874" y="4685"/>
                    <a:pt x="6757" y="5091"/>
                  </a:cubicBezTo>
                  <a:cubicBezTo>
                    <a:pt x="6653" y="4545"/>
                    <a:pt x="6641" y="3976"/>
                    <a:pt x="6525" y="3442"/>
                  </a:cubicBezTo>
                  <a:cubicBezTo>
                    <a:pt x="6444" y="3048"/>
                    <a:pt x="6444" y="2549"/>
                    <a:pt x="6235" y="2189"/>
                  </a:cubicBezTo>
                  <a:cubicBezTo>
                    <a:pt x="6212" y="2147"/>
                    <a:pt x="6172" y="2127"/>
                    <a:pt x="6131" y="2127"/>
                  </a:cubicBezTo>
                  <a:cubicBezTo>
                    <a:pt x="6071" y="2127"/>
                    <a:pt x="6010" y="2170"/>
                    <a:pt x="6003" y="2247"/>
                  </a:cubicBezTo>
                  <a:cubicBezTo>
                    <a:pt x="5933" y="2932"/>
                    <a:pt x="5817" y="3628"/>
                    <a:pt x="5806" y="4313"/>
                  </a:cubicBezTo>
                  <a:cubicBezTo>
                    <a:pt x="5652" y="4272"/>
                    <a:pt x="5420" y="4245"/>
                    <a:pt x="5185" y="4245"/>
                  </a:cubicBezTo>
                  <a:cubicBezTo>
                    <a:pt x="4887" y="4245"/>
                    <a:pt x="4585" y="4289"/>
                    <a:pt x="4436" y="4406"/>
                  </a:cubicBezTo>
                  <a:cubicBezTo>
                    <a:pt x="4273" y="4534"/>
                    <a:pt x="4308" y="4743"/>
                    <a:pt x="4273" y="4928"/>
                  </a:cubicBezTo>
                  <a:cubicBezTo>
                    <a:pt x="4250" y="5207"/>
                    <a:pt x="4250" y="5474"/>
                    <a:pt x="4238" y="5741"/>
                  </a:cubicBezTo>
                  <a:cubicBezTo>
                    <a:pt x="3855" y="4557"/>
                    <a:pt x="3600" y="3303"/>
                    <a:pt x="3205" y="2131"/>
                  </a:cubicBezTo>
                  <a:cubicBezTo>
                    <a:pt x="3180" y="2062"/>
                    <a:pt x="3114" y="2020"/>
                    <a:pt x="3051" y="2020"/>
                  </a:cubicBezTo>
                  <a:cubicBezTo>
                    <a:pt x="2998" y="2020"/>
                    <a:pt x="2948" y="2050"/>
                    <a:pt x="2926" y="2119"/>
                  </a:cubicBezTo>
                  <a:cubicBezTo>
                    <a:pt x="2694" y="2804"/>
                    <a:pt x="2694" y="3698"/>
                    <a:pt x="2764" y="4487"/>
                  </a:cubicBezTo>
                  <a:cubicBezTo>
                    <a:pt x="2520" y="4081"/>
                    <a:pt x="2265" y="3698"/>
                    <a:pt x="1882" y="3408"/>
                  </a:cubicBezTo>
                  <a:cubicBezTo>
                    <a:pt x="1865" y="3394"/>
                    <a:pt x="1847" y="3389"/>
                    <a:pt x="1831" y="3389"/>
                  </a:cubicBezTo>
                  <a:cubicBezTo>
                    <a:pt x="1789" y="3389"/>
                    <a:pt x="1751" y="3424"/>
                    <a:pt x="1742" y="3466"/>
                  </a:cubicBezTo>
                  <a:cubicBezTo>
                    <a:pt x="1638" y="3791"/>
                    <a:pt x="1707" y="4290"/>
                    <a:pt x="1464" y="4511"/>
                  </a:cubicBezTo>
                  <a:cubicBezTo>
                    <a:pt x="1406" y="4557"/>
                    <a:pt x="1313" y="4603"/>
                    <a:pt x="1220" y="4627"/>
                  </a:cubicBezTo>
                  <a:cubicBezTo>
                    <a:pt x="1046" y="4348"/>
                    <a:pt x="895" y="4058"/>
                    <a:pt x="790" y="3744"/>
                  </a:cubicBezTo>
                  <a:cubicBezTo>
                    <a:pt x="430" y="2583"/>
                    <a:pt x="535" y="1121"/>
                    <a:pt x="1754" y="517"/>
                  </a:cubicBezTo>
                  <a:cubicBezTo>
                    <a:pt x="1956" y="419"/>
                    <a:pt x="2164" y="375"/>
                    <a:pt x="2371" y="375"/>
                  </a:cubicBezTo>
                  <a:cubicBezTo>
                    <a:pt x="3409" y="375"/>
                    <a:pt x="4437" y="1480"/>
                    <a:pt x="4796" y="2351"/>
                  </a:cubicBezTo>
                  <a:cubicBezTo>
                    <a:pt x="4797" y="2355"/>
                    <a:pt x="4799" y="2357"/>
                    <a:pt x="4802" y="2357"/>
                  </a:cubicBezTo>
                  <a:cubicBezTo>
                    <a:pt x="4883" y="2357"/>
                    <a:pt x="5449" y="1004"/>
                    <a:pt x="5875" y="656"/>
                  </a:cubicBezTo>
                  <a:cubicBezTo>
                    <a:pt x="6073" y="494"/>
                    <a:pt x="6305" y="378"/>
                    <a:pt x="6595" y="331"/>
                  </a:cubicBezTo>
                  <a:cubicBezTo>
                    <a:pt x="6687" y="316"/>
                    <a:pt x="6773" y="309"/>
                    <a:pt x="6855" y="309"/>
                  </a:cubicBezTo>
                  <a:close/>
                  <a:moveTo>
                    <a:pt x="3101" y="2676"/>
                  </a:moveTo>
                  <a:cubicBezTo>
                    <a:pt x="3530" y="3942"/>
                    <a:pt x="3716" y="5323"/>
                    <a:pt x="4203" y="6554"/>
                  </a:cubicBezTo>
                  <a:cubicBezTo>
                    <a:pt x="4225" y="6610"/>
                    <a:pt x="4266" y="6632"/>
                    <a:pt x="4310" y="6632"/>
                  </a:cubicBezTo>
                  <a:cubicBezTo>
                    <a:pt x="4384" y="6632"/>
                    <a:pt x="4468" y="6569"/>
                    <a:pt x="4482" y="6496"/>
                  </a:cubicBezTo>
                  <a:cubicBezTo>
                    <a:pt x="4505" y="6229"/>
                    <a:pt x="4517" y="5938"/>
                    <a:pt x="4540" y="5660"/>
                  </a:cubicBezTo>
                  <a:cubicBezTo>
                    <a:pt x="4552" y="5451"/>
                    <a:pt x="4494" y="5033"/>
                    <a:pt x="4587" y="4847"/>
                  </a:cubicBezTo>
                  <a:cubicBezTo>
                    <a:pt x="4683" y="4629"/>
                    <a:pt x="5107" y="4542"/>
                    <a:pt x="5450" y="4542"/>
                  </a:cubicBezTo>
                  <a:cubicBezTo>
                    <a:pt x="5563" y="4542"/>
                    <a:pt x="5667" y="4551"/>
                    <a:pt x="5747" y="4569"/>
                  </a:cubicBezTo>
                  <a:cubicBezTo>
                    <a:pt x="5757" y="4571"/>
                    <a:pt x="5767" y="4572"/>
                    <a:pt x="5776" y="4572"/>
                  </a:cubicBezTo>
                  <a:cubicBezTo>
                    <a:pt x="5821" y="4572"/>
                    <a:pt x="5858" y="4549"/>
                    <a:pt x="5887" y="4511"/>
                  </a:cubicBezTo>
                  <a:cubicBezTo>
                    <a:pt x="5898" y="4511"/>
                    <a:pt x="5898" y="4499"/>
                    <a:pt x="5898" y="4499"/>
                  </a:cubicBezTo>
                  <a:cubicBezTo>
                    <a:pt x="6131" y="4046"/>
                    <a:pt x="6177" y="3466"/>
                    <a:pt x="6189" y="2920"/>
                  </a:cubicBezTo>
                  <a:cubicBezTo>
                    <a:pt x="6235" y="3210"/>
                    <a:pt x="6258" y="3501"/>
                    <a:pt x="6305" y="3733"/>
                  </a:cubicBezTo>
                  <a:cubicBezTo>
                    <a:pt x="6421" y="4290"/>
                    <a:pt x="6479" y="4894"/>
                    <a:pt x="6641" y="5439"/>
                  </a:cubicBezTo>
                  <a:cubicBezTo>
                    <a:pt x="6653" y="5486"/>
                    <a:pt x="6685" y="5509"/>
                    <a:pt x="6718" y="5509"/>
                  </a:cubicBezTo>
                  <a:cubicBezTo>
                    <a:pt x="6752" y="5509"/>
                    <a:pt x="6787" y="5486"/>
                    <a:pt x="6804" y="5439"/>
                  </a:cubicBezTo>
                  <a:cubicBezTo>
                    <a:pt x="6978" y="5045"/>
                    <a:pt x="6955" y="4104"/>
                    <a:pt x="7303" y="3872"/>
                  </a:cubicBezTo>
                  <a:cubicBezTo>
                    <a:pt x="7466" y="3768"/>
                    <a:pt x="7733" y="3756"/>
                    <a:pt x="8000" y="3756"/>
                  </a:cubicBezTo>
                  <a:cubicBezTo>
                    <a:pt x="7814" y="4615"/>
                    <a:pt x="7396" y="5404"/>
                    <a:pt x="6908" y="6113"/>
                  </a:cubicBezTo>
                  <a:cubicBezTo>
                    <a:pt x="6386" y="6844"/>
                    <a:pt x="5678" y="7471"/>
                    <a:pt x="5167" y="8202"/>
                  </a:cubicBezTo>
                  <a:cubicBezTo>
                    <a:pt x="4436" y="7575"/>
                    <a:pt x="3716" y="6948"/>
                    <a:pt x="2950" y="6356"/>
                  </a:cubicBezTo>
                  <a:cubicBezTo>
                    <a:pt x="2369" y="5892"/>
                    <a:pt x="1777" y="5393"/>
                    <a:pt x="1348" y="4801"/>
                  </a:cubicBezTo>
                  <a:cubicBezTo>
                    <a:pt x="1429" y="4789"/>
                    <a:pt x="1499" y="4754"/>
                    <a:pt x="1568" y="4708"/>
                  </a:cubicBezTo>
                  <a:cubicBezTo>
                    <a:pt x="1870" y="4476"/>
                    <a:pt x="1754" y="4000"/>
                    <a:pt x="1858" y="3651"/>
                  </a:cubicBezTo>
                  <a:lnTo>
                    <a:pt x="1858" y="3651"/>
                  </a:lnTo>
                  <a:cubicBezTo>
                    <a:pt x="2207" y="4046"/>
                    <a:pt x="2450" y="4511"/>
                    <a:pt x="2741" y="4963"/>
                  </a:cubicBezTo>
                  <a:cubicBezTo>
                    <a:pt x="2764" y="4998"/>
                    <a:pt x="2810" y="5021"/>
                    <a:pt x="2857" y="5021"/>
                  </a:cubicBezTo>
                  <a:cubicBezTo>
                    <a:pt x="2865" y="5024"/>
                    <a:pt x="2875" y="5026"/>
                    <a:pt x="2884" y="5026"/>
                  </a:cubicBezTo>
                  <a:cubicBezTo>
                    <a:pt x="2916" y="5026"/>
                    <a:pt x="2950" y="5010"/>
                    <a:pt x="2950" y="4975"/>
                  </a:cubicBezTo>
                  <a:cubicBezTo>
                    <a:pt x="2984" y="4940"/>
                    <a:pt x="2996" y="4905"/>
                    <a:pt x="2984" y="4859"/>
                  </a:cubicBezTo>
                  <a:cubicBezTo>
                    <a:pt x="3101" y="4151"/>
                    <a:pt x="3031" y="3408"/>
                    <a:pt x="3101" y="2676"/>
                  </a:cubicBezTo>
                  <a:close/>
                  <a:moveTo>
                    <a:pt x="2364" y="0"/>
                  </a:moveTo>
                  <a:cubicBezTo>
                    <a:pt x="1325" y="0"/>
                    <a:pt x="472" y="919"/>
                    <a:pt x="268" y="1898"/>
                  </a:cubicBezTo>
                  <a:cubicBezTo>
                    <a:pt x="59" y="2955"/>
                    <a:pt x="303" y="3872"/>
                    <a:pt x="814" y="4685"/>
                  </a:cubicBezTo>
                  <a:cubicBezTo>
                    <a:pt x="535" y="4731"/>
                    <a:pt x="256" y="4743"/>
                    <a:pt x="82" y="4789"/>
                  </a:cubicBezTo>
                  <a:cubicBezTo>
                    <a:pt x="1" y="4801"/>
                    <a:pt x="24" y="4917"/>
                    <a:pt x="94" y="4917"/>
                  </a:cubicBezTo>
                  <a:cubicBezTo>
                    <a:pt x="148" y="4926"/>
                    <a:pt x="202" y="4930"/>
                    <a:pt x="256" y="4930"/>
                  </a:cubicBezTo>
                  <a:cubicBezTo>
                    <a:pt x="477" y="4930"/>
                    <a:pt x="692" y="4866"/>
                    <a:pt x="906" y="4847"/>
                  </a:cubicBezTo>
                  <a:cubicBezTo>
                    <a:pt x="1893" y="6322"/>
                    <a:pt x="5028" y="8609"/>
                    <a:pt x="5063" y="8620"/>
                  </a:cubicBezTo>
                  <a:cubicBezTo>
                    <a:pt x="5066" y="8622"/>
                    <a:pt x="5071" y="8623"/>
                    <a:pt x="5076" y="8623"/>
                  </a:cubicBezTo>
                  <a:cubicBezTo>
                    <a:pt x="5258" y="8623"/>
                    <a:pt x="6222" y="7469"/>
                    <a:pt x="6583" y="6995"/>
                  </a:cubicBezTo>
                  <a:cubicBezTo>
                    <a:pt x="6990" y="6438"/>
                    <a:pt x="7384" y="5857"/>
                    <a:pt x="7675" y="5242"/>
                  </a:cubicBezTo>
                  <a:cubicBezTo>
                    <a:pt x="7884" y="4778"/>
                    <a:pt x="8093" y="4278"/>
                    <a:pt x="8243" y="3791"/>
                  </a:cubicBezTo>
                  <a:cubicBezTo>
                    <a:pt x="8383" y="3791"/>
                    <a:pt x="8534" y="3802"/>
                    <a:pt x="8650" y="3802"/>
                  </a:cubicBezTo>
                  <a:cubicBezTo>
                    <a:pt x="9033" y="3791"/>
                    <a:pt x="9404" y="3756"/>
                    <a:pt x="9788" y="3698"/>
                  </a:cubicBezTo>
                  <a:cubicBezTo>
                    <a:pt x="9977" y="3653"/>
                    <a:pt x="9910" y="3406"/>
                    <a:pt x="9751" y="3406"/>
                  </a:cubicBezTo>
                  <a:cubicBezTo>
                    <a:pt x="9744" y="3406"/>
                    <a:pt x="9737" y="3407"/>
                    <a:pt x="9729" y="3408"/>
                  </a:cubicBezTo>
                  <a:cubicBezTo>
                    <a:pt x="9265" y="3477"/>
                    <a:pt x="8789" y="3501"/>
                    <a:pt x="8325" y="3524"/>
                  </a:cubicBezTo>
                  <a:cubicBezTo>
                    <a:pt x="8499" y="2816"/>
                    <a:pt x="8557" y="2084"/>
                    <a:pt x="8325" y="1364"/>
                  </a:cubicBezTo>
                  <a:cubicBezTo>
                    <a:pt x="8103" y="629"/>
                    <a:pt x="7654" y="33"/>
                    <a:pt x="6901" y="33"/>
                  </a:cubicBezTo>
                  <a:cubicBezTo>
                    <a:pt x="6787" y="33"/>
                    <a:pt x="6666" y="47"/>
                    <a:pt x="6537" y="76"/>
                  </a:cubicBezTo>
                  <a:cubicBezTo>
                    <a:pt x="5678" y="262"/>
                    <a:pt x="5097" y="1121"/>
                    <a:pt x="4796" y="1898"/>
                  </a:cubicBezTo>
                  <a:cubicBezTo>
                    <a:pt x="4470" y="1028"/>
                    <a:pt x="3495" y="145"/>
                    <a:pt x="2613" y="18"/>
                  </a:cubicBezTo>
                  <a:cubicBezTo>
                    <a:pt x="2529" y="6"/>
                    <a:pt x="2446" y="0"/>
                    <a:pt x="2364"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0" name="Shape 3210"/>
        <p:cNvGrpSpPr/>
        <p:nvPr/>
      </p:nvGrpSpPr>
      <p:grpSpPr>
        <a:xfrm>
          <a:off x="0" y="0"/>
          <a:ext cx="0" cy="0"/>
          <a:chOff x="0" y="0"/>
          <a:chExt cx="0" cy="0"/>
        </a:xfrm>
      </p:grpSpPr>
      <p:sp>
        <p:nvSpPr>
          <p:cNvPr id="3211" name="Google Shape;3211;g123dee3dcf1_0_3576"/>
          <p:cNvSpPr txBox="1"/>
          <p:nvPr>
            <p:ph idx="4294967295" type="title"/>
          </p:nvPr>
        </p:nvSpPr>
        <p:spPr>
          <a:xfrm>
            <a:off x="1147675" y="2217600"/>
            <a:ext cx="1802400" cy="14055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SzPts val="8100"/>
              <a:buNone/>
            </a:pPr>
            <a:r>
              <a:rPr lang="en" sz="6500"/>
              <a:t>0.765</a:t>
            </a:r>
            <a:endParaRPr sz="6500"/>
          </a:p>
        </p:txBody>
      </p:sp>
      <p:sp>
        <p:nvSpPr>
          <p:cNvPr id="3212" name="Google Shape;3212;g123dee3dcf1_0_3576"/>
          <p:cNvSpPr txBox="1"/>
          <p:nvPr>
            <p:ph type="ctrTitle"/>
          </p:nvPr>
        </p:nvSpPr>
        <p:spPr>
          <a:xfrm>
            <a:off x="408950" y="3379050"/>
            <a:ext cx="3357900" cy="432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800"/>
              <a:buNone/>
            </a:pPr>
            <a:r>
              <a:rPr b="0" i="1" lang="en" sz="1800">
                <a:latin typeface="Roboto Condensed"/>
                <a:ea typeface="Roboto Condensed"/>
                <a:cs typeface="Roboto Condensed"/>
                <a:sym typeface="Roboto Condensed"/>
              </a:rPr>
              <a:t>TabNet</a:t>
            </a:r>
            <a:endParaRPr i="1"/>
          </a:p>
        </p:txBody>
      </p:sp>
      <p:sp>
        <p:nvSpPr>
          <p:cNvPr id="3213" name="Google Shape;3213;g123dee3dcf1_0_3576"/>
          <p:cNvSpPr txBox="1"/>
          <p:nvPr>
            <p:ph idx="4294967295" type="title"/>
          </p:nvPr>
        </p:nvSpPr>
        <p:spPr>
          <a:xfrm>
            <a:off x="5790763" y="1827800"/>
            <a:ext cx="1968900" cy="14055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8100"/>
              <a:buNone/>
            </a:pPr>
            <a:r>
              <a:rPr lang="en" sz="6500"/>
              <a:t>0.804</a:t>
            </a:r>
            <a:endParaRPr sz="6500"/>
          </a:p>
        </p:txBody>
      </p:sp>
      <p:sp>
        <p:nvSpPr>
          <p:cNvPr id="3214" name="Google Shape;3214;g123dee3dcf1_0_3576"/>
          <p:cNvSpPr txBox="1"/>
          <p:nvPr>
            <p:ph type="ctrTitle"/>
          </p:nvPr>
        </p:nvSpPr>
        <p:spPr>
          <a:xfrm>
            <a:off x="4884013" y="2990925"/>
            <a:ext cx="3782400" cy="914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800"/>
              <a:buNone/>
            </a:pPr>
            <a:r>
              <a:rPr b="0" i="1" lang="en" sz="1800">
                <a:latin typeface="Roboto Condensed"/>
                <a:ea typeface="Roboto Condensed"/>
                <a:cs typeface="Roboto Condensed"/>
                <a:sym typeface="Roboto Condensed"/>
              </a:rPr>
              <a:t>TabNet + SVM RBF</a:t>
            </a:r>
            <a:endParaRPr i="1"/>
          </a:p>
        </p:txBody>
      </p:sp>
      <p:sp>
        <p:nvSpPr>
          <p:cNvPr id="3215" name="Google Shape;3215;g123dee3dcf1_0_3576"/>
          <p:cNvSpPr txBox="1"/>
          <p:nvPr>
            <p:ph type="ctrTitle"/>
          </p:nvPr>
        </p:nvSpPr>
        <p:spPr>
          <a:xfrm>
            <a:off x="968200" y="2170200"/>
            <a:ext cx="2059800" cy="432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800"/>
              <a:buNone/>
            </a:pPr>
            <a:r>
              <a:rPr lang="en" sz="1800">
                <a:latin typeface="Roboto Condensed"/>
                <a:ea typeface="Roboto Condensed"/>
                <a:cs typeface="Roboto Condensed"/>
                <a:sym typeface="Roboto Condensed"/>
              </a:rPr>
              <a:t>Individual </a:t>
            </a:r>
            <a:endParaRPr sz="1800">
              <a:latin typeface="Roboto Condensed"/>
              <a:ea typeface="Roboto Condensed"/>
              <a:cs typeface="Roboto Condensed"/>
              <a:sym typeface="Roboto Condensed"/>
            </a:endParaRPr>
          </a:p>
        </p:txBody>
      </p:sp>
      <p:sp>
        <p:nvSpPr>
          <p:cNvPr id="3216" name="Google Shape;3216;g123dee3dcf1_0_3576"/>
          <p:cNvSpPr txBox="1"/>
          <p:nvPr>
            <p:ph type="ctrTitle"/>
          </p:nvPr>
        </p:nvSpPr>
        <p:spPr>
          <a:xfrm>
            <a:off x="4884013" y="1706775"/>
            <a:ext cx="3782400" cy="432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800"/>
              <a:buNone/>
            </a:pPr>
            <a:r>
              <a:rPr lang="en" sz="1800">
                <a:latin typeface="Roboto Condensed"/>
                <a:ea typeface="Roboto Condensed"/>
                <a:cs typeface="Roboto Condensed"/>
                <a:sym typeface="Roboto Condensed"/>
              </a:rPr>
              <a:t>Ensembling </a:t>
            </a:r>
            <a:endParaRPr sz="1800">
              <a:latin typeface="Roboto Condensed"/>
              <a:ea typeface="Roboto Condensed"/>
              <a:cs typeface="Roboto Condensed"/>
              <a:sym typeface="Roboto Condensed"/>
            </a:endParaRPr>
          </a:p>
          <a:p>
            <a:pPr indent="0" lvl="0" marL="0" rtl="0" algn="ctr">
              <a:lnSpc>
                <a:spcPct val="100000"/>
              </a:lnSpc>
              <a:spcBef>
                <a:spcPts val="0"/>
              </a:spcBef>
              <a:spcAft>
                <a:spcPts val="0"/>
              </a:spcAft>
              <a:buSzPts val="1800"/>
              <a:buNone/>
            </a:pPr>
            <a:r>
              <a:rPr b="0" lang="en" sz="1800">
                <a:latin typeface="Roboto Condensed"/>
                <a:ea typeface="Roboto Condensed"/>
                <a:cs typeface="Roboto Condensed"/>
                <a:sym typeface="Roboto Condensed"/>
              </a:rPr>
              <a:t>(Two Models)</a:t>
            </a:r>
            <a:endParaRPr b="0" sz="1800">
              <a:latin typeface="Roboto Condensed"/>
              <a:ea typeface="Roboto Condensed"/>
              <a:cs typeface="Roboto Condensed"/>
              <a:sym typeface="Roboto Condensed"/>
            </a:endParaRPr>
          </a:p>
        </p:txBody>
      </p:sp>
      <p:sp>
        <p:nvSpPr>
          <p:cNvPr id="3217" name="Google Shape;3217;g123dee3dcf1_0_3576"/>
          <p:cNvSpPr txBox="1"/>
          <p:nvPr>
            <p:ph idx="4294967295" type="title"/>
          </p:nvPr>
        </p:nvSpPr>
        <p:spPr>
          <a:xfrm>
            <a:off x="3435138" y="1107688"/>
            <a:ext cx="1968900" cy="14055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8100"/>
              <a:buNone/>
            </a:pPr>
            <a:r>
              <a:rPr lang="en" sz="6500"/>
              <a:t>0.846</a:t>
            </a:r>
            <a:endParaRPr sz="6500"/>
          </a:p>
        </p:txBody>
      </p:sp>
      <p:sp>
        <p:nvSpPr>
          <p:cNvPr id="3218" name="Google Shape;3218;g123dee3dcf1_0_3576"/>
          <p:cNvSpPr txBox="1"/>
          <p:nvPr>
            <p:ph type="ctrTitle"/>
          </p:nvPr>
        </p:nvSpPr>
        <p:spPr>
          <a:xfrm>
            <a:off x="3191425" y="2311875"/>
            <a:ext cx="2465400" cy="914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1" lang="en" sz="1800">
                <a:latin typeface="Roboto Condensed"/>
                <a:ea typeface="Roboto Condensed"/>
                <a:cs typeface="Roboto Condensed"/>
                <a:sym typeface="Roboto Condensed"/>
              </a:rPr>
              <a:t>HistGradient + SVC Linear+ KNC</a:t>
            </a:r>
            <a:endParaRPr b="0" i="1" sz="1800">
              <a:latin typeface="Roboto Condensed"/>
              <a:ea typeface="Roboto Condensed"/>
              <a:cs typeface="Roboto Condensed"/>
              <a:sym typeface="Roboto Condensed"/>
            </a:endParaRPr>
          </a:p>
        </p:txBody>
      </p:sp>
      <p:sp>
        <p:nvSpPr>
          <p:cNvPr id="3219" name="Google Shape;3219;g123dee3dcf1_0_3576"/>
          <p:cNvSpPr txBox="1"/>
          <p:nvPr>
            <p:ph type="ctrTitle"/>
          </p:nvPr>
        </p:nvSpPr>
        <p:spPr>
          <a:xfrm>
            <a:off x="2604588" y="895913"/>
            <a:ext cx="3782400" cy="432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800"/>
              <a:buNone/>
            </a:pPr>
            <a:r>
              <a:rPr lang="en" sz="1800">
                <a:latin typeface="Roboto Condensed"/>
                <a:ea typeface="Roboto Condensed"/>
                <a:cs typeface="Roboto Condensed"/>
                <a:sym typeface="Roboto Condensed"/>
              </a:rPr>
              <a:t>Ensembling </a:t>
            </a:r>
            <a:endParaRPr sz="1800">
              <a:latin typeface="Roboto Condensed"/>
              <a:ea typeface="Roboto Condensed"/>
              <a:cs typeface="Roboto Condensed"/>
              <a:sym typeface="Roboto Condensed"/>
            </a:endParaRPr>
          </a:p>
          <a:p>
            <a:pPr indent="0" lvl="0" marL="0" rtl="0" algn="ctr">
              <a:lnSpc>
                <a:spcPct val="100000"/>
              </a:lnSpc>
              <a:spcBef>
                <a:spcPts val="0"/>
              </a:spcBef>
              <a:spcAft>
                <a:spcPts val="0"/>
              </a:spcAft>
              <a:buSzPts val="1800"/>
              <a:buNone/>
            </a:pPr>
            <a:r>
              <a:rPr b="0" lang="en" sz="1800">
                <a:latin typeface="Roboto Condensed"/>
                <a:ea typeface="Roboto Condensed"/>
                <a:cs typeface="Roboto Condensed"/>
                <a:sym typeface="Roboto Condensed"/>
              </a:rPr>
              <a:t>(Three Models)</a:t>
            </a:r>
            <a:endParaRPr b="0" sz="1800">
              <a:latin typeface="Roboto Condensed"/>
              <a:ea typeface="Roboto Condensed"/>
              <a:cs typeface="Roboto Condensed"/>
              <a:sym typeface="Roboto Condensed"/>
            </a:endParaRPr>
          </a:p>
        </p:txBody>
      </p:sp>
      <p:sp>
        <p:nvSpPr>
          <p:cNvPr id="3220" name="Google Shape;3220;g123dee3dcf1_0_3576"/>
          <p:cNvSpPr/>
          <p:nvPr/>
        </p:nvSpPr>
        <p:spPr>
          <a:xfrm>
            <a:off x="3388650" y="3041825"/>
            <a:ext cx="2167800" cy="1618800"/>
          </a:xfrm>
          <a:prstGeom prst="rect">
            <a:avLst/>
          </a:prstGeom>
          <a:gradFill>
            <a:gsLst>
              <a:gs pos="0">
                <a:srgbClr val="A5E1FF">
                  <a:alpha val="0"/>
                </a:srgbClr>
              </a:gs>
              <a:gs pos="100000">
                <a:srgbClr val="29B3F9">
                  <a:alpha val="0"/>
                </a:srgbClr>
              </a:gs>
            </a:gsLst>
            <a:lin ang="5400012" scaled="0"/>
          </a:gradFill>
          <a:ln cap="flat" cmpd="sng" w="38100">
            <a:solidFill>
              <a:srgbClr val="0A153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800"/>
              <a:buFont typeface="Arial"/>
              <a:buNone/>
            </a:pPr>
            <a:r>
              <a:rPr b="1" i="0" lang="en" sz="2800" u="none" cap="none" strike="noStrike">
                <a:solidFill>
                  <a:schemeClr val="dk1"/>
                </a:solidFill>
                <a:latin typeface="Neucha"/>
                <a:ea typeface="Neucha"/>
                <a:cs typeface="Neucha"/>
                <a:sym typeface="Neucha"/>
              </a:rPr>
              <a:t>Best ROC</a:t>
            </a:r>
            <a:endParaRPr b="1" i="0" sz="2800" u="none" cap="none" strike="noStrike">
              <a:solidFill>
                <a:schemeClr val="dk1"/>
              </a:solidFill>
              <a:latin typeface="Neucha"/>
              <a:ea typeface="Neucha"/>
              <a:cs typeface="Neucha"/>
              <a:sym typeface="Neucha"/>
            </a:endParaRPr>
          </a:p>
        </p:txBody>
      </p:sp>
      <p:sp>
        <p:nvSpPr>
          <p:cNvPr id="3221" name="Google Shape;3221;g123dee3dcf1_0_3576"/>
          <p:cNvSpPr/>
          <p:nvPr/>
        </p:nvSpPr>
        <p:spPr>
          <a:xfrm>
            <a:off x="5582200" y="3466017"/>
            <a:ext cx="2167800" cy="1194300"/>
          </a:xfrm>
          <a:prstGeom prst="rect">
            <a:avLst/>
          </a:prstGeom>
          <a:gradFill>
            <a:gsLst>
              <a:gs pos="0">
                <a:srgbClr val="A5E1FF">
                  <a:alpha val="0"/>
                </a:srgbClr>
              </a:gs>
              <a:gs pos="100000">
                <a:srgbClr val="29B3F9">
                  <a:alpha val="0"/>
                </a:srgbClr>
              </a:gs>
            </a:gsLst>
            <a:lin ang="5400012" scaled="0"/>
          </a:gradFill>
          <a:ln cap="flat" cmpd="sng" w="38100">
            <a:solidFill>
              <a:srgbClr val="0A153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
              <a:buFont typeface="Arial"/>
              <a:buNone/>
            </a:pPr>
            <a:r>
              <a:t/>
            </a:r>
            <a:endParaRPr b="0" i="0" sz="600" u="none" cap="none" strike="noStrike">
              <a:solidFill>
                <a:srgbClr val="000000"/>
              </a:solidFill>
              <a:latin typeface="Arial"/>
              <a:ea typeface="Arial"/>
              <a:cs typeface="Arial"/>
              <a:sym typeface="Arial"/>
            </a:endParaRPr>
          </a:p>
        </p:txBody>
      </p:sp>
      <p:sp>
        <p:nvSpPr>
          <p:cNvPr id="3222" name="Google Shape;3222;g123dee3dcf1_0_3576"/>
          <p:cNvSpPr/>
          <p:nvPr/>
        </p:nvSpPr>
        <p:spPr>
          <a:xfrm>
            <a:off x="1195100" y="3824930"/>
            <a:ext cx="2167800" cy="835500"/>
          </a:xfrm>
          <a:prstGeom prst="rect">
            <a:avLst/>
          </a:prstGeom>
          <a:gradFill>
            <a:gsLst>
              <a:gs pos="0">
                <a:srgbClr val="A5E1FF">
                  <a:alpha val="0"/>
                </a:srgbClr>
              </a:gs>
              <a:gs pos="100000">
                <a:srgbClr val="29B3F9">
                  <a:alpha val="0"/>
                </a:srgbClr>
              </a:gs>
            </a:gsLst>
            <a:lin ang="5400012" scaled="0"/>
          </a:gradFill>
          <a:ln cap="flat" cmpd="sng" w="38100">
            <a:solidFill>
              <a:srgbClr val="0A153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
              <a:buFont typeface="Arial"/>
              <a:buNone/>
            </a:pPr>
            <a:r>
              <a:t/>
            </a:r>
            <a:endParaRPr b="0" i="0" sz="6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6" name="Shape 3226"/>
        <p:cNvGrpSpPr/>
        <p:nvPr/>
      </p:nvGrpSpPr>
      <p:grpSpPr>
        <a:xfrm>
          <a:off x="0" y="0"/>
          <a:ext cx="0" cy="0"/>
          <a:chOff x="0" y="0"/>
          <a:chExt cx="0" cy="0"/>
        </a:xfrm>
      </p:grpSpPr>
      <p:grpSp>
        <p:nvGrpSpPr>
          <p:cNvPr id="3227" name="Google Shape;3227;p9"/>
          <p:cNvGrpSpPr/>
          <p:nvPr/>
        </p:nvGrpSpPr>
        <p:grpSpPr>
          <a:xfrm>
            <a:off x="4095158" y="1452683"/>
            <a:ext cx="953679" cy="953690"/>
            <a:chOff x="2768600" y="1372700"/>
            <a:chExt cx="794203" cy="627015"/>
          </a:xfrm>
        </p:grpSpPr>
        <p:sp>
          <p:nvSpPr>
            <p:cNvPr id="3228" name="Google Shape;3228;p9"/>
            <p:cNvSpPr/>
            <p:nvPr/>
          </p:nvSpPr>
          <p:spPr>
            <a:xfrm>
              <a:off x="2768600" y="1372700"/>
              <a:ext cx="794203" cy="627015"/>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229" name="Google Shape;3229;p9"/>
            <p:cNvSpPr/>
            <p:nvPr/>
          </p:nvSpPr>
          <p:spPr>
            <a:xfrm>
              <a:off x="2798950" y="1395650"/>
              <a:ext cx="733500" cy="58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30" name="Google Shape;3230;p9"/>
          <p:cNvSpPr txBox="1"/>
          <p:nvPr>
            <p:ph idx="1" type="subTitle"/>
          </p:nvPr>
        </p:nvSpPr>
        <p:spPr>
          <a:xfrm>
            <a:off x="2849525" y="2996692"/>
            <a:ext cx="3452037" cy="914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800"/>
              <a:buNone/>
            </a:pPr>
            <a:r>
              <a:rPr lang="en"/>
              <a:t>Data Wrangling, Exploratory Analysis, Dimensionality Reduction Scaling, Encoding</a:t>
            </a:r>
            <a:endParaRPr/>
          </a:p>
          <a:p>
            <a:pPr indent="0" lvl="0" marL="0" rtl="0" algn="ctr">
              <a:lnSpc>
                <a:spcPct val="100000"/>
              </a:lnSpc>
              <a:spcBef>
                <a:spcPts val="0"/>
              </a:spcBef>
              <a:spcAft>
                <a:spcPts val="0"/>
              </a:spcAft>
              <a:buSzPts val="1800"/>
              <a:buNone/>
            </a:pPr>
            <a:r>
              <a:t/>
            </a:r>
            <a:endParaRPr/>
          </a:p>
          <a:p>
            <a:pPr indent="0" lvl="0" marL="0" rtl="0" algn="ctr">
              <a:lnSpc>
                <a:spcPct val="100000"/>
              </a:lnSpc>
              <a:spcBef>
                <a:spcPts val="0"/>
              </a:spcBef>
              <a:spcAft>
                <a:spcPts val="0"/>
              </a:spcAft>
              <a:buSzPts val="1800"/>
              <a:buNone/>
            </a:pPr>
            <a:r>
              <a:t/>
            </a:r>
            <a:endParaRPr/>
          </a:p>
        </p:txBody>
      </p:sp>
      <p:sp>
        <p:nvSpPr>
          <p:cNvPr id="3231" name="Google Shape;3231;p9"/>
          <p:cNvSpPr txBox="1"/>
          <p:nvPr>
            <p:ph type="ctrTitle"/>
          </p:nvPr>
        </p:nvSpPr>
        <p:spPr>
          <a:xfrm>
            <a:off x="2220750" y="2480250"/>
            <a:ext cx="4702500" cy="640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000"/>
              <a:buNone/>
            </a:pPr>
            <a:r>
              <a:rPr lang="en"/>
              <a:t>Data Preparation</a:t>
            </a:r>
            <a:endParaRPr/>
          </a:p>
        </p:txBody>
      </p:sp>
      <p:sp>
        <p:nvSpPr>
          <p:cNvPr id="3232" name="Google Shape;3232;p9"/>
          <p:cNvSpPr txBox="1"/>
          <p:nvPr>
            <p:ph idx="2" type="title"/>
          </p:nvPr>
        </p:nvSpPr>
        <p:spPr>
          <a:xfrm>
            <a:off x="3963000" y="1558320"/>
            <a:ext cx="1218000" cy="746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000"/>
              <a:buNone/>
            </a:pPr>
            <a:r>
              <a:rPr lang="en"/>
              <a:t>03</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6" name="Shape 3236"/>
        <p:cNvGrpSpPr/>
        <p:nvPr/>
      </p:nvGrpSpPr>
      <p:grpSpPr>
        <a:xfrm>
          <a:off x="0" y="0"/>
          <a:ext cx="0" cy="0"/>
          <a:chOff x="0" y="0"/>
          <a:chExt cx="0" cy="0"/>
        </a:xfrm>
      </p:grpSpPr>
      <p:sp>
        <p:nvSpPr>
          <p:cNvPr id="3237" name="Google Shape;3237;p10"/>
          <p:cNvSpPr txBox="1"/>
          <p:nvPr>
            <p:ph type="ctrTitle"/>
          </p:nvPr>
        </p:nvSpPr>
        <p:spPr>
          <a:xfrm>
            <a:off x="719976" y="75519"/>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Histograms 1/2</a:t>
            </a:r>
            <a:endParaRPr/>
          </a:p>
        </p:txBody>
      </p:sp>
      <p:pic>
        <p:nvPicPr>
          <p:cNvPr id="3238" name="Google Shape;3238;p10"/>
          <p:cNvPicPr preferRelativeResize="0"/>
          <p:nvPr/>
        </p:nvPicPr>
        <p:blipFill rotWithShape="1">
          <a:blip r:embed="rId3">
            <a:alphaModFix/>
          </a:blip>
          <a:srcRect b="59721" l="0" r="0" t="0"/>
          <a:stretch/>
        </p:blipFill>
        <p:spPr>
          <a:xfrm>
            <a:off x="347135" y="1372770"/>
            <a:ext cx="8449730" cy="249528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2" name="Shape 3242"/>
        <p:cNvGrpSpPr/>
        <p:nvPr/>
      </p:nvGrpSpPr>
      <p:grpSpPr>
        <a:xfrm>
          <a:off x="0" y="0"/>
          <a:ext cx="0" cy="0"/>
          <a:chOff x="0" y="0"/>
          <a:chExt cx="0" cy="0"/>
        </a:xfrm>
      </p:grpSpPr>
      <p:sp>
        <p:nvSpPr>
          <p:cNvPr id="3243" name="Google Shape;3243;p11"/>
          <p:cNvSpPr txBox="1"/>
          <p:nvPr>
            <p:ph type="ctrTitle"/>
          </p:nvPr>
        </p:nvSpPr>
        <p:spPr>
          <a:xfrm>
            <a:off x="719976" y="75519"/>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Histograms 2/2</a:t>
            </a:r>
            <a:endParaRPr/>
          </a:p>
        </p:txBody>
      </p:sp>
      <p:pic>
        <p:nvPicPr>
          <p:cNvPr id="3244" name="Google Shape;3244;p11"/>
          <p:cNvPicPr preferRelativeResize="0"/>
          <p:nvPr/>
        </p:nvPicPr>
        <p:blipFill rotWithShape="1">
          <a:blip r:embed="rId3">
            <a:alphaModFix/>
          </a:blip>
          <a:srcRect b="-1245" l="223" r="-221" t="40360"/>
          <a:stretch/>
        </p:blipFill>
        <p:spPr>
          <a:xfrm>
            <a:off x="402463" y="1015999"/>
            <a:ext cx="8291594" cy="370114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8" name="Shape 3248"/>
        <p:cNvGrpSpPr/>
        <p:nvPr/>
      </p:nvGrpSpPr>
      <p:grpSpPr>
        <a:xfrm>
          <a:off x="0" y="0"/>
          <a:ext cx="0" cy="0"/>
          <a:chOff x="0" y="0"/>
          <a:chExt cx="0" cy="0"/>
        </a:xfrm>
      </p:grpSpPr>
      <p:sp>
        <p:nvSpPr>
          <p:cNvPr id="3249" name="Google Shape;3249;p14"/>
          <p:cNvSpPr txBox="1"/>
          <p:nvPr>
            <p:ph type="ctrTitle"/>
          </p:nvPr>
        </p:nvSpPr>
        <p:spPr>
          <a:xfrm>
            <a:off x="719976" y="75519"/>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Categorical Countplot 1/2</a:t>
            </a:r>
            <a:endParaRPr/>
          </a:p>
        </p:txBody>
      </p:sp>
      <p:pic>
        <p:nvPicPr>
          <p:cNvPr id="3250" name="Google Shape;3250;p14"/>
          <p:cNvPicPr preferRelativeResize="0"/>
          <p:nvPr/>
        </p:nvPicPr>
        <p:blipFill rotWithShape="1">
          <a:blip r:embed="rId3">
            <a:alphaModFix/>
          </a:blip>
          <a:srcRect b="50000" l="0" r="0" t="0"/>
          <a:stretch/>
        </p:blipFill>
        <p:spPr>
          <a:xfrm>
            <a:off x="1471225" y="800975"/>
            <a:ext cx="6290374" cy="42103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4" name="Shape 3254"/>
        <p:cNvGrpSpPr/>
        <p:nvPr/>
      </p:nvGrpSpPr>
      <p:grpSpPr>
        <a:xfrm>
          <a:off x="0" y="0"/>
          <a:ext cx="0" cy="0"/>
          <a:chOff x="0" y="0"/>
          <a:chExt cx="0" cy="0"/>
        </a:xfrm>
      </p:grpSpPr>
      <p:sp>
        <p:nvSpPr>
          <p:cNvPr id="3255" name="Google Shape;3255;p15"/>
          <p:cNvSpPr txBox="1"/>
          <p:nvPr>
            <p:ph type="ctrTitle"/>
          </p:nvPr>
        </p:nvSpPr>
        <p:spPr>
          <a:xfrm>
            <a:off x="719976" y="75519"/>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Categorical Countplot 2/2</a:t>
            </a:r>
            <a:endParaRPr/>
          </a:p>
        </p:txBody>
      </p:sp>
      <p:pic>
        <p:nvPicPr>
          <p:cNvPr id="3256" name="Google Shape;3256;p15"/>
          <p:cNvPicPr preferRelativeResize="0"/>
          <p:nvPr/>
        </p:nvPicPr>
        <p:blipFill rotWithShape="1">
          <a:blip r:embed="rId3">
            <a:alphaModFix/>
          </a:blip>
          <a:srcRect b="17445" l="0" r="0" t="51680"/>
          <a:stretch/>
        </p:blipFill>
        <p:spPr>
          <a:xfrm>
            <a:off x="1988534" y="928578"/>
            <a:ext cx="5166884" cy="2558901"/>
          </a:xfrm>
          <a:prstGeom prst="rect">
            <a:avLst/>
          </a:prstGeom>
          <a:noFill/>
          <a:ln>
            <a:noFill/>
          </a:ln>
        </p:spPr>
      </p:pic>
      <p:pic>
        <p:nvPicPr>
          <p:cNvPr id="3257" name="Google Shape;3257;p15"/>
          <p:cNvPicPr preferRelativeResize="0"/>
          <p:nvPr/>
        </p:nvPicPr>
        <p:blipFill rotWithShape="1">
          <a:blip r:embed="rId3">
            <a:alphaModFix/>
          </a:blip>
          <a:srcRect b="268" l="0" r="64610" t="84851"/>
          <a:stretch/>
        </p:blipFill>
        <p:spPr>
          <a:xfrm>
            <a:off x="3657699" y="3487479"/>
            <a:ext cx="1828554" cy="123317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1" name="Shape 3261"/>
        <p:cNvGrpSpPr/>
        <p:nvPr/>
      </p:nvGrpSpPr>
      <p:grpSpPr>
        <a:xfrm>
          <a:off x="0" y="0"/>
          <a:ext cx="0" cy="0"/>
          <a:chOff x="0" y="0"/>
          <a:chExt cx="0" cy="0"/>
        </a:xfrm>
      </p:grpSpPr>
      <p:sp>
        <p:nvSpPr>
          <p:cNvPr id="3262" name="Google Shape;3262;g123dee3dcf1_0_3607"/>
          <p:cNvSpPr txBox="1"/>
          <p:nvPr>
            <p:ph type="ctrTitle"/>
          </p:nvPr>
        </p:nvSpPr>
        <p:spPr>
          <a:xfrm>
            <a:off x="256000" y="-151275"/>
            <a:ext cx="7660800" cy="34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Categorical Correlation</a:t>
            </a:r>
            <a:endParaRPr/>
          </a:p>
          <a:p>
            <a:pPr indent="0" lvl="0" marL="0" rtl="0" algn="ctr">
              <a:lnSpc>
                <a:spcPct val="100000"/>
              </a:lnSpc>
              <a:spcBef>
                <a:spcPts val="0"/>
              </a:spcBef>
              <a:spcAft>
                <a:spcPts val="0"/>
              </a:spcAft>
              <a:buSzPts val="4000"/>
              <a:buNone/>
            </a:pPr>
            <a:r>
              <a:t/>
            </a:r>
            <a:endParaRPr sz="2000"/>
          </a:p>
        </p:txBody>
      </p:sp>
      <p:pic>
        <p:nvPicPr>
          <p:cNvPr id="3263" name="Google Shape;3263;g123dee3dcf1_0_3607"/>
          <p:cNvPicPr preferRelativeResize="0"/>
          <p:nvPr/>
        </p:nvPicPr>
        <p:blipFill rotWithShape="1">
          <a:blip r:embed="rId3">
            <a:alphaModFix/>
          </a:blip>
          <a:srcRect b="0" l="0" r="0" t="0"/>
          <a:stretch/>
        </p:blipFill>
        <p:spPr>
          <a:xfrm>
            <a:off x="1121388" y="545249"/>
            <a:ext cx="6901222" cy="4572724"/>
          </a:xfrm>
          <a:prstGeom prst="rect">
            <a:avLst/>
          </a:prstGeom>
          <a:noFill/>
          <a:ln>
            <a:noFill/>
          </a:ln>
        </p:spPr>
      </p:pic>
      <p:sp>
        <p:nvSpPr>
          <p:cNvPr id="3264" name="Google Shape;3264;g123dee3dcf1_0_3607"/>
          <p:cNvSpPr txBox="1"/>
          <p:nvPr/>
        </p:nvSpPr>
        <p:spPr>
          <a:xfrm>
            <a:off x="5308925" y="317200"/>
            <a:ext cx="30000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Neucha"/>
                <a:ea typeface="Neucha"/>
                <a:cs typeface="Neucha"/>
                <a:sym typeface="Neucha"/>
              </a:rPr>
              <a:t>Chi Square Test</a:t>
            </a:r>
            <a:endParaRPr b="1" i="0" sz="2000" u="none" cap="none" strike="noStrike">
              <a:solidFill>
                <a:schemeClr val="dk1"/>
              </a:solidFill>
              <a:latin typeface="Neucha"/>
              <a:ea typeface="Neucha"/>
              <a:cs typeface="Neucha"/>
              <a:sym typeface="Neuch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8" name="Shape 3268"/>
        <p:cNvGrpSpPr/>
        <p:nvPr/>
      </p:nvGrpSpPr>
      <p:grpSpPr>
        <a:xfrm>
          <a:off x="0" y="0"/>
          <a:ext cx="0" cy="0"/>
          <a:chOff x="0" y="0"/>
          <a:chExt cx="0" cy="0"/>
        </a:xfrm>
      </p:grpSpPr>
      <p:sp>
        <p:nvSpPr>
          <p:cNvPr id="3269" name="Google Shape;3269;g1241a8bcc53_9_0"/>
          <p:cNvSpPr txBox="1"/>
          <p:nvPr>
            <p:ph type="ctrTitle"/>
          </p:nvPr>
        </p:nvSpPr>
        <p:spPr>
          <a:xfrm>
            <a:off x="719976" y="75519"/>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Correlation with Target</a:t>
            </a:r>
            <a:endParaRPr/>
          </a:p>
        </p:txBody>
      </p:sp>
      <p:pic>
        <p:nvPicPr>
          <p:cNvPr id="3270" name="Google Shape;3270;g1241a8bcc53_9_0"/>
          <p:cNvPicPr preferRelativeResize="0"/>
          <p:nvPr/>
        </p:nvPicPr>
        <p:blipFill rotWithShape="1">
          <a:blip r:embed="rId3">
            <a:alphaModFix/>
          </a:blip>
          <a:srcRect b="0" l="0" r="0" t="0"/>
          <a:stretch/>
        </p:blipFill>
        <p:spPr>
          <a:xfrm>
            <a:off x="515225" y="907675"/>
            <a:ext cx="8113500" cy="37319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4" name="Shape 3274"/>
        <p:cNvGrpSpPr/>
        <p:nvPr/>
      </p:nvGrpSpPr>
      <p:grpSpPr>
        <a:xfrm>
          <a:off x="0" y="0"/>
          <a:ext cx="0" cy="0"/>
          <a:chOff x="0" y="0"/>
          <a:chExt cx="0" cy="0"/>
        </a:xfrm>
      </p:grpSpPr>
      <p:sp>
        <p:nvSpPr>
          <p:cNvPr id="3275" name="Google Shape;3275;p16"/>
          <p:cNvSpPr txBox="1"/>
          <p:nvPr>
            <p:ph type="ctrTitle"/>
          </p:nvPr>
        </p:nvSpPr>
        <p:spPr>
          <a:xfrm>
            <a:off x="719976" y="75519"/>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Violin Plot with Target Classes</a:t>
            </a:r>
            <a:endParaRPr/>
          </a:p>
        </p:txBody>
      </p:sp>
      <p:pic>
        <p:nvPicPr>
          <p:cNvPr id="3276" name="Google Shape;3276;p16"/>
          <p:cNvPicPr preferRelativeResize="0"/>
          <p:nvPr/>
        </p:nvPicPr>
        <p:blipFill rotWithShape="1">
          <a:blip r:embed="rId3">
            <a:alphaModFix/>
          </a:blip>
          <a:srcRect b="49699" l="0" r="0" t="0"/>
          <a:stretch/>
        </p:blipFill>
        <p:spPr>
          <a:xfrm>
            <a:off x="1945053" y="828923"/>
            <a:ext cx="5253845" cy="423905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0" name="Shape 3280"/>
        <p:cNvGrpSpPr/>
        <p:nvPr/>
      </p:nvGrpSpPr>
      <p:grpSpPr>
        <a:xfrm>
          <a:off x="0" y="0"/>
          <a:ext cx="0" cy="0"/>
          <a:chOff x="0" y="0"/>
          <a:chExt cx="0" cy="0"/>
        </a:xfrm>
      </p:grpSpPr>
      <p:sp>
        <p:nvSpPr>
          <p:cNvPr id="3281" name="Google Shape;3281;p17"/>
          <p:cNvSpPr txBox="1"/>
          <p:nvPr>
            <p:ph type="ctrTitle"/>
          </p:nvPr>
        </p:nvSpPr>
        <p:spPr>
          <a:xfrm>
            <a:off x="719976" y="75519"/>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Violin Plot with Target Classes</a:t>
            </a:r>
            <a:endParaRPr/>
          </a:p>
        </p:txBody>
      </p:sp>
      <p:pic>
        <p:nvPicPr>
          <p:cNvPr id="3282" name="Google Shape;3282;p17"/>
          <p:cNvPicPr preferRelativeResize="0"/>
          <p:nvPr/>
        </p:nvPicPr>
        <p:blipFill rotWithShape="1">
          <a:blip r:embed="rId3">
            <a:alphaModFix/>
          </a:blip>
          <a:srcRect b="0" l="0" r="0" t="49888"/>
          <a:stretch/>
        </p:blipFill>
        <p:spPr>
          <a:xfrm>
            <a:off x="2018826" y="878753"/>
            <a:ext cx="5211716" cy="418922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5" name="Shape 3045"/>
        <p:cNvGrpSpPr/>
        <p:nvPr/>
      </p:nvGrpSpPr>
      <p:grpSpPr>
        <a:xfrm>
          <a:off x="0" y="0"/>
          <a:ext cx="0" cy="0"/>
          <a:chOff x="0" y="0"/>
          <a:chExt cx="0" cy="0"/>
        </a:xfrm>
      </p:grpSpPr>
      <p:sp>
        <p:nvSpPr>
          <p:cNvPr id="3046" name="Google Shape;3046;p2"/>
          <p:cNvSpPr txBox="1"/>
          <p:nvPr>
            <p:ph idx="2" type="ctrTitle"/>
          </p:nvPr>
        </p:nvSpPr>
        <p:spPr>
          <a:xfrm>
            <a:off x="2377500" y="422850"/>
            <a:ext cx="4389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sz="4000"/>
              <a:t>Table of Contents</a:t>
            </a:r>
            <a:endParaRPr sz="4000"/>
          </a:p>
        </p:txBody>
      </p:sp>
      <p:grpSp>
        <p:nvGrpSpPr>
          <p:cNvPr id="3047" name="Google Shape;3047;p2"/>
          <p:cNvGrpSpPr/>
          <p:nvPr/>
        </p:nvGrpSpPr>
        <p:grpSpPr>
          <a:xfrm>
            <a:off x="2695978" y="3461131"/>
            <a:ext cx="689289" cy="603815"/>
            <a:chOff x="2768600" y="1372700"/>
            <a:chExt cx="794203" cy="627015"/>
          </a:xfrm>
        </p:grpSpPr>
        <p:sp>
          <p:nvSpPr>
            <p:cNvPr id="3048" name="Google Shape;3048;p2"/>
            <p:cNvSpPr/>
            <p:nvPr/>
          </p:nvSpPr>
          <p:spPr>
            <a:xfrm>
              <a:off x="2768600" y="1372700"/>
              <a:ext cx="794203" cy="627015"/>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049" name="Google Shape;3049;p2"/>
            <p:cNvSpPr/>
            <p:nvPr/>
          </p:nvSpPr>
          <p:spPr>
            <a:xfrm>
              <a:off x="2798950" y="1395650"/>
              <a:ext cx="733500" cy="58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50" name="Google Shape;3050;p2"/>
          <p:cNvGrpSpPr/>
          <p:nvPr/>
        </p:nvGrpSpPr>
        <p:grpSpPr>
          <a:xfrm>
            <a:off x="7024591" y="1622493"/>
            <a:ext cx="689289" cy="603816"/>
            <a:chOff x="2768600" y="1372700"/>
            <a:chExt cx="794203" cy="627015"/>
          </a:xfrm>
        </p:grpSpPr>
        <p:sp>
          <p:nvSpPr>
            <p:cNvPr id="3051" name="Google Shape;3051;p2"/>
            <p:cNvSpPr/>
            <p:nvPr/>
          </p:nvSpPr>
          <p:spPr>
            <a:xfrm>
              <a:off x="2768600" y="1372700"/>
              <a:ext cx="794203" cy="627015"/>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052" name="Google Shape;3052;p2"/>
            <p:cNvSpPr/>
            <p:nvPr/>
          </p:nvSpPr>
          <p:spPr>
            <a:xfrm>
              <a:off x="2798950" y="1395650"/>
              <a:ext cx="733500" cy="58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53" name="Google Shape;3053;p2"/>
          <p:cNvGrpSpPr/>
          <p:nvPr/>
        </p:nvGrpSpPr>
        <p:grpSpPr>
          <a:xfrm>
            <a:off x="4227355" y="1644608"/>
            <a:ext cx="689289" cy="603816"/>
            <a:chOff x="2768600" y="1372700"/>
            <a:chExt cx="794203" cy="627015"/>
          </a:xfrm>
        </p:grpSpPr>
        <p:sp>
          <p:nvSpPr>
            <p:cNvPr id="3054" name="Google Shape;3054;p2"/>
            <p:cNvSpPr/>
            <p:nvPr/>
          </p:nvSpPr>
          <p:spPr>
            <a:xfrm>
              <a:off x="2768600" y="1372700"/>
              <a:ext cx="794203" cy="627015"/>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055" name="Google Shape;3055;p2"/>
            <p:cNvSpPr/>
            <p:nvPr/>
          </p:nvSpPr>
          <p:spPr>
            <a:xfrm>
              <a:off x="2798950" y="1395650"/>
              <a:ext cx="733500" cy="58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56" name="Google Shape;3056;p2"/>
          <p:cNvGrpSpPr/>
          <p:nvPr/>
        </p:nvGrpSpPr>
        <p:grpSpPr>
          <a:xfrm>
            <a:off x="1667035" y="1651946"/>
            <a:ext cx="689289" cy="603816"/>
            <a:chOff x="2768600" y="1372700"/>
            <a:chExt cx="794203" cy="627015"/>
          </a:xfrm>
        </p:grpSpPr>
        <p:sp>
          <p:nvSpPr>
            <p:cNvPr id="3057" name="Google Shape;3057;p2"/>
            <p:cNvSpPr/>
            <p:nvPr/>
          </p:nvSpPr>
          <p:spPr>
            <a:xfrm>
              <a:off x="2768600" y="1372700"/>
              <a:ext cx="794203" cy="627015"/>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058" name="Google Shape;3058;p2"/>
            <p:cNvSpPr/>
            <p:nvPr/>
          </p:nvSpPr>
          <p:spPr>
            <a:xfrm>
              <a:off x="2798950" y="1395650"/>
              <a:ext cx="733500" cy="58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59" name="Google Shape;3059;p2"/>
          <p:cNvSpPr txBox="1"/>
          <p:nvPr>
            <p:ph type="title"/>
          </p:nvPr>
        </p:nvSpPr>
        <p:spPr>
          <a:xfrm>
            <a:off x="1596968" y="1745994"/>
            <a:ext cx="829200" cy="446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01</a:t>
            </a:r>
            <a:endParaRPr/>
          </a:p>
        </p:txBody>
      </p:sp>
      <p:sp>
        <p:nvSpPr>
          <p:cNvPr id="3060" name="Google Shape;3060;p2"/>
          <p:cNvSpPr txBox="1"/>
          <p:nvPr>
            <p:ph idx="3" type="subTitle"/>
          </p:nvPr>
        </p:nvSpPr>
        <p:spPr>
          <a:xfrm>
            <a:off x="946380" y="2241260"/>
            <a:ext cx="2130600" cy="4461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000"/>
              <a:buNone/>
            </a:pPr>
            <a:r>
              <a:rPr lang="en"/>
              <a:t>Problem Overview</a:t>
            </a:r>
            <a:endParaRPr/>
          </a:p>
        </p:txBody>
      </p:sp>
      <p:sp>
        <p:nvSpPr>
          <p:cNvPr id="3061" name="Google Shape;3061;p2"/>
          <p:cNvSpPr txBox="1"/>
          <p:nvPr>
            <p:ph idx="5" type="title"/>
          </p:nvPr>
        </p:nvSpPr>
        <p:spPr>
          <a:xfrm>
            <a:off x="4158104" y="1748369"/>
            <a:ext cx="829200" cy="446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02</a:t>
            </a:r>
            <a:endParaRPr/>
          </a:p>
        </p:txBody>
      </p:sp>
      <p:sp>
        <p:nvSpPr>
          <p:cNvPr id="3062" name="Google Shape;3062;p2"/>
          <p:cNvSpPr txBox="1"/>
          <p:nvPr>
            <p:ph idx="6" type="subTitle"/>
          </p:nvPr>
        </p:nvSpPr>
        <p:spPr>
          <a:xfrm>
            <a:off x="3506700" y="2243635"/>
            <a:ext cx="2130600" cy="4461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000"/>
              <a:buNone/>
            </a:pPr>
            <a:r>
              <a:rPr lang="en"/>
              <a:t>Approach</a:t>
            </a:r>
            <a:endParaRPr/>
          </a:p>
        </p:txBody>
      </p:sp>
      <p:sp>
        <p:nvSpPr>
          <p:cNvPr id="3063" name="Google Shape;3063;p2"/>
          <p:cNvSpPr txBox="1"/>
          <p:nvPr>
            <p:ph idx="8" type="title"/>
          </p:nvPr>
        </p:nvSpPr>
        <p:spPr>
          <a:xfrm>
            <a:off x="6954524" y="1722649"/>
            <a:ext cx="829200" cy="446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03</a:t>
            </a:r>
            <a:endParaRPr/>
          </a:p>
        </p:txBody>
      </p:sp>
      <p:sp>
        <p:nvSpPr>
          <p:cNvPr id="3064" name="Google Shape;3064;p2"/>
          <p:cNvSpPr txBox="1"/>
          <p:nvPr>
            <p:ph idx="9" type="subTitle"/>
          </p:nvPr>
        </p:nvSpPr>
        <p:spPr>
          <a:xfrm>
            <a:off x="6303936" y="2217924"/>
            <a:ext cx="2130600" cy="4461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000"/>
              <a:buNone/>
            </a:pPr>
            <a:r>
              <a:rPr lang="en"/>
              <a:t>Data Preparation</a:t>
            </a:r>
            <a:endParaRPr/>
          </a:p>
        </p:txBody>
      </p:sp>
      <p:sp>
        <p:nvSpPr>
          <p:cNvPr id="3065" name="Google Shape;3065;p2"/>
          <p:cNvSpPr txBox="1"/>
          <p:nvPr>
            <p:ph idx="14" type="title"/>
          </p:nvPr>
        </p:nvSpPr>
        <p:spPr>
          <a:xfrm>
            <a:off x="2625912" y="3533864"/>
            <a:ext cx="829200" cy="446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04</a:t>
            </a:r>
            <a:endParaRPr/>
          </a:p>
        </p:txBody>
      </p:sp>
      <p:sp>
        <p:nvSpPr>
          <p:cNvPr id="3066" name="Google Shape;3066;p2"/>
          <p:cNvSpPr txBox="1"/>
          <p:nvPr>
            <p:ph idx="15" type="subTitle"/>
          </p:nvPr>
        </p:nvSpPr>
        <p:spPr>
          <a:xfrm>
            <a:off x="1753925" y="4044600"/>
            <a:ext cx="2763900" cy="4461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000"/>
              <a:buNone/>
            </a:pPr>
            <a:r>
              <a:rPr lang="en"/>
              <a:t>Modelling &amp; Evaluation</a:t>
            </a:r>
            <a:endParaRPr/>
          </a:p>
        </p:txBody>
      </p:sp>
      <p:grpSp>
        <p:nvGrpSpPr>
          <p:cNvPr id="3067" name="Google Shape;3067;p2"/>
          <p:cNvGrpSpPr/>
          <p:nvPr/>
        </p:nvGrpSpPr>
        <p:grpSpPr>
          <a:xfrm>
            <a:off x="5914960" y="3461134"/>
            <a:ext cx="689289" cy="603815"/>
            <a:chOff x="2768600" y="1372700"/>
            <a:chExt cx="794203" cy="627015"/>
          </a:xfrm>
        </p:grpSpPr>
        <p:sp>
          <p:nvSpPr>
            <p:cNvPr id="3068" name="Google Shape;3068;p2"/>
            <p:cNvSpPr/>
            <p:nvPr/>
          </p:nvSpPr>
          <p:spPr>
            <a:xfrm>
              <a:off x="2768600" y="1372700"/>
              <a:ext cx="794203" cy="627015"/>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069" name="Google Shape;3069;p2"/>
            <p:cNvSpPr/>
            <p:nvPr/>
          </p:nvSpPr>
          <p:spPr>
            <a:xfrm>
              <a:off x="2798950" y="1395650"/>
              <a:ext cx="733500" cy="58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70" name="Google Shape;3070;p2"/>
          <p:cNvSpPr txBox="1"/>
          <p:nvPr/>
        </p:nvSpPr>
        <p:spPr>
          <a:xfrm>
            <a:off x="5845710" y="3564896"/>
            <a:ext cx="829200" cy="446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3000"/>
              <a:buFont typeface="Neucha"/>
              <a:buNone/>
            </a:pPr>
            <a:r>
              <a:rPr b="1" i="0" lang="en" sz="3000" u="none" cap="none" strike="noStrike">
                <a:solidFill>
                  <a:schemeClr val="dk1"/>
                </a:solidFill>
                <a:latin typeface="Neucha"/>
                <a:ea typeface="Neucha"/>
                <a:cs typeface="Neucha"/>
                <a:sym typeface="Neucha"/>
              </a:rPr>
              <a:t>05</a:t>
            </a:r>
            <a:endParaRPr b="0" i="0" sz="1400" u="none" cap="none" strike="noStrike">
              <a:solidFill>
                <a:srgbClr val="000000"/>
              </a:solidFill>
              <a:latin typeface="Arial"/>
              <a:ea typeface="Arial"/>
              <a:cs typeface="Arial"/>
              <a:sym typeface="Arial"/>
            </a:endParaRPr>
          </a:p>
        </p:txBody>
      </p:sp>
      <p:sp>
        <p:nvSpPr>
          <p:cNvPr id="3071" name="Google Shape;3071;p2"/>
          <p:cNvSpPr txBox="1"/>
          <p:nvPr/>
        </p:nvSpPr>
        <p:spPr>
          <a:xfrm>
            <a:off x="4285472" y="4021256"/>
            <a:ext cx="4149000" cy="4461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000"/>
              <a:buFont typeface="Roboto Condensed"/>
              <a:buNone/>
            </a:pPr>
            <a:r>
              <a:rPr b="1" i="0" lang="en" sz="2000" u="none" cap="none" strike="noStrike">
                <a:solidFill>
                  <a:schemeClr val="dk1"/>
                </a:solidFill>
                <a:latin typeface="Roboto Condensed"/>
                <a:ea typeface="Roboto Condensed"/>
                <a:cs typeface="Roboto Condensed"/>
                <a:sym typeface="Roboto Condensed"/>
              </a:rPr>
              <a:t>Unsupervised Learning</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6" name="Shape 3286"/>
        <p:cNvGrpSpPr/>
        <p:nvPr/>
      </p:nvGrpSpPr>
      <p:grpSpPr>
        <a:xfrm>
          <a:off x="0" y="0"/>
          <a:ext cx="0" cy="0"/>
          <a:chOff x="0" y="0"/>
          <a:chExt cx="0" cy="0"/>
        </a:xfrm>
      </p:grpSpPr>
      <p:sp>
        <p:nvSpPr>
          <p:cNvPr id="3287" name="Google Shape;3287;g123dee3dcf1_0_259"/>
          <p:cNvSpPr txBox="1"/>
          <p:nvPr>
            <p:ph type="ctrTitle"/>
          </p:nvPr>
        </p:nvSpPr>
        <p:spPr>
          <a:xfrm>
            <a:off x="719976" y="75519"/>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Dimensionality Reduction</a:t>
            </a:r>
            <a:endParaRPr/>
          </a:p>
        </p:txBody>
      </p:sp>
      <p:pic>
        <p:nvPicPr>
          <p:cNvPr id="3288" name="Google Shape;3288;g123dee3dcf1_0_259"/>
          <p:cNvPicPr preferRelativeResize="0"/>
          <p:nvPr/>
        </p:nvPicPr>
        <p:blipFill rotWithShape="1">
          <a:blip r:embed="rId3">
            <a:alphaModFix/>
          </a:blip>
          <a:srcRect b="0" l="0" r="0" t="0"/>
          <a:stretch/>
        </p:blipFill>
        <p:spPr>
          <a:xfrm>
            <a:off x="439825" y="1323969"/>
            <a:ext cx="3705225" cy="2495550"/>
          </a:xfrm>
          <a:prstGeom prst="rect">
            <a:avLst/>
          </a:prstGeom>
          <a:noFill/>
          <a:ln>
            <a:noFill/>
          </a:ln>
        </p:spPr>
      </p:pic>
      <p:sp>
        <p:nvSpPr>
          <p:cNvPr id="3289" name="Google Shape;3289;g123dee3dcf1_0_259"/>
          <p:cNvSpPr txBox="1"/>
          <p:nvPr>
            <p:ph idx="1" type="subTitle"/>
          </p:nvPr>
        </p:nvSpPr>
        <p:spPr>
          <a:xfrm>
            <a:off x="4561650" y="1422625"/>
            <a:ext cx="4061400" cy="640200"/>
          </a:xfrm>
          <a:prstGeom prst="rect">
            <a:avLst/>
          </a:prstGeom>
          <a:noFill/>
          <a:ln>
            <a:noFill/>
          </a:ln>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SzPts val="1800"/>
              <a:buChar char="●"/>
            </a:pPr>
            <a:r>
              <a:rPr lang="en" sz="1800"/>
              <a:t>After OHE, the feature columns increased to 49</a:t>
            </a:r>
            <a:endParaRPr sz="1800"/>
          </a:p>
          <a:p>
            <a:pPr indent="-342900" lvl="0" marL="457200" rtl="0" algn="l">
              <a:lnSpc>
                <a:spcPct val="100000"/>
              </a:lnSpc>
              <a:spcBef>
                <a:spcPts val="0"/>
              </a:spcBef>
              <a:spcAft>
                <a:spcPts val="0"/>
              </a:spcAft>
              <a:buSzPts val="1800"/>
              <a:buChar char="●"/>
            </a:pPr>
            <a:r>
              <a:rPr lang="en" sz="1800"/>
              <a:t>From the explained variance plot, we identified multicollinearity.</a:t>
            </a:r>
            <a:endParaRPr sz="1800"/>
          </a:p>
          <a:p>
            <a:pPr indent="-342900" lvl="0" marL="457200" rtl="0" algn="l">
              <a:lnSpc>
                <a:spcPct val="100000"/>
              </a:lnSpc>
              <a:spcBef>
                <a:spcPts val="0"/>
              </a:spcBef>
              <a:spcAft>
                <a:spcPts val="0"/>
              </a:spcAft>
              <a:buSzPts val="1800"/>
              <a:buChar char="●"/>
            </a:pPr>
            <a:r>
              <a:rPr lang="en" sz="1800"/>
              <a:t>Using PCA, we reduced the dimension to 36.</a:t>
            </a:r>
            <a:endParaRPr sz="1800"/>
          </a:p>
          <a:p>
            <a:pPr indent="-342900" lvl="0" marL="457200" rtl="0" algn="l">
              <a:lnSpc>
                <a:spcPct val="100000"/>
              </a:lnSpc>
              <a:spcBef>
                <a:spcPts val="0"/>
              </a:spcBef>
              <a:spcAft>
                <a:spcPts val="0"/>
              </a:spcAft>
              <a:buSzPts val="1800"/>
              <a:buChar char="●"/>
            </a:pPr>
            <a:r>
              <a:rPr lang="en" sz="1800"/>
              <a:t>However, for certain models, we ignored PCA as it reduced the ROC</a:t>
            </a:r>
            <a:endParaRPr sz="18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3" name="Shape 3293"/>
        <p:cNvGrpSpPr/>
        <p:nvPr/>
      </p:nvGrpSpPr>
      <p:grpSpPr>
        <a:xfrm>
          <a:off x="0" y="0"/>
          <a:ext cx="0" cy="0"/>
          <a:chOff x="0" y="0"/>
          <a:chExt cx="0" cy="0"/>
        </a:xfrm>
      </p:grpSpPr>
      <p:grpSp>
        <p:nvGrpSpPr>
          <p:cNvPr id="3294" name="Google Shape;3294;p18"/>
          <p:cNvGrpSpPr/>
          <p:nvPr/>
        </p:nvGrpSpPr>
        <p:grpSpPr>
          <a:xfrm>
            <a:off x="4095158" y="1452683"/>
            <a:ext cx="953679" cy="953690"/>
            <a:chOff x="2768600" y="1372700"/>
            <a:chExt cx="794203" cy="627015"/>
          </a:xfrm>
        </p:grpSpPr>
        <p:sp>
          <p:nvSpPr>
            <p:cNvPr id="3295" name="Google Shape;3295;p18"/>
            <p:cNvSpPr/>
            <p:nvPr/>
          </p:nvSpPr>
          <p:spPr>
            <a:xfrm>
              <a:off x="2768600" y="1372700"/>
              <a:ext cx="794203" cy="627015"/>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296" name="Google Shape;3296;p18"/>
            <p:cNvSpPr/>
            <p:nvPr/>
          </p:nvSpPr>
          <p:spPr>
            <a:xfrm>
              <a:off x="2798950" y="1395650"/>
              <a:ext cx="733500" cy="58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97" name="Google Shape;3297;p18"/>
          <p:cNvSpPr txBox="1"/>
          <p:nvPr>
            <p:ph idx="1" type="subTitle"/>
          </p:nvPr>
        </p:nvSpPr>
        <p:spPr>
          <a:xfrm>
            <a:off x="2849525" y="2996692"/>
            <a:ext cx="3452037" cy="914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800"/>
              <a:buNone/>
            </a:pPr>
            <a:r>
              <a:rPr lang="en"/>
              <a:t>Common Evaluation Framework</a:t>
            </a:r>
            <a:endParaRPr/>
          </a:p>
          <a:p>
            <a:pPr indent="0" lvl="0" marL="0" rtl="0" algn="ctr">
              <a:lnSpc>
                <a:spcPct val="100000"/>
              </a:lnSpc>
              <a:spcBef>
                <a:spcPts val="0"/>
              </a:spcBef>
              <a:spcAft>
                <a:spcPts val="0"/>
              </a:spcAft>
              <a:buSzPts val="1800"/>
              <a:buNone/>
            </a:pPr>
            <a:r>
              <a:rPr lang="en"/>
              <a:t>Split-based Modelling</a:t>
            </a:r>
            <a:endParaRPr/>
          </a:p>
          <a:p>
            <a:pPr indent="0" lvl="0" marL="0" rtl="0" algn="ctr">
              <a:lnSpc>
                <a:spcPct val="100000"/>
              </a:lnSpc>
              <a:spcBef>
                <a:spcPts val="0"/>
              </a:spcBef>
              <a:spcAft>
                <a:spcPts val="0"/>
              </a:spcAft>
              <a:buSzPts val="1800"/>
              <a:buNone/>
            </a:pPr>
            <a:r>
              <a:rPr lang="en"/>
              <a:t>Ensembling</a:t>
            </a:r>
            <a:endParaRPr/>
          </a:p>
          <a:p>
            <a:pPr indent="0" lvl="0" marL="0" rtl="0" algn="ctr">
              <a:lnSpc>
                <a:spcPct val="100000"/>
              </a:lnSpc>
              <a:spcBef>
                <a:spcPts val="0"/>
              </a:spcBef>
              <a:spcAft>
                <a:spcPts val="0"/>
              </a:spcAft>
              <a:buSzPts val="1800"/>
              <a:buNone/>
            </a:pPr>
            <a:r>
              <a:t/>
            </a:r>
            <a:endParaRPr/>
          </a:p>
          <a:p>
            <a:pPr indent="0" lvl="0" marL="0" rtl="0" algn="ctr">
              <a:lnSpc>
                <a:spcPct val="100000"/>
              </a:lnSpc>
              <a:spcBef>
                <a:spcPts val="0"/>
              </a:spcBef>
              <a:spcAft>
                <a:spcPts val="0"/>
              </a:spcAft>
              <a:buSzPts val="1800"/>
              <a:buNone/>
            </a:pPr>
            <a:r>
              <a:t/>
            </a:r>
            <a:endParaRPr/>
          </a:p>
        </p:txBody>
      </p:sp>
      <p:sp>
        <p:nvSpPr>
          <p:cNvPr id="3298" name="Google Shape;3298;p18"/>
          <p:cNvSpPr txBox="1"/>
          <p:nvPr>
            <p:ph type="ctrTitle"/>
          </p:nvPr>
        </p:nvSpPr>
        <p:spPr>
          <a:xfrm>
            <a:off x="2220750" y="2480250"/>
            <a:ext cx="4702500" cy="640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000"/>
              <a:buNone/>
            </a:pPr>
            <a:r>
              <a:rPr lang="en"/>
              <a:t>Modelling</a:t>
            </a:r>
            <a:endParaRPr/>
          </a:p>
        </p:txBody>
      </p:sp>
      <p:sp>
        <p:nvSpPr>
          <p:cNvPr id="3299" name="Google Shape;3299;p18"/>
          <p:cNvSpPr txBox="1"/>
          <p:nvPr>
            <p:ph idx="2" type="title"/>
          </p:nvPr>
        </p:nvSpPr>
        <p:spPr>
          <a:xfrm>
            <a:off x="3963000" y="1558320"/>
            <a:ext cx="1218000" cy="746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000"/>
              <a:buNone/>
            </a:pPr>
            <a:r>
              <a:rPr lang="en"/>
              <a:t>04</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3" name="Shape 3303"/>
        <p:cNvGrpSpPr/>
        <p:nvPr/>
      </p:nvGrpSpPr>
      <p:grpSpPr>
        <a:xfrm>
          <a:off x="0" y="0"/>
          <a:ext cx="0" cy="0"/>
          <a:chOff x="0" y="0"/>
          <a:chExt cx="0" cy="0"/>
        </a:xfrm>
      </p:grpSpPr>
      <p:sp>
        <p:nvSpPr>
          <p:cNvPr id="3304" name="Google Shape;3304;g12198cd4bbc_1_1"/>
          <p:cNvSpPr txBox="1"/>
          <p:nvPr>
            <p:ph type="ctrTitle"/>
          </p:nvPr>
        </p:nvSpPr>
        <p:spPr>
          <a:xfrm>
            <a:off x="720000" y="407725"/>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ML Modelling Process</a:t>
            </a:r>
            <a:endParaRPr/>
          </a:p>
        </p:txBody>
      </p:sp>
      <p:grpSp>
        <p:nvGrpSpPr>
          <p:cNvPr id="3305" name="Google Shape;3305;g12198cd4bbc_1_1"/>
          <p:cNvGrpSpPr/>
          <p:nvPr/>
        </p:nvGrpSpPr>
        <p:grpSpPr>
          <a:xfrm>
            <a:off x="2341711" y="2616634"/>
            <a:ext cx="1516209" cy="746125"/>
            <a:chOff x="2842489" y="2496277"/>
            <a:chExt cx="1782307" cy="877071"/>
          </a:xfrm>
        </p:grpSpPr>
        <p:sp>
          <p:nvSpPr>
            <p:cNvPr id="3306" name="Google Shape;3306;g12198cd4bbc_1_1"/>
            <p:cNvSpPr/>
            <p:nvPr/>
          </p:nvSpPr>
          <p:spPr>
            <a:xfrm>
              <a:off x="2882235" y="2952152"/>
              <a:ext cx="330352" cy="395812"/>
            </a:xfrm>
            <a:custGeom>
              <a:rect b="b" l="l" r="r" t="t"/>
              <a:pathLst>
                <a:path extrusionOk="0" h="19803" w="14429">
                  <a:moveTo>
                    <a:pt x="13487" y="0"/>
                  </a:moveTo>
                  <a:cubicBezTo>
                    <a:pt x="13189" y="0"/>
                    <a:pt x="12991" y="99"/>
                    <a:pt x="12793" y="298"/>
                  </a:cubicBezTo>
                  <a:lnTo>
                    <a:pt x="12793" y="347"/>
                  </a:lnTo>
                  <a:cubicBezTo>
                    <a:pt x="12148" y="1190"/>
                    <a:pt x="11504" y="1983"/>
                    <a:pt x="10859" y="2826"/>
                  </a:cubicBezTo>
                  <a:cubicBezTo>
                    <a:pt x="10264" y="3669"/>
                    <a:pt x="9669" y="4462"/>
                    <a:pt x="9124" y="5305"/>
                  </a:cubicBezTo>
                  <a:cubicBezTo>
                    <a:pt x="9173" y="5206"/>
                    <a:pt x="9223" y="5157"/>
                    <a:pt x="9272" y="5057"/>
                  </a:cubicBezTo>
                  <a:lnTo>
                    <a:pt x="9272" y="5057"/>
                  </a:lnTo>
                  <a:cubicBezTo>
                    <a:pt x="8231" y="6545"/>
                    <a:pt x="7239" y="8032"/>
                    <a:pt x="6248" y="9520"/>
                  </a:cubicBezTo>
                  <a:cubicBezTo>
                    <a:pt x="5801" y="10264"/>
                    <a:pt x="5405" y="10958"/>
                    <a:pt x="4958" y="11702"/>
                  </a:cubicBezTo>
                  <a:cubicBezTo>
                    <a:pt x="4760" y="12049"/>
                    <a:pt x="4512" y="12445"/>
                    <a:pt x="4314" y="12792"/>
                  </a:cubicBezTo>
                  <a:cubicBezTo>
                    <a:pt x="4066" y="13189"/>
                    <a:pt x="3818" y="13536"/>
                    <a:pt x="3620" y="13883"/>
                  </a:cubicBezTo>
                  <a:lnTo>
                    <a:pt x="3719" y="13685"/>
                  </a:lnTo>
                  <a:lnTo>
                    <a:pt x="3719" y="13685"/>
                  </a:lnTo>
                  <a:cubicBezTo>
                    <a:pt x="3173" y="14429"/>
                    <a:pt x="2628" y="15222"/>
                    <a:pt x="2033" y="15966"/>
                  </a:cubicBezTo>
                  <a:cubicBezTo>
                    <a:pt x="1785" y="16263"/>
                    <a:pt x="1537" y="16610"/>
                    <a:pt x="1240" y="16957"/>
                  </a:cubicBezTo>
                  <a:lnTo>
                    <a:pt x="843" y="17503"/>
                  </a:lnTo>
                  <a:cubicBezTo>
                    <a:pt x="694" y="17701"/>
                    <a:pt x="546" y="17899"/>
                    <a:pt x="347" y="18098"/>
                  </a:cubicBezTo>
                  <a:cubicBezTo>
                    <a:pt x="50" y="18445"/>
                    <a:pt x="0" y="18941"/>
                    <a:pt x="198" y="19337"/>
                  </a:cubicBezTo>
                  <a:cubicBezTo>
                    <a:pt x="347" y="19536"/>
                    <a:pt x="496" y="19684"/>
                    <a:pt x="744" y="19783"/>
                  </a:cubicBezTo>
                  <a:cubicBezTo>
                    <a:pt x="810" y="19797"/>
                    <a:pt x="877" y="19803"/>
                    <a:pt x="942" y="19803"/>
                  </a:cubicBezTo>
                  <a:cubicBezTo>
                    <a:pt x="1121" y="19803"/>
                    <a:pt x="1293" y="19757"/>
                    <a:pt x="1438" y="19684"/>
                  </a:cubicBezTo>
                  <a:cubicBezTo>
                    <a:pt x="1835" y="19288"/>
                    <a:pt x="2231" y="18841"/>
                    <a:pt x="2578" y="18346"/>
                  </a:cubicBezTo>
                  <a:cubicBezTo>
                    <a:pt x="2876" y="17949"/>
                    <a:pt x="3173" y="17602"/>
                    <a:pt x="3421" y="17255"/>
                  </a:cubicBezTo>
                  <a:cubicBezTo>
                    <a:pt x="4066" y="16461"/>
                    <a:pt x="4661" y="15619"/>
                    <a:pt x="5306" y="14776"/>
                  </a:cubicBezTo>
                  <a:cubicBezTo>
                    <a:pt x="5901" y="13883"/>
                    <a:pt x="6496" y="12891"/>
                    <a:pt x="7041" y="11999"/>
                  </a:cubicBezTo>
                  <a:cubicBezTo>
                    <a:pt x="7636" y="11057"/>
                    <a:pt x="8132" y="10313"/>
                    <a:pt x="8727" y="9470"/>
                  </a:cubicBezTo>
                  <a:lnTo>
                    <a:pt x="9669" y="8032"/>
                  </a:lnTo>
                  <a:cubicBezTo>
                    <a:pt x="10115" y="7388"/>
                    <a:pt x="10512" y="6842"/>
                    <a:pt x="10909" y="6247"/>
                  </a:cubicBezTo>
                  <a:cubicBezTo>
                    <a:pt x="11404" y="5504"/>
                    <a:pt x="11950" y="4859"/>
                    <a:pt x="12396" y="4115"/>
                  </a:cubicBezTo>
                  <a:cubicBezTo>
                    <a:pt x="12892" y="3421"/>
                    <a:pt x="13586" y="2578"/>
                    <a:pt x="14181" y="1835"/>
                  </a:cubicBezTo>
                  <a:cubicBezTo>
                    <a:pt x="14330" y="1636"/>
                    <a:pt x="14429" y="1339"/>
                    <a:pt x="14429" y="1091"/>
                  </a:cubicBezTo>
                  <a:cubicBezTo>
                    <a:pt x="14429" y="793"/>
                    <a:pt x="14330" y="496"/>
                    <a:pt x="14181" y="298"/>
                  </a:cubicBezTo>
                  <a:cubicBezTo>
                    <a:pt x="13983" y="99"/>
                    <a:pt x="13735" y="0"/>
                    <a:pt x="13487"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7" name="Google Shape;3307;g12198cd4bbc_1_1"/>
            <p:cNvSpPr/>
            <p:nvPr/>
          </p:nvSpPr>
          <p:spPr>
            <a:xfrm>
              <a:off x="2842489" y="2515105"/>
              <a:ext cx="373509" cy="467787"/>
            </a:xfrm>
            <a:custGeom>
              <a:rect b="b" l="l" r="r" t="t"/>
              <a:pathLst>
                <a:path extrusionOk="0" h="23404" w="16314">
                  <a:moveTo>
                    <a:pt x="1092" y="0"/>
                  </a:moveTo>
                  <a:cubicBezTo>
                    <a:pt x="893" y="0"/>
                    <a:pt x="695" y="50"/>
                    <a:pt x="546" y="149"/>
                  </a:cubicBezTo>
                  <a:cubicBezTo>
                    <a:pt x="298" y="347"/>
                    <a:pt x="149" y="595"/>
                    <a:pt x="100" y="843"/>
                  </a:cubicBezTo>
                  <a:cubicBezTo>
                    <a:pt x="1" y="1140"/>
                    <a:pt x="50" y="1488"/>
                    <a:pt x="199" y="1735"/>
                  </a:cubicBezTo>
                  <a:cubicBezTo>
                    <a:pt x="298" y="1934"/>
                    <a:pt x="397" y="2132"/>
                    <a:pt x="546" y="2330"/>
                  </a:cubicBezTo>
                  <a:cubicBezTo>
                    <a:pt x="992" y="2925"/>
                    <a:pt x="1439" y="3669"/>
                    <a:pt x="1885" y="4314"/>
                  </a:cubicBezTo>
                  <a:cubicBezTo>
                    <a:pt x="2430" y="5157"/>
                    <a:pt x="3025" y="6000"/>
                    <a:pt x="3620" y="6842"/>
                  </a:cubicBezTo>
                  <a:cubicBezTo>
                    <a:pt x="4067" y="7437"/>
                    <a:pt x="4463" y="8082"/>
                    <a:pt x="4860" y="8677"/>
                  </a:cubicBezTo>
                  <a:cubicBezTo>
                    <a:pt x="5257" y="9322"/>
                    <a:pt x="5802" y="10115"/>
                    <a:pt x="6248" y="10809"/>
                  </a:cubicBezTo>
                  <a:cubicBezTo>
                    <a:pt x="6694" y="11503"/>
                    <a:pt x="7042" y="12098"/>
                    <a:pt x="7488" y="12693"/>
                  </a:cubicBezTo>
                  <a:cubicBezTo>
                    <a:pt x="7884" y="13338"/>
                    <a:pt x="8430" y="14082"/>
                    <a:pt x="8926" y="14776"/>
                  </a:cubicBezTo>
                  <a:cubicBezTo>
                    <a:pt x="9422" y="15470"/>
                    <a:pt x="9769" y="16065"/>
                    <a:pt x="10165" y="16709"/>
                  </a:cubicBezTo>
                  <a:cubicBezTo>
                    <a:pt x="10661" y="17503"/>
                    <a:pt x="11207" y="18296"/>
                    <a:pt x="11752" y="19089"/>
                  </a:cubicBezTo>
                  <a:cubicBezTo>
                    <a:pt x="12198" y="19784"/>
                    <a:pt x="12694" y="20379"/>
                    <a:pt x="13190" y="21023"/>
                  </a:cubicBezTo>
                  <a:cubicBezTo>
                    <a:pt x="13636" y="21618"/>
                    <a:pt x="14231" y="22362"/>
                    <a:pt x="14727" y="23056"/>
                  </a:cubicBezTo>
                  <a:cubicBezTo>
                    <a:pt x="14876" y="23254"/>
                    <a:pt x="15124" y="23403"/>
                    <a:pt x="15372" y="23403"/>
                  </a:cubicBezTo>
                  <a:cubicBezTo>
                    <a:pt x="15620" y="23403"/>
                    <a:pt x="15867" y="23254"/>
                    <a:pt x="16016" y="23056"/>
                  </a:cubicBezTo>
                  <a:cubicBezTo>
                    <a:pt x="16215" y="22858"/>
                    <a:pt x="16314" y="22610"/>
                    <a:pt x="16314" y="22312"/>
                  </a:cubicBezTo>
                  <a:lnTo>
                    <a:pt x="16264" y="22064"/>
                  </a:lnTo>
                  <a:cubicBezTo>
                    <a:pt x="16215" y="21866"/>
                    <a:pt x="16165" y="21717"/>
                    <a:pt x="16016" y="21569"/>
                  </a:cubicBezTo>
                  <a:cubicBezTo>
                    <a:pt x="15272" y="20478"/>
                    <a:pt x="14479" y="19436"/>
                    <a:pt x="13686" y="18346"/>
                  </a:cubicBezTo>
                  <a:cubicBezTo>
                    <a:pt x="12942" y="17255"/>
                    <a:pt x="12397" y="16362"/>
                    <a:pt x="11752" y="15321"/>
                  </a:cubicBezTo>
                  <a:cubicBezTo>
                    <a:pt x="11405" y="14776"/>
                    <a:pt x="11107" y="14230"/>
                    <a:pt x="10711" y="13734"/>
                  </a:cubicBezTo>
                  <a:cubicBezTo>
                    <a:pt x="10364" y="13189"/>
                    <a:pt x="10017" y="12693"/>
                    <a:pt x="9670" y="12148"/>
                  </a:cubicBezTo>
                  <a:cubicBezTo>
                    <a:pt x="8777" y="10908"/>
                    <a:pt x="7984" y="9570"/>
                    <a:pt x="7190" y="8280"/>
                  </a:cubicBezTo>
                  <a:lnTo>
                    <a:pt x="5901" y="6297"/>
                  </a:lnTo>
                  <a:cubicBezTo>
                    <a:pt x="5405" y="5553"/>
                    <a:pt x="4959" y="4859"/>
                    <a:pt x="4463" y="4165"/>
                  </a:cubicBezTo>
                  <a:cubicBezTo>
                    <a:pt x="3918" y="3372"/>
                    <a:pt x="3372" y="2578"/>
                    <a:pt x="2827" y="1735"/>
                  </a:cubicBezTo>
                  <a:lnTo>
                    <a:pt x="2827" y="1735"/>
                  </a:lnTo>
                  <a:lnTo>
                    <a:pt x="2529" y="1289"/>
                  </a:lnTo>
                  <a:cubicBezTo>
                    <a:pt x="2331" y="942"/>
                    <a:pt x="2083" y="645"/>
                    <a:pt x="1835" y="347"/>
                  </a:cubicBezTo>
                  <a:cubicBezTo>
                    <a:pt x="1687" y="198"/>
                    <a:pt x="1538" y="99"/>
                    <a:pt x="1339" y="50"/>
                  </a:cubicBezTo>
                  <a:cubicBezTo>
                    <a:pt x="1240" y="0"/>
                    <a:pt x="1191" y="0"/>
                    <a:pt x="1092"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8" name="Google Shape;3308;g12198cd4bbc_1_1"/>
            <p:cNvSpPr/>
            <p:nvPr/>
          </p:nvSpPr>
          <p:spPr>
            <a:xfrm>
              <a:off x="2842489" y="2496277"/>
              <a:ext cx="1782307" cy="877071"/>
            </a:xfrm>
            <a:custGeom>
              <a:rect b="b" l="l" r="r" t="t"/>
              <a:pathLst>
                <a:path extrusionOk="0" h="43881" w="77847">
                  <a:moveTo>
                    <a:pt x="42643" y="0"/>
                  </a:moveTo>
                  <a:cubicBezTo>
                    <a:pt x="40957" y="0"/>
                    <a:pt x="39221" y="0"/>
                    <a:pt x="37535" y="50"/>
                  </a:cubicBezTo>
                  <a:lnTo>
                    <a:pt x="37486" y="50"/>
                  </a:lnTo>
                  <a:cubicBezTo>
                    <a:pt x="36544" y="50"/>
                    <a:pt x="35651" y="50"/>
                    <a:pt x="34660" y="99"/>
                  </a:cubicBezTo>
                  <a:cubicBezTo>
                    <a:pt x="33668" y="149"/>
                    <a:pt x="32726" y="149"/>
                    <a:pt x="31784" y="198"/>
                  </a:cubicBezTo>
                  <a:cubicBezTo>
                    <a:pt x="29850" y="198"/>
                    <a:pt x="27916" y="198"/>
                    <a:pt x="25982" y="248"/>
                  </a:cubicBezTo>
                  <a:cubicBezTo>
                    <a:pt x="24049" y="297"/>
                    <a:pt x="22165" y="347"/>
                    <a:pt x="20231" y="397"/>
                  </a:cubicBezTo>
                  <a:cubicBezTo>
                    <a:pt x="19239" y="397"/>
                    <a:pt x="18347" y="397"/>
                    <a:pt x="17355" y="446"/>
                  </a:cubicBezTo>
                  <a:cubicBezTo>
                    <a:pt x="16363" y="496"/>
                    <a:pt x="15520" y="496"/>
                    <a:pt x="14529" y="595"/>
                  </a:cubicBezTo>
                  <a:cubicBezTo>
                    <a:pt x="13587" y="645"/>
                    <a:pt x="12694" y="694"/>
                    <a:pt x="11752" y="793"/>
                  </a:cubicBezTo>
                  <a:cubicBezTo>
                    <a:pt x="10860" y="892"/>
                    <a:pt x="9917" y="1041"/>
                    <a:pt x="9025" y="1091"/>
                  </a:cubicBezTo>
                  <a:lnTo>
                    <a:pt x="7042" y="1091"/>
                  </a:lnTo>
                  <a:cubicBezTo>
                    <a:pt x="6397" y="1091"/>
                    <a:pt x="5703" y="1041"/>
                    <a:pt x="5009" y="1041"/>
                  </a:cubicBezTo>
                  <a:lnTo>
                    <a:pt x="3025" y="942"/>
                  </a:lnTo>
                  <a:cubicBezTo>
                    <a:pt x="2331" y="892"/>
                    <a:pt x="1587" y="843"/>
                    <a:pt x="893" y="744"/>
                  </a:cubicBezTo>
                  <a:cubicBezTo>
                    <a:pt x="645" y="744"/>
                    <a:pt x="397" y="843"/>
                    <a:pt x="249" y="1041"/>
                  </a:cubicBezTo>
                  <a:cubicBezTo>
                    <a:pt x="100" y="1240"/>
                    <a:pt x="1" y="1487"/>
                    <a:pt x="1" y="1785"/>
                  </a:cubicBezTo>
                  <a:cubicBezTo>
                    <a:pt x="1" y="2033"/>
                    <a:pt x="100" y="2281"/>
                    <a:pt x="249" y="2479"/>
                  </a:cubicBezTo>
                  <a:lnTo>
                    <a:pt x="447" y="2628"/>
                  </a:lnTo>
                  <a:cubicBezTo>
                    <a:pt x="546" y="2727"/>
                    <a:pt x="744" y="2777"/>
                    <a:pt x="893" y="2777"/>
                  </a:cubicBezTo>
                  <a:cubicBezTo>
                    <a:pt x="1786" y="2925"/>
                    <a:pt x="2728" y="2925"/>
                    <a:pt x="3670" y="2975"/>
                  </a:cubicBezTo>
                  <a:cubicBezTo>
                    <a:pt x="4562" y="3025"/>
                    <a:pt x="5455" y="3074"/>
                    <a:pt x="6397" y="3124"/>
                  </a:cubicBezTo>
                  <a:cubicBezTo>
                    <a:pt x="6843" y="3149"/>
                    <a:pt x="7277" y="3161"/>
                    <a:pt x="7711" y="3161"/>
                  </a:cubicBezTo>
                  <a:cubicBezTo>
                    <a:pt x="8145" y="3161"/>
                    <a:pt x="8579" y="3149"/>
                    <a:pt x="9025" y="3124"/>
                  </a:cubicBezTo>
                  <a:cubicBezTo>
                    <a:pt x="9868" y="3074"/>
                    <a:pt x="10760" y="2925"/>
                    <a:pt x="11653" y="2777"/>
                  </a:cubicBezTo>
                  <a:cubicBezTo>
                    <a:pt x="13438" y="2529"/>
                    <a:pt x="15272" y="2380"/>
                    <a:pt x="17107" y="2330"/>
                  </a:cubicBezTo>
                  <a:cubicBezTo>
                    <a:pt x="18099" y="2330"/>
                    <a:pt x="19090" y="2281"/>
                    <a:pt x="20132" y="2231"/>
                  </a:cubicBezTo>
                  <a:lnTo>
                    <a:pt x="22809" y="2132"/>
                  </a:lnTo>
                  <a:cubicBezTo>
                    <a:pt x="24743" y="2082"/>
                    <a:pt x="26726" y="2033"/>
                    <a:pt x="28660" y="1983"/>
                  </a:cubicBezTo>
                  <a:lnTo>
                    <a:pt x="31486" y="1983"/>
                  </a:lnTo>
                  <a:cubicBezTo>
                    <a:pt x="32379" y="1983"/>
                    <a:pt x="33470" y="1934"/>
                    <a:pt x="34461" y="1884"/>
                  </a:cubicBezTo>
                  <a:cubicBezTo>
                    <a:pt x="35106" y="1868"/>
                    <a:pt x="35750" y="1862"/>
                    <a:pt x="36393" y="1862"/>
                  </a:cubicBezTo>
                  <a:cubicBezTo>
                    <a:pt x="37679" y="1862"/>
                    <a:pt x="38957" y="1884"/>
                    <a:pt x="40213" y="1884"/>
                  </a:cubicBezTo>
                  <a:lnTo>
                    <a:pt x="45816" y="1884"/>
                  </a:lnTo>
                  <a:cubicBezTo>
                    <a:pt x="47513" y="1884"/>
                    <a:pt x="49210" y="1865"/>
                    <a:pt x="50906" y="1865"/>
                  </a:cubicBezTo>
                  <a:cubicBezTo>
                    <a:pt x="53028" y="1865"/>
                    <a:pt x="55149" y="1895"/>
                    <a:pt x="57270" y="2033"/>
                  </a:cubicBezTo>
                  <a:cubicBezTo>
                    <a:pt x="57914" y="2082"/>
                    <a:pt x="58509" y="2132"/>
                    <a:pt x="59154" y="2231"/>
                  </a:cubicBezTo>
                  <a:cubicBezTo>
                    <a:pt x="59203" y="2231"/>
                    <a:pt x="59253" y="2231"/>
                    <a:pt x="59352" y="2281"/>
                  </a:cubicBezTo>
                  <a:cubicBezTo>
                    <a:pt x="59451" y="2380"/>
                    <a:pt x="59600" y="2479"/>
                    <a:pt x="59749" y="2578"/>
                  </a:cubicBezTo>
                  <a:lnTo>
                    <a:pt x="60393" y="3124"/>
                  </a:lnTo>
                  <a:cubicBezTo>
                    <a:pt x="61088" y="3719"/>
                    <a:pt x="61732" y="4363"/>
                    <a:pt x="62426" y="4958"/>
                  </a:cubicBezTo>
                  <a:cubicBezTo>
                    <a:pt x="63071" y="5603"/>
                    <a:pt x="63864" y="6347"/>
                    <a:pt x="64509" y="7090"/>
                  </a:cubicBezTo>
                  <a:cubicBezTo>
                    <a:pt x="65203" y="7834"/>
                    <a:pt x="65848" y="8627"/>
                    <a:pt x="66492" y="9371"/>
                  </a:cubicBezTo>
                  <a:cubicBezTo>
                    <a:pt x="67137" y="10164"/>
                    <a:pt x="67881" y="10958"/>
                    <a:pt x="68575" y="11751"/>
                  </a:cubicBezTo>
                  <a:cubicBezTo>
                    <a:pt x="69269" y="12544"/>
                    <a:pt x="69914" y="13239"/>
                    <a:pt x="70509" y="13982"/>
                  </a:cubicBezTo>
                  <a:cubicBezTo>
                    <a:pt x="71153" y="14726"/>
                    <a:pt x="71798" y="15569"/>
                    <a:pt x="72393" y="16362"/>
                  </a:cubicBezTo>
                  <a:cubicBezTo>
                    <a:pt x="73533" y="17850"/>
                    <a:pt x="74574" y="19387"/>
                    <a:pt x="75715" y="20924"/>
                  </a:cubicBezTo>
                  <a:cubicBezTo>
                    <a:pt x="75070" y="21469"/>
                    <a:pt x="74426" y="22015"/>
                    <a:pt x="73781" y="22560"/>
                  </a:cubicBezTo>
                  <a:cubicBezTo>
                    <a:pt x="73434" y="22907"/>
                    <a:pt x="73087" y="23205"/>
                    <a:pt x="72740" y="23552"/>
                  </a:cubicBezTo>
                  <a:cubicBezTo>
                    <a:pt x="72393" y="23899"/>
                    <a:pt x="72095" y="24295"/>
                    <a:pt x="71748" y="24643"/>
                  </a:cubicBezTo>
                  <a:cubicBezTo>
                    <a:pt x="71004" y="25436"/>
                    <a:pt x="70310" y="26180"/>
                    <a:pt x="69616" y="26874"/>
                  </a:cubicBezTo>
                  <a:cubicBezTo>
                    <a:pt x="69269" y="27221"/>
                    <a:pt x="68971" y="27568"/>
                    <a:pt x="68624" y="27915"/>
                  </a:cubicBezTo>
                  <a:cubicBezTo>
                    <a:pt x="68277" y="28213"/>
                    <a:pt x="67980" y="28560"/>
                    <a:pt x="67633" y="28857"/>
                  </a:cubicBezTo>
                  <a:cubicBezTo>
                    <a:pt x="66195" y="30245"/>
                    <a:pt x="64757" y="31535"/>
                    <a:pt x="63319" y="32873"/>
                  </a:cubicBezTo>
                  <a:cubicBezTo>
                    <a:pt x="62625" y="33518"/>
                    <a:pt x="61931" y="34162"/>
                    <a:pt x="61236" y="34807"/>
                  </a:cubicBezTo>
                  <a:cubicBezTo>
                    <a:pt x="60542" y="35501"/>
                    <a:pt x="59798" y="36195"/>
                    <a:pt x="59104" y="36840"/>
                  </a:cubicBezTo>
                  <a:cubicBezTo>
                    <a:pt x="58509" y="37385"/>
                    <a:pt x="57964" y="37881"/>
                    <a:pt x="57369" y="38377"/>
                  </a:cubicBezTo>
                  <a:cubicBezTo>
                    <a:pt x="56823" y="38922"/>
                    <a:pt x="56427" y="39319"/>
                    <a:pt x="55931" y="39765"/>
                  </a:cubicBezTo>
                  <a:lnTo>
                    <a:pt x="56129" y="39666"/>
                  </a:lnTo>
                  <a:lnTo>
                    <a:pt x="56129" y="39666"/>
                  </a:lnTo>
                  <a:cubicBezTo>
                    <a:pt x="55931" y="39815"/>
                    <a:pt x="55782" y="40013"/>
                    <a:pt x="55584" y="40162"/>
                  </a:cubicBezTo>
                  <a:lnTo>
                    <a:pt x="54691" y="40212"/>
                  </a:lnTo>
                  <a:cubicBezTo>
                    <a:pt x="54196" y="40311"/>
                    <a:pt x="53700" y="40360"/>
                    <a:pt x="53253" y="40410"/>
                  </a:cubicBezTo>
                  <a:cubicBezTo>
                    <a:pt x="52411" y="40559"/>
                    <a:pt x="51518" y="40707"/>
                    <a:pt x="50675" y="40856"/>
                  </a:cubicBezTo>
                  <a:cubicBezTo>
                    <a:pt x="48841" y="41104"/>
                    <a:pt x="46956" y="41253"/>
                    <a:pt x="45122" y="41352"/>
                  </a:cubicBezTo>
                  <a:cubicBezTo>
                    <a:pt x="43238" y="41501"/>
                    <a:pt x="41254" y="41501"/>
                    <a:pt x="39320" y="41501"/>
                  </a:cubicBezTo>
                  <a:cubicBezTo>
                    <a:pt x="36775" y="41501"/>
                    <a:pt x="34208" y="41479"/>
                    <a:pt x="31633" y="41479"/>
                  </a:cubicBezTo>
                  <a:cubicBezTo>
                    <a:pt x="30346" y="41479"/>
                    <a:pt x="29057" y="41484"/>
                    <a:pt x="27768" y="41501"/>
                  </a:cubicBezTo>
                  <a:cubicBezTo>
                    <a:pt x="26825" y="41501"/>
                    <a:pt x="25933" y="41550"/>
                    <a:pt x="24941" y="41550"/>
                  </a:cubicBezTo>
                  <a:cubicBezTo>
                    <a:pt x="23999" y="41600"/>
                    <a:pt x="23057" y="41600"/>
                    <a:pt x="22065" y="41600"/>
                  </a:cubicBezTo>
                  <a:cubicBezTo>
                    <a:pt x="20181" y="41600"/>
                    <a:pt x="18297" y="41600"/>
                    <a:pt x="16413" y="41649"/>
                  </a:cubicBezTo>
                  <a:lnTo>
                    <a:pt x="10661" y="41649"/>
                  </a:lnTo>
                  <a:cubicBezTo>
                    <a:pt x="9769" y="41649"/>
                    <a:pt x="8827" y="41600"/>
                    <a:pt x="7884" y="41600"/>
                  </a:cubicBezTo>
                  <a:cubicBezTo>
                    <a:pt x="6992" y="41550"/>
                    <a:pt x="6149" y="41600"/>
                    <a:pt x="5257" y="41501"/>
                  </a:cubicBezTo>
                  <a:cubicBezTo>
                    <a:pt x="4810" y="41501"/>
                    <a:pt x="4364" y="41451"/>
                    <a:pt x="3918" y="41402"/>
                  </a:cubicBezTo>
                  <a:lnTo>
                    <a:pt x="2877" y="41302"/>
                  </a:lnTo>
                  <a:lnTo>
                    <a:pt x="2728" y="41302"/>
                  </a:lnTo>
                  <a:cubicBezTo>
                    <a:pt x="2657" y="41282"/>
                    <a:pt x="2586" y="41272"/>
                    <a:pt x="2516" y="41272"/>
                  </a:cubicBezTo>
                  <a:cubicBezTo>
                    <a:pt x="2245" y="41272"/>
                    <a:pt x="1993" y="41423"/>
                    <a:pt x="1835" y="41699"/>
                  </a:cubicBezTo>
                  <a:cubicBezTo>
                    <a:pt x="1736" y="41897"/>
                    <a:pt x="1736" y="42145"/>
                    <a:pt x="1786" y="42344"/>
                  </a:cubicBezTo>
                  <a:cubicBezTo>
                    <a:pt x="1835" y="42591"/>
                    <a:pt x="1934" y="42740"/>
                    <a:pt x="2133" y="42889"/>
                  </a:cubicBezTo>
                  <a:cubicBezTo>
                    <a:pt x="2282" y="42988"/>
                    <a:pt x="2480" y="43038"/>
                    <a:pt x="2678" y="43087"/>
                  </a:cubicBezTo>
                  <a:lnTo>
                    <a:pt x="3571" y="43236"/>
                  </a:lnTo>
                  <a:lnTo>
                    <a:pt x="3372" y="43236"/>
                  </a:lnTo>
                  <a:cubicBezTo>
                    <a:pt x="4265" y="43385"/>
                    <a:pt x="5207" y="43484"/>
                    <a:pt x="6149" y="43534"/>
                  </a:cubicBezTo>
                  <a:cubicBezTo>
                    <a:pt x="6992" y="43534"/>
                    <a:pt x="7884" y="43583"/>
                    <a:pt x="8727" y="43633"/>
                  </a:cubicBezTo>
                  <a:lnTo>
                    <a:pt x="10116" y="43732"/>
                  </a:lnTo>
                  <a:lnTo>
                    <a:pt x="11554" y="43732"/>
                  </a:lnTo>
                  <a:cubicBezTo>
                    <a:pt x="12496" y="43732"/>
                    <a:pt x="13487" y="43781"/>
                    <a:pt x="14430" y="43831"/>
                  </a:cubicBezTo>
                  <a:cubicBezTo>
                    <a:pt x="16363" y="43881"/>
                    <a:pt x="18247" y="43881"/>
                    <a:pt x="20181" y="43881"/>
                  </a:cubicBezTo>
                  <a:lnTo>
                    <a:pt x="37436" y="43881"/>
                  </a:lnTo>
                  <a:cubicBezTo>
                    <a:pt x="39370" y="43881"/>
                    <a:pt x="41254" y="43881"/>
                    <a:pt x="43188" y="43781"/>
                  </a:cubicBezTo>
                  <a:cubicBezTo>
                    <a:pt x="45072" y="43732"/>
                    <a:pt x="46907" y="43583"/>
                    <a:pt x="48692" y="43335"/>
                  </a:cubicBezTo>
                  <a:cubicBezTo>
                    <a:pt x="50130" y="43186"/>
                    <a:pt x="51518" y="42939"/>
                    <a:pt x="52956" y="42691"/>
                  </a:cubicBezTo>
                  <a:cubicBezTo>
                    <a:pt x="53551" y="42591"/>
                    <a:pt x="54146" y="42492"/>
                    <a:pt x="54741" y="42393"/>
                  </a:cubicBezTo>
                  <a:cubicBezTo>
                    <a:pt x="55038" y="42344"/>
                    <a:pt x="55336" y="42294"/>
                    <a:pt x="55584" y="42244"/>
                  </a:cubicBezTo>
                  <a:cubicBezTo>
                    <a:pt x="55782" y="42195"/>
                    <a:pt x="55981" y="42145"/>
                    <a:pt x="56129" y="42046"/>
                  </a:cubicBezTo>
                  <a:cubicBezTo>
                    <a:pt x="56278" y="41947"/>
                    <a:pt x="56427" y="41798"/>
                    <a:pt x="56576" y="41649"/>
                  </a:cubicBezTo>
                  <a:cubicBezTo>
                    <a:pt x="56873" y="41402"/>
                    <a:pt x="57220" y="41154"/>
                    <a:pt x="57468" y="40856"/>
                  </a:cubicBezTo>
                  <a:lnTo>
                    <a:pt x="58460" y="39964"/>
                  </a:lnTo>
                  <a:cubicBezTo>
                    <a:pt x="59154" y="39319"/>
                    <a:pt x="59898" y="38625"/>
                    <a:pt x="60641" y="37980"/>
                  </a:cubicBezTo>
                  <a:cubicBezTo>
                    <a:pt x="61385" y="37286"/>
                    <a:pt x="62079" y="36592"/>
                    <a:pt x="62823" y="35947"/>
                  </a:cubicBezTo>
                  <a:lnTo>
                    <a:pt x="64856" y="33964"/>
                  </a:lnTo>
                  <a:cubicBezTo>
                    <a:pt x="66294" y="32625"/>
                    <a:pt x="67781" y="31386"/>
                    <a:pt x="69170" y="29997"/>
                  </a:cubicBezTo>
                  <a:cubicBezTo>
                    <a:pt x="69517" y="29700"/>
                    <a:pt x="69864" y="29353"/>
                    <a:pt x="70161" y="29006"/>
                  </a:cubicBezTo>
                  <a:cubicBezTo>
                    <a:pt x="70509" y="28708"/>
                    <a:pt x="70856" y="28361"/>
                    <a:pt x="71203" y="28014"/>
                  </a:cubicBezTo>
                  <a:cubicBezTo>
                    <a:pt x="71946" y="27320"/>
                    <a:pt x="72641" y="26576"/>
                    <a:pt x="73384" y="25833"/>
                  </a:cubicBezTo>
                  <a:cubicBezTo>
                    <a:pt x="73979" y="25188"/>
                    <a:pt x="74624" y="24593"/>
                    <a:pt x="75219" y="24048"/>
                  </a:cubicBezTo>
                  <a:lnTo>
                    <a:pt x="76359" y="23106"/>
                  </a:lnTo>
                  <a:lnTo>
                    <a:pt x="76905" y="22659"/>
                  </a:lnTo>
                  <a:cubicBezTo>
                    <a:pt x="77252" y="22312"/>
                    <a:pt x="77847" y="21965"/>
                    <a:pt x="77797" y="21321"/>
                  </a:cubicBezTo>
                  <a:cubicBezTo>
                    <a:pt x="77797" y="21023"/>
                    <a:pt x="77748" y="20775"/>
                    <a:pt x="77599" y="20527"/>
                  </a:cubicBezTo>
                  <a:cubicBezTo>
                    <a:pt x="77500" y="20378"/>
                    <a:pt x="77401" y="20230"/>
                    <a:pt x="77301" y="20081"/>
                  </a:cubicBezTo>
                  <a:lnTo>
                    <a:pt x="76855" y="19536"/>
                  </a:lnTo>
                  <a:cubicBezTo>
                    <a:pt x="76607" y="19139"/>
                    <a:pt x="76310" y="18742"/>
                    <a:pt x="76012" y="18346"/>
                  </a:cubicBezTo>
                  <a:cubicBezTo>
                    <a:pt x="74921" y="16759"/>
                    <a:pt x="73781" y="15172"/>
                    <a:pt x="72591" y="13635"/>
                  </a:cubicBezTo>
                  <a:cubicBezTo>
                    <a:pt x="71946" y="12743"/>
                    <a:pt x="71302" y="11949"/>
                    <a:pt x="70608" y="11156"/>
                  </a:cubicBezTo>
                  <a:cubicBezTo>
                    <a:pt x="69914" y="10412"/>
                    <a:pt x="69219" y="9669"/>
                    <a:pt x="68575" y="8925"/>
                  </a:cubicBezTo>
                  <a:cubicBezTo>
                    <a:pt x="67881" y="8132"/>
                    <a:pt x="67236" y="7338"/>
                    <a:pt x="66591" y="6594"/>
                  </a:cubicBezTo>
                  <a:cubicBezTo>
                    <a:pt x="65897" y="5801"/>
                    <a:pt x="65154" y="5008"/>
                    <a:pt x="64410" y="4264"/>
                  </a:cubicBezTo>
                  <a:cubicBezTo>
                    <a:pt x="63666" y="3520"/>
                    <a:pt x="63021" y="2975"/>
                    <a:pt x="62327" y="2281"/>
                  </a:cubicBezTo>
                  <a:cubicBezTo>
                    <a:pt x="61931" y="1934"/>
                    <a:pt x="61534" y="1587"/>
                    <a:pt x="61088" y="1240"/>
                  </a:cubicBezTo>
                  <a:cubicBezTo>
                    <a:pt x="60741" y="942"/>
                    <a:pt x="60344" y="744"/>
                    <a:pt x="59947" y="545"/>
                  </a:cubicBezTo>
                  <a:cubicBezTo>
                    <a:pt x="59798" y="496"/>
                    <a:pt x="59699" y="446"/>
                    <a:pt x="59600" y="446"/>
                  </a:cubicBezTo>
                  <a:cubicBezTo>
                    <a:pt x="59303" y="397"/>
                    <a:pt x="59055" y="347"/>
                    <a:pt x="58807" y="347"/>
                  </a:cubicBezTo>
                  <a:cubicBezTo>
                    <a:pt x="58410" y="297"/>
                    <a:pt x="57964" y="248"/>
                    <a:pt x="57518" y="248"/>
                  </a:cubicBezTo>
                  <a:cubicBezTo>
                    <a:pt x="56576" y="198"/>
                    <a:pt x="55633" y="149"/>
                    <a:pt x="54691" y="99"/>
                  </a:cubicBezTo>
                  <a:cubicBezTo>
                    <a:pt x="52758" y="50"/>
                    <a:pt x="50824" y="50"/>
                    <a:pt x="48841"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309" name="Google Shape;3309;g12198cd4bbc_1_1"/>
          <p:cNvSpPr/>
          <p:nvPr/>
        </p:nvSpPr>
        <p:spPr>
          <a:xfrm>
            <a:off x="5452969" y="2618319"/>
            <a:ext cx="1584826" cy="741666"/>
          </a:xfrm>
          <a:custGeom>
            <a:rect b="b" l="l" r="r" t="t"/>
            <a:pathLst>
              <a:path extrusionOk="0" h="43621" w="81367">
                <a:moveTo>
                  <a:pt x="61383" y="1912"/>
                </a:moveTo>
                <a:cubicBezTo>
                  <a:pt x="61467" y="1912"/>
                  <a:pt x="61550" y="1917"/>
                  <a:pt x="61632" y="1934"/>
                </a:cubicBezTo>
                <a:cubicBezTo>
                  <a:pt x="62029" y="2132"/>
                  <a:pt x="62426" y="2430"/>
                  <a:pt x="62773" y="2727"/>
                </a:cubicBezTo>
                <a:cubicBezTo>
                  <a:pt x="63417" y="3322"/>
                  <a:pt x="64062" y="3967"/>
                  <a:pt x="64707" y="4562"/>
                </a:cubicBezTo>
                <a:cubicBezTo>
                  <a:pt x="65351" y="5206"/>
                  <a:pt x="66145" y="6000"/>
                  <a:pt x="66839" y="6694"/>
                </a:cubicBezTo>
                <a:cubicBezTo>
                  <a:pt x="67533" y="7388"/>
                  <a:pt x="68128" y="8132"/>
                  <a:pt x="68772" y="8826"/>
                </a:cubicBezTo>
                <a:cubicBezTo>
                  <a:pt x="69417" y="9570"/>
                  <a:pt x="70111" y="10214"/>
                  <a:pt x="70756" y="10908"/>
                </a:cubicBezTo>
                <a:cubicBezTo>
                  <a:pt x="71400" y="11603"/>
                  <a:pt x="72144" y="12396"/>
                  <a:pt x="72789" y="13140"/>
                </a:cubicBezTo>
                <a:cubicBezTo>
                  <a:pt x="73433" y="13883"/>
                  <a:pt x="74127" y="14627"/>
                  <a:pt x="74722" y="15321"/>
                </a:cubicBezTo>
                <a:cubicBezTo>
                  <a:pt x="75367" y="16065"/>
                  <a:pt x="75962" y="16660"/>
                  <a:pt x="76607" y="17354"/>
                </a:cubicBezTo>
                <a:cubicBezTo>
                  <a:pt x="77202" y="17999"/>
                  <a:pt x="77896" y="18693"/>
                  <a:pt x="78590" y="19337"/>
                </a:cubicBezTo>
                <a:cubicBezTo>
                  <a:pt x="78838" y="19585"/>
                  <a:pt x="79086" y="19833"/>
                  <a:pt x="79334" y="20032"/>
                </a:cubicBezTo>
                <a:lnTo>
                  <a:pt x="79433" y="20180"/>
                </a:lnTo>
                <a:cubicBezTo>
                  <a:pt x="78987" y="20726"/>
                  <a:pt x="78540" y="21321"/>
                  <a:pt x="78094" y="21916"/>
                </a:cubicBezTo>
                <a:cubicBezTo>
                  <a:pt x="77549" y="22709"/>
                  <a:pt x="76954" y="23502"/>
                  <a:pt x="76408" y="24345"/>
                </a:cubicBezTo>
                <a:cubicBezTo>
                  <a:pt x="75367" y="26031"/>
                  <a:pt x="74326" y="27717"/>
                  <a:pt x="73235" y="29353"/>
                </a:cubicBezTo>
                <a:cubicBezTo>
                  <a:pt x="72640" y="30295"/>
                  <a:pt x="71995" y="31237"/>
                  <a:pt x="71400" y="32130"/>
                </a:cubicBezTo>
                <a:cubicBezTo>
                  <a:pt x="70855" y="32923"/>
                  <a:pt x="70310" y="33716"/>
                  <a:pt x="69715" y="34460"/>
                </a:cubicBezTo>
                <a:cubicBezTo>
                  <a:pt x="69169" y="35204"/>
                  <a:pt x="68574" y="35997"/>
                  <a:pt x="67979" y="36691"/>
                </a:cubicBezTo>
                <a:cubicBezTo>
                  <a:pt x="67434" y="37435"/>
                  <a:pt x="66839" y="38179"/>
                  <a:pt x="66244" y="38923"/>
                </a:cubicBezTo>
                <a:cubicBezTo>
                  <a:pt x="65996" y="39270"/>
                  <a:pt x="65748" y="39617"/>
                  <a:pt x="65500" y="39914"/>
                </a:cubicBezTo>
                <a:cubicBezTo>
                  <a:pt x="65252" y="40261"/>
                  <a:pt x="65103" y="40460"/>
                  <a:pt x="64905" y="40708"/>
                </a:cubicBezTo>
                <a:lnTo>
                  <a:pt x="64855" y="40757"/>
                </a:lnTo>
                <a:cubicBezTo>
                  <a:pt x="64558" y="40856"/>
                  <a:pt x="64260" y="40955"/>
                  <a:pt x="63963" y="41005"/>
                </a:cubicBezTo>
                <a:cubicBezTo>
                  <a:pt x="63616" y="41104"/>
                  <a:pt x="63219" y="41154"/>
                  <a:pt x="62872" y="41203"/>
                </a:cubicBezTo>
                <a:cubicBezTo>
                  <a:pt x="61137" y="41451"/>
                  <a:pt x="59352" y="41550"/>
                  <a:pt x="57567" y="41550"/>
                </a:cubicBezTo>
                <a:cubicBezTo>
                  <a:pt x="55782" y="41550"/>
                  <a:pt x="53997" y="41402"/>
                  <a:pt x="52212" y="41253"/>
                </a:cubicBezTo>
                <a:cubicBezTo>
                  <a:pt x="50427" y="41104"/>
                  <a:pt x="48493" y="40906"/>
                  <a:pt x="46609" y="40757"/>
                </a:cubicBezTo>
                <a:lnTo>
                  <a:pt x="43981" y="40608"/>
                </a:lnTo>
                <a:cubicBezTo>
                  <a:pt x="43088" y="40559"/>
                  <a:pt x="42196" y="40460"/>
                  <a:pt x="41303" y="40410"/>
                </a:cubicBezTo>
                <a:cubicBezTo>
                  <a:pt x="38682" y="40233"/>
                  <a:pt x="36061" y="40208"/>
                  <a:pt x="33459" y="40208"/>
                </a:cubicBezTo>
                <a:cubicBezTo>
                  <a:pt x="32418" y="40208"/>
                  <a:pt x="31379" y="40212"/>
                  <a:pt x="30345" y="40212"/>
                </a:cubicBezTo>
                <a:cubicBezTo>
                  <a:pt x="28560" y="40212"/>
                  <a:pt x="26775" y="40311"/>
                  <a:pt x="24990" y="40311"/>
                </a:cubicBezTo>
                <a:cubicBezTo>
                  <a:pt x="23205" y="40311"/>
                  <a:pt x="21321" y="40261"/>
                  <a:pt x="19536" y="40212"/>
                </a:cubicBezTo>
                <a:lnTo>
                  <a:pt x="11454" y="40212"/>
                </a:lnTo>
                <a:cubicBezTo>
                  <a:pt x="10611" y="40212"/>
                  <a:pt x="9619" y="40261"/>
                  <a:pt x="8727" y="40360"/>
                </a:cubicBezTo>
                <a:cubicBezTo>
                  <a:pt x="7586" y="40410"/>
                  <a:pt x="6396" y="40509"/>
                  <a:pt x="5256" y="40559"/>
                </a:cubicBezTo>
                <a:cubicBezTo>
                  <a:pt x="4661" y="40559"/>
                  <a:pt x="4116" y="40559"/>
                  <a:pt x="3520" y="40608"/>
                </a:cubicBezTo>
                <a:lnTo>
                  <a:pt x="3223" y="40608"/>
                </a:lnTo>
                <a:cubicBezTo>
                  <a:pt x="4016" y="39865"/>
                  <a:pt x="4760" y="39121"/>
                  <a:pt x="5504" y="38328"/>
                </a:cubicBezTo>
                <a:cubicBezTo>
                  <a:pt x="5851" y="37931"/>
                  <a:pt x="6198" y="37584"/>
                  <a:pt x="6545" y="37187"/>
                </a:cubicBezTo>
                <a:cubicBezTo>
                  <a:pt x="6892" y="36840"/>
                  <a:pt x="7190" y="36592"/>
                  <a:pt x="7487" y="36245"/>
                </a:cubicBezTo>
                <a:cubicBezTo>
                  <a:pt x="8132" y="35551"/>
                  <a:pt x="8776" y="34857"/>
                  <a:pt x="9471" y="34212"/>
                </a:cubicBezTo>
                <a:cubicBezTo>
                  <a:pt x="10115" y="33518"/>
                  <a:pt x="10809" y="32873"/>
                  <a:pt x="11503" y="32229"/>
                </a:cubicBezTo>
                <a:cubicBezTo>
                  <a:pt x="12198" y="31584"/>
                  <a:pt x="12842" y="30890"/>
                  <a:pt x="13487" y="30246"/>
                </a:cubicBezTo>
                <a:cubicBezTo>
                  <a:pt x="14181" y="29551"/>
                  <a:pt x="14875" y="28907"/>
                  <a:pt x="15520" y="28213"/>
                </a:cubicBezTo>
                <a:cubicBezTo>
                  <a:pt x="16214" y="27568"/>
                  <a:pt x="16908" y="26824"/>
                  <a:pt x="17553" y="26130"/>
                </a:cubicBezTo>
                <a:cubicBezTo>
                  <a:pt x="18247" y="25337"/>
                  <a:pt x="18991" y="24593"/>
                  <a:pt x="19784" y="23849"/>
                </a:cubicBezTo>
                <a:lnTo>
                  <a:pt x="20428" y="23304"/>
                </a:lnTo>
                <a:cubicBezTo>
                  <a:pt x="20528" y="23205"/>
                  <a:pt x="20676" y="23106"/>
                  <a:pt x="20825" y="22957"/>
                </a:cubicBezTo>
                <a:cubicBezTo>
                  <a:pt x="20924" y="22808"/>
                  <a:pt x="21023" y="22659"/>
                  <a:pt x="21073" y="22461"/>
                </a:cubicBezTo>
                <a:lnTo>
                  <a:pt x="21073" y="22362"/>
                </a:lnTo>
                <a:cubicBezTo>
                  <a:pt x="21123" y="22213"/>
                  <a:pt x="21123" y="22015"/>
                  <a:pt x="21073" y="21866"/>
                </a:cubicBezTo>
                <a:cubicBezTo>
                  <a:pt x="20974" y="21469"/>
                  <a:pt x="20825" y="21073"/>
                  <a:pt x="20627" y="20775"/>
                </a:cubicBezTo>
                <a:cubicBezTo>
                  <a:pt x="20379" y="20329"/>
                  <a:pt x="20131" y="19932"/>
                  <a:pt x="19833" y="19536"/>
                </a:cubicBezTo>
                <a:cubicBezTo>
                  <a:pt x="19288" y="18643"/>
                  <a:pt x="18693" y="17850"/>
                  <a:pt x="18048" y="17057"/>
                </a:cubicBezTo>
                <a:cubicBezTo>
                  <a:pt x="17453" y="16214"/>
                  <a:pt x="16809" y="15420"/>
                  <a:pt x="16214" y="14627"/>
                </a:cubicBezTo>
                <a:cubicBezTo>
                  <a:pt x="15569" y="13883"/>
                  <a:pt x="15024" y="13090"/>
                  <a:pt x="14429" y="12297"/>
                </a:cubicBezTo>
                <a:cubicBezTo>
                  <a:pt x="13834" y="11503"/>
                  <a:pt x="13288" y="10760"/>
                  <a:pt x="12693" y="10065"/>
                </a:cubicBezTo>
                <a:cubicBezTo>
                  <a:pt x="12049" y="9322"/>
                  <a:pt x="11454" y="8578"/>
                  <a:pt x="10809" y="7785"/>
                </a:cubicBezTo>
                <a:cubicBezTo>
                  <a:pt x="10214" y="7041"/>
                  <a:pt x="9570" y="6248"/>
                  <a:pt x="8975" y="5504"/>
                </a:cubicBezTo>
                <a:cubicBezTo>
                  <a:pt x="8330" y="4760"/>
                  <a:pt x="7785" y="4116"/>
                  <a:pt x="7190" y="3421"/>
                </a:cubicBezTo>
                <a:lnTo>
                  <a:pt x="6743" y="2876"/>
                </a:lnTo>
                <a:lnTo>
                  <a:pt x="7735" y="2826"/>
                </a:lnTo>
                <a:cubicBezTo>
                  <a:pt x="8677" y="2826"/>
                  <a:pt x="9619" y="2777"/>
                  <a:pt x="10561" y="2777"/>
                </a:cubicBezTo>
                <a:lnTo>
                  <a:pt x="13189" y="2777"/>
                </a:lnTo>
                <a:cubicBezTo>
                  <a:pt x="14082" y="2777"/>
                  <a:pt x="15073" y="2876"/>
                  <a:pt x="15966" y="2926"/>
                </a:cubicBezTo>
                <a:cubicBezTo>
                  <a:pt x="19734" y="3223"/>
                  <a:pt x="23503" y="3372"/>
                  <a:pt x="27221" y="3421"/>
                </a:cubicBezTo>
                <a:cubicBezTo>
                  <a:pt x="29106" y="3471"/>
                  <a:pt x="30940" y="3471"/>
                  <a:pt x="32775" y="3471"/>
                </a:cubicBezTo>
                <a:cubicBezTo>
                  <a:pt x="34609" y="3521"/>
                  <a:pt x="36494" y="3521"/>
                  <a:pt x="38279" y="3521"/>
                </a:cubicBezTo>
                <a:lnTo>
                  <a:pt x="41006" y="3521"/>
                </a:lnTo>
                <a:cubicBezTo>
                  <a:pt x="41849" y="3521"/>
                  <a:pt x="42741" y="3471"/>
                  <a:pt x="43634" y="3372"/>
                </a:cubicBezTo>
                <a:cubicBezTo>
                  <a:pt x="44526" y="3273"/>
                  <a:pt x="45419" y="3223"/>
                  <a:pt x="46311" y="3074"/>
                </a:cubicBezTo>
                <a:cubicBezTo>
                  <a:pt x="47204" y="2975"/>
                  <a:pt x="48195" y="2826"/>
                  <a:pt x="49187" y="2727"/>
                </a:cubicBezTo>
                <a:cubicBezTo>
                  <a:pt x="50129" y="2628"/>
                  <a:pt x="50972" y="2578"/>
                  <a:pt x="51864" y="2479"/>
                </a:cubicBezTo>
                <a:lnTo>
                  <a:pt x="54492" y="2281"/>
                </a:lnTo>
                <a:cubicBezTo>
                  <a:pt x="56277" y="2132"/>
                  <a:pt x="58013" y="2033"/>
                  <a:pt x="59798" y="1934"/>
                </a:cubicBezTo>
                <a:lnTo>
                  <a:pt x="60839" y="1934"/>
                </a:lnTo>
                <a:cubicBezTo>
                  <a:pt x="61037" y="1934"/>
                  <a:pt x="61214" y="1912"/>
                  <a:pt x="61383" y="1912"/>
                </a:cubicBezTo>
                <a:close/>
                <a:moveTo>
                  <a:pt x="60790" y="0"/>
                </a:moveTo>
                <a:lnTo>
                  <a:pt x="59451" y="99"/>
                </a:lnTo>
                <a:cubicBezTo>
                  <a:pt x="57715" y="149"/>
                  <a:pt x="55930" y="248"/>
                  <a:pt x="54145" y="397"/>
                </a:cubicBezTo>
                <a:lnTo>
                  <a:pt x="51567" y="645"/>
                </a:lnTo>
                <a:cubicBezTo>
                  <a:pt x="50625" y="694"/>
                  <a:pt x="49683" y="793"/>
                  <a:pt x="48790" y="893"/>
                </a:cubicBezTo>
                <a:cubicBezTo>
                  <a:pt x="47898" y="992"/>
                  <a:pt x="47005" y="1141"/>
                  <a:pt x="46113" y="1240"/>
                </a:cubicBezTo>
                <a:cubicBezTo>
                  <a:pt x="45220" y="1339"/>
                  <a:pt x="44328" y="1438"/>
                  <a:pt x="43386" y="1537"/>
                </a:cubicBezTo>
                <a:cubicBezTo>
                  <a:pt x="42493" y="1587"/>
                  <a:pt x="41551" y="1636"/>
                  <a:pt x="40609" y="1686"/>
                </a:cubicBezTo>
                <a:lnTo>
                  <a:pt x="37882" y="1686"/>
                </a:lnTo>
                <a:cubicBezTo>
                  <a:pt x="35998" y="1686"/>
                  <a:pt x="34163" y="1686"/>
                  <a:pt x="32279" y="1636"/>
                </a:cubicBezTo>
                <a:cubicBezTo>
                  <a:pt x="30444" y="1587"/>
                  <a:pt x="28560" y="1587"/>
                  <a:pt x="26726" y="1537"/>
                </a:cubicBezTo>
                <a:cubicBezTo>
                  <a:pt x="24941" y="1488"/>
                  <a:pt x="23156" y="1438"/>
                  <a:pt x="21371" y="1388"/>
                </a:cubicBezTo>
                <a:cubicBezTo>
                  <a:pt x="19586" y="1289"/>
                  <a:pt x="17652" y="1190"/>
                  <a:pt x="15768" y="1041"/>
                </a:cubicBezTo>
                <a:cubicBezTo>
                  <a:pt x="14875" y="992"/>
                  <a:pt x="13933" y="893"/>
                  <a:pt x="13041" y="893"/>
                </a:cubicBezTo>
                <a:cubicBezTo>
                  <a:pt x="12727" y="876"/>
                  <a:pt x="12412" y="871"/>
                  <a:pt x="12100" y="871"/>
                </a:cubicBezTo>
                <a:cubicBezTo>
                  <a:pt x="11476" y="871"/>
                  <a:pt x="10859" y="893"/>
                  <a:pt x="10264" y="893"/>
                </a:cubicBezTo>
                <a:cubicBezTo>
                  <a:pt x="9371" y="893"/>
                  <a:pt x="8380" y="893"/>
                  <a:pt x="7487" y="992"/>
                </a:cubicBezTo>
                <a:cubicBezTo>
                  <a:pt x="7041" y="992"/>
                  <a:pt x="6545" y="1041"/>
                  <a:pt x="6099" y="1041"/>
                </a:cubicBezTo>
                <a:lnTo>
                  <a:pt x="5107" y="1041"/>
                </a:lnTo>
                <a:cubicBezTo>
                  <a:pt x="4958" y="1041"/>
                  <a:pt x="4810" y="1041"/>
                  <a:pt x="4711" y="1091"/>
                </a:cubicBezTo>
                <a:cubicBezTo>
                  <a:pt x="4463" y="1190"/>
                  <a:pt x="4314" y="1339"/>
                  <a:pt x="4215" y="1537"/>
                </a:cubicBezTo>
                <a:cubicBezTo>
                  <a:pt x="4116" y="1686"/>
                  <a:pt x="4066" y="1884"/>
                  <a:pt x="4066" y="2083"/>
                </a:cubicBezTo>
                <a:cubicBezTo>
                  <a:pt x="4066" y="2231"/>
                  <a:pt x="4116" y="2430"/>
                  <a:pt x="4215" y="2578"/>
                </a:cubicBezTo>
                <a:cubicBezTo>
                  <a:pt x="4264" y="2727"/>
                  <a:pt x="4363" y="2876"/>
                  <a:pt x="4512" y="2975"/>
                </a:cubicBezTo>
                <a:cubicBezTo>
                  <a:pt x="4611" y="3173"/>
                  <a:pt x="4760" y="3322"/>
                  <a:pt x="4859" y="3471"/>
                </a:cubicBezTo>
                <a:lnTo>
                  <a:pt x="5702" y="4512"/>
                </a:lnTo>
                <a:lnTo>
                  <a:pt x="7586" y="6743"/>
                </a:lnTo>
                <a:cubicBezTo>
                  <a:pt x="8181" y="7438"/>
                  <a:pt x="8776" y="8181"/>
                  <a:pt x="9322" y="8925"/>
                </a:cubicBezTo>
                <a:cubicBezTo>
                  <a:pt x="9917" y="9669"/>
                  <a:pt x="10561" y="10413"/>
                  <a:pt x="11206" y="11156"/>
                </a:cubicBezTo>
                <a:cubicBezTo>
                  <a:pt x="11801" y="11900"/>
                  <a:pt x="12446" y="12743"/>
                  <a:pt x="13041" y="13536"/>
                </a:cubicBezTo>
                <a:cubicBezTo>
                  <a:pt x="13636" y="14379"/>
                  <a:pt x="14181" y="15172"/>
                  <a:pt x="14776" y="15966"/>
                </a:cubicBezTo>
                <a:cubicBezTo>
                  <a:pt x="15966" y="17453"/>
                  <a:pt x="17156" y="18990"/>
                  <a:pt x="18296" y="20577"/>
                </a:cubicBezTo>
                <a:lnTo>
                  <a:pt x="18594" y="20974"/>
                </a:lnTo>
                <a:lnTo>
                  <a:pt x="19040" y="21668"/>
                </a:lnTo>
                <a:lnTo>
                  <a:pt x="19288" y="22064"/>
                </a:lnTo>
                <a:cubicBezTo>
                  <a:pt x="18941" y="22362"/>
                  <a:pt x="18594" y="22659"/>
                  <a:pt x="18247" y="22957"/>
                </a:cubicBezTo>
                <a:cubicBezTo>
                  <a:pt x="17900" y="23254"/>
                  <a:pt x="17553" y="23651"/>
                  <a:pt x="17206" y="23998"/>
                </a:cubicBezTo>
                <a:cubicBezTo>
                  <a:pt x="16858" y="24345"/>
                  <a:pt x="16561" y="24643"/>
                  <a:pt x="16263" y="24990"/>
                </a:cubicBezTo>
                <a:cubicBezTo>
                  <a:pt x="15916" y="25337"/>
                  <a:pt x="15569" y="25734"/>
                  <a:pt x="15222" y="26081"/>
                </a:cubicBezTo>
                <a:cubicBezTo>
                  <a:pt x="14578" y="26824"/>
                  <a:pt x="13883" y="27469"/>
                  <a:pt x="13189" y="28163"/>
                </a:cubicBezTo>
                <a:cubicBezTo>
                  <a:pt x="12495" y="28808"/>
                  <a:pt x="11900" y="29502"/>
                  <a:pt x="11256" y="30146"/>
                </a:cubicBezTo>
                <a:cubicBezTo>
                  <a:pt x="9917" y="31535"/>
                  <a:pt x="8528" y="32824"/>
                  <a:pt x="7239" y="34212"/>
                </a:cubicBezTo>
                <a:cubicBezTo>
                  <a:pt x="6595" y="34906"/>
                  <a:pt x="5950" y="35600"/>
                  <a:pt x="5306" y="36295"/>
                </a:cubicBezTo>
                <a:cubicBezTo>
                  <a:pt x="4611" y="36989"/>
                  <a:pt x="4016" y="37633"/>
                  <a:pt x="3322" y="38328"/>
                </a:cubicBezTo>
                <a:cubicBezTo>
                  <a:pt x="2678" y="38972"/>
                  <a:pt x="1884" y="39716"/>
                  <a:pt x="1140" y="40410"/>
                </a:cubicBezTo>
                <a:lnTo>
                  <a:pt x="397" y="41005"/>
                </a:lnTo>
                <a:cubicBezTo>
                  <a:pt x="248" y="41154"/>
                  <a:pt x="99" y="41303"/>
                  <a:pt x="50" y="41550"/>
                </a:cubicBezTo>
                <a:cubicBezTo>
                  <a:pt x="0" y="41749"/>
                  <a:pt x="50" y="41997"/>
                  <a:pt x="149" y="42195"/>
                </a:cubicBezTo>
                <a:cubicBezTo>
                  <a:pt x="248" y="42393"/>
                  <a:pt x="397" y="42542"/>
                  <a:pt x="595" y="42592"/>
                </a:cubicBezTo>
                <a:cubicBezTo>
                  <a:pt x="694" y="42641"/>
                  <a:pt x="793" y="42641"/>
                  <a:pt x="893" y="42641"/>
                </a:cubicBezTo>
                <a:cubicBezTo>
                  <a:pt x="980" y="42656"/>
                  <a:pt x="1067" y="42662"/>
                  <a:pt x="1154" y="42662"/>
                </a:cubicBezTo>
                <a:cubicBezTo>
                  <a:pt x="1364" y="42662"/>
                  <a:pt x="1575" y="42627"/>
                  <a:pt x="1785" y="42592"/>
                </a:cubicBezTo>
                <a:cubicBezTo>
                  <a:pt x="2083" y="42592"/>
                  <a:pt x="2380" y="42542"/>
                  <a:pt x="2678" y="42492"/>
                </a:cubicBezTo>
                <a:cubicBezTo>
                  <a:pt x="3421" y="42393"/>
                  <a:pt x="4116" y="42344"/>
                  <a:pt x="4859" y="42344"/>
                </a:cubicBezTo>
                <a:cubicBezTo>
                  <a:pt x="5653" y="42344"/>
                  <a:pt x="6496" y="42344"/>
                  <a:pt x="7289" y="42294"/>
                </a:cubicBezTo>
                <a:lnTo>
                  <a:pt x="9867" y="42195"/>
                </a:lnTo>
                <a:cubicBezTo>
                  <a:pt x="10760" y="42145"/>
                  <a:pt x="11603" y="42145"/>
                  <a:pt x="12495" y="42145"/>
                </a:cubicBezTo>
                <a:lnTo>
                  <a:pt x="17999" y="42145"/>
                </a:lnTo>
                <a:cubicBezTo>
                  <a:pt x="19833" y="42145"/>
                  <a:pt x="21618" y="42195"/>
                  <a:pt x="23453" y="42195"/>
                </a:cubicBezTo>
                <a:lnTo>
                  <a:pt x="34163" y="42195"/>
                </a:lnTo>
                <a:cubicBezTo>
                  <a:pt x="35998" y="42195"/>
                  <a:pt x="37832" y="42245"/>
                  <a:pt x="39617" y="42344"/>
                </a:cubicBezTo>
                <a:cubicBezTo>
                  <a:pt x="41452" y="42393"/>
                  <a:pt x="43287" y="42592"/>
                  <a:pt x="45072" y="42691"/>
                </a:cubicBezTo>
                <a:cubicBezTo>
                  <a:pt x="46906" y="42840"/>
                  <a:pt x="48691" y="42988"/>
                  <a:pt x="50526" y="43137"/>
                </a:cubicBezTo>
                <a:cubicBezTo>
                  <a:pt x="52311" y="43335"/>
                  <a:pt x="54096" y="43484"/>
                  <a:pt x="55930" y="43583"/>
                </a:cubicBezTo>
                <a:cubicBezTo>
                  <a:pt x="56377" y="43608"/>
                  <a:pt x="56823" y="43620"/>
                  <a:pt x="57275" y="43620"/>
                </a:cubicBezTo>
                <a:cubicBezTo>
                  <a:pt x="57728" y="43620"/>
                  <a:pt x="58186" y="43608"/>
                  <a:pt x="58657" y="43583"/>
                </a:cubicBezTo>
                <a:cubicBezTo>
                  <a:pt x="59550" y="43534"/>
                  <a:pt x="60393" y="43534"/>
                  <a:pt x="61285" y="43435"/>
                </a:cubicBezTo>
                <a:cubicBezTo>
                  <a:pt x="62277" y="43385"/>
                  <a:pt x="63269" y="43236"/>
                  <a:pt x="64211" y="43038"/>
                </a:cubicBezTo>
                <a:cubicBezTo>
                  <a:pt x="64707" y="42939"/>
                  <a:pt x="65202" y="42740"/>
                  <a:pt x="65649" y="42542"/>
                </a:cubicBezTo>
                <a:cubicBezTo>
                  <a:pt x="66045" y="42294"/>
                  <a:pt x="66343" y="41947"/>
                  <a:pt x="66541" y="41550"/>
                </a:cubicBezTo>
                <a:cubicBezTo>
                  <a:pt x="67682" y="40162"/>
                  <a:pt x="68822" y="38724"/>
                  <a:pt x="69913" y="37286"/>
                </a:cubicBezTo>
                <a:cubicBezTo>
                  <a:pt x="71103" y="35749"/>
                  <a:pt x="72243" y="34113"/>
                  <a:pt x="73384" y="32477"/>
                </a:cubicBezTo>
                <a:cubicBezTo>
                  <a:pt x="73830" y="31783"/>
                  <a:pt x="74276" y="31088"/>
                  <a:pt x="74722" y="30444"/>
                </a:cubicBezTo>
                <a:cubicBezTo>
                  <a:pt x="75169" y="29750"/>
                  <a:pt x="75665" y="28956"/>
                  <a:pt x="76160" y="28163"/>
                </a:cubicBezTo>
                <a:cubicBezTo>
                  <a:pt x="77003" y="26775"/>
                  <a:pt x="77896" y="25386"/>
                  <a:pt x="78788" y="23998"/>
                </a:cubicBezTo>
                <a:cubicBezTo>
                  <a:pt x="79334" y="23254"/>
                  <a:pt x="79879" y="22511"/>
                  <a:pt x="80425" y="21767"/>
                </a:cubicBezTo>
                <a:cubicBezTo>
                  <a:pt x="80573" y="21519"/>
                  <a:pt x="80772" y="21271"/>
                  <a:pt x="80920" y="21023"/>
                </a:cubicBezTo>
                <a:lnTo>
                  <a:pt x="81069" y="20825"/>
                </a:lnTo>
                <a:lnTo>
                  <a:pt x="81218" y="20577"/>
                </a:lnTo>
                <a:cubicBezTo>
                  <a:pt x="81317" y="20428"/>
                  <a:pt x="81367" y="20180"/>
                  <a:pt x="81367" y="19982"/>
                </a:cubicBezTo>
                <a:cubicBezTo>
                  <a:pt x="81367" y="19684"/>
                  <a:pt x="81268" y="19437"/>
                  <a:pt x="81069" y="19189"/>
                </a:cubicBezTo>
                <a:lnTo>
                  <a:pt x="80871" y="19040"/>
                </a:lnTo>
                <a:cubicBezTo>
                  <a:pt x="80722" y="18891"/>
                  <a:pt x="80573" y="18742"/>
                  <a:pt x="80425" y="18594"/>
                </a:cubicBezTo>
                <a:cubicBezTo>
                  <a:pt x="79780" y="17949"/>
                  <a:pt x="79086" y="17305"/>
                  <a:pt x="78441" y="16660"/>
                </a:cubicBezTo>
                <a:cubicBezTo>
                  <a:pt x="77846" y="15966"/>
                  <a:pt x="77202" y="15321"/>
                  <a:pt x="76607" y="14627"/>
                </a:cubicBezTo>
                <a:cubicBezTo>
                  <a:pt x="75268" y="13189"/>
                  <a:pt x="73979" y="11702"/>
                  <a:pt x="72690" y="10313"/>
                </a:cubicBezTo>
                <a:cubicBezTo>
                  <a:pt x="72045" y="9619"/>
                  <a:pt x="71400" y="8975"/>
                  <a:pt x="70756" y="8330"/>
                </a:cubicBezTo>
                <a:cubicBezTo>
                  <a:pt x="70111" y="7636"/>
                  <a:pt x="69367" y="6793"/>
                  <a:pt x="68673" y="6049"/>
                </a:cubicBezTo>
                <a:cubicBezTo>
                  <a:pt x="67979" y="5256"/>
                  <a:pt x="67335" y="4661"/>
                  <a:pt x="66690" y="4016"/>
                </a:cubicBezTo>
                <a:cubicBezTo>
                  <a:pt x="65996" y="3322"/>
                  <a:pt x="65302" y="2628"/>
                  <a:pt x="64607" y="1934"/>
                </a:cubicBezTo>
                <a:cubicBezTo>
                  <a:pt x="64211" y="1587"/>
                  <a:pt x="63814" y="1190"/>
                  <a:pt x="63368" y="843"/>
                </a:cubicBezTo>
                <a:cubicBezTo>
                  <a:pt x="63219" y="744"/>
                  <a:pt x="63021" y="595"/>
                  <a:pt x="62872" y="446"/>
                </a:cubicBezTo>
                <a:cubicBezTo>
                  <a:pt x="62575" y="298"/>
                  <a:pt x="62327" y="149"/>
                  <a:pt x="62029" y="50"/>
                </a:cubicBezTo>
                <a:cubicBezTo>
                  <a:pt x="61880" y="0"/>
                  <a:pt x="61732" y="0"/>
                  <a:pt x="61632"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0" name="Google Shape;3310;g12198cd4bbc_1_1"/>
          <p:cNvSpPr txBox="1"/>
          <p:nvPr/>
        </p:nvSpPr>
        <p:spPr>
          <a:xfrm>
            <a:off x="1060012" y="2760635"/>
            <a:ext cx="927600" cy="446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chemeClr val="lt1"/>
                </a:solidFill>
                <a:latin typeface="Neucha"/>
                <a:ea typeface="Neucha"/>
                <a:cs typeface="Neucha"/>
                <a:sym typeface="Neucha"/>
              </a:rPr>
              <a:t>01</a:t>
            </a:r>
            <a:endParaRPr b="1" i="0" sz="3000" u="none" cap="none" strike="noStrike">
              <a:solidFill>
                <a:schemeClr val="lt1"/>
              </a:solidFill>
              <a:latin typeface="Neucha"/>
              <a:ea typeface="Neucha"/>
              <a:cs typeface="Neucha"/>
              <a:sym typeface="Neucha"/>
            </a:endParaRPr>
          </a:p>
        </p:txBody>
      </p:sp>
      <p:sp>
        <p:nvSpPr>
          <p:cNvPr id="3311" name="Google Shape;3311;g12198cd4bbc_1_1"/>
          <p:cNvSpPr txBox="1"/>
          <p:nvPr/>
        </p:nvSpPr>
        <p:spPr>
          <a:xfrm>
            <a:off x="2633859" y="2760635"/>
            <a:ext cx="927600" cy="446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chemeClr val="lt1"/>
                </a:solidFill>
                <a:latin typeface="Neucha"/>
                <a:ea typeface="Neucha"/>
                <a:cs typeface="Neucha"/>
                <a:sym typeface="Neucha"/>
              </a:rPr>
              <a:t>02</a:t>
            </a:r>
            <a:endParaRPr b="1" i="0" sz="3000" u="none" cap="none" strike="noStrike">
              <a:solidFill>
                <a:schemeClr val="lt1"/>
              </a:solidFill>
              <a:latin typeface="Neucha"/>
              <a:ea typeface="Neucha"/>
              <a:cs typeface="Neucha"/>
              <a:sym typeface="Neucha"/>
            </a:endParaRPr>
          </a:p>
        </p:txBody>
      </p:sp>
      <p:grpSp>
        <p:nvGrpSpPr>
          <p:cNvPr id="3312" name="Google Shape;3312;g12198cd4bbc_1_1"/>
          <p:cNvGrpSpPr/>
          <p:nvPr/>
        </p:nvGrpSpPr>
        <p:grpSpPr>
          <a:xfrm>
            <a:off x="3862818" y="2623368"/>
            <a:ext cx="1619532" cy="732641"/>
            <a:chOff x="4351201" y="2504192"/>
            <a:chExt cx="1903764" cy="861222"/>
          </a:xfrm>
        </p:grpSpPr>
        <p:sp>
          <p:nvSpPr>
            <p:cNvPr id="3313" name="Google Shape;3313;g12198cd4bbc_1_1"/>
            <p:cNvSpPr/>
            <p:nvPr/>
          </p:nvSpPr>
          <p:spPr>
            <a:xfrm>
              <a:off x="4353467" y="2504192"/>
              <a:ext cx="1901498" cy="854725"/>
            </a:xfrm>
            <a:custGeom>
              <a:rect b="b" l="l" r="r" t="t"/>
              <a:pathLst>
                <a:path extrusionOk="0" h="42763" w="83053">
                  <a:moveTo>
                    <a:pt x="61187" y="1"/>
                  </a:moveTo>
                  <a:lnTo>
                    <a:pt x="59947" y="50"/>
                  </a:lnTo>
                  <a:cubicBezTo>
                    <a:pt x="59005" y="100"/>
                    <a:pt x="58063" y="112"/>
                    <a:pt x="57121" y="112"/>
                  </a:cubicBezTo>
                  <a:cubicBezTo>
                    <a:pt x="56179" y="112"/>
                    <a:pt x="55236" y="100"/>
                    <a:pt x="54294" y="100"/>
                  </a:cubicBezTo>
                  <a:lnTo>
                    <a:pt x="48890" y="100"/>
                  </a:lnTo>
                  <a:cubicBezTo>
                    <a:pt x="45072" y="100"/>
                    <a:pt x="41254" y="100"/>
                    <a:pt x="37486" y="149"/>
                  </a:cubicBezTo>
                  <a:cubicBezTo>
                    <a:pt x="35552" y="199"/>
                    <a:pt x="33668" y="249"/>
                    <a:pt x="31783" y="298"/>
                  </a:cubicBezTo>
                  <a:cubicBezTo>
                    <a:pt x="30792" y="298"/>
                    <a:pt x="29800" y="298"/>
                    <a:pt x="28808" y="348"/>
                  </a:cubicBezTo>
                  <a:cubicBezTo>
                    <a:pt x="27866" y="397"/>
                    <a:pt x="27023" y="447"/>
                    <a:pt x="26131" y="496"/>
                  </a:cubicBezTo>
                  <a:cubicBezTo>
                    <a:pt x="24197" y="596"/>
                    <a:pt x="22313" y="695"/>
                    <a:pt x="20429" y="794"/>
                  </a:cubicBezTo>
                  <a:cubicBezTo>
                    <a:pt x="19487" y="844"/>
                    <a:pt x="18545" y="844"/>
                    <a:pt x="17553" y="893"/>
                  </a:cubicBezTo>
                  <a:cubicBezTo>
                    <a:pt x="16611" y="943"/>
                    <a:pt x="15718" y="992"/>
                    <a:pt x="14776" y="1042"/>
                  </a:cubicBezTo>
                  <a:cubicBezTo>
                    <a:pt x="13586" y="1091"/>
                    <a:pt x="12446" y="1141"/>
                    <a:pt x="11256" y="1191"/>
                  </a:cubicBezTo>
                  <a:cubicBezTo>
                    <a:pt x="10763" y="1211"/>
                    <a:pt x="10279" y="1223"/>
                    <a:pt x="9796" y="1223"/>
                  </a:cubicBezTo>
                  <a:cubicBezTo>
                    <a:pt x="9113" y="1223"/>
                    <a:pt x="8433" y="1199"/>
                    <a:pt x="7735" y="1141"/>
                  </a:cubicBezTo>
                  <a:lnTo>
                    <a:pt x="7636" y="1141"/>
                  </a:lnTo>
                  <a:cubicBezTo>
                    <a:pt x="7488" y="1091"/>
                    <a:pt x="7339" y="1042"/>
                    <a:pt x="7140" y="1042"/>
                  </a:cubicBezTo>
                  <a:cubicBezTo>
                    <a:pt x="6843" y="1042"/>
                    <a:pt x="6545" y="1240"/>
                    <a:pt x="6397" y="1538"/>
                  </a:cubicBezTo>
                  <a:cubicBezTo>
                    <a:pt x="6248" y="1885"/>
                    <a:pt x="6248" y="2281"/>
                    <a:pt x="6446" y="2629"/>
                  </a:cubicBezTo>
                  <a:cubicBezTo>
                    <a:pt x="6645" y="2926"/>
                    <a:pt x="6893" y="3224"/>
                    <a:pt x="7091" y="3521"/>
                  </a:cubicBezTo>
                  <a:cubicBezTo>
                    <a:pt x="7587" y="4265"/>
                    <a:pt x="8033" y="4959"/>
                    <a:pt x="8479" y="5703"/>
                  </a:cubicBezTo>
                  <a:cubicBezTo>
                    <a:pt x="8975" y="6546"/>
                    <a:pt x="9471" y="7339"/>
                    <a:pt x="9967" y="8132"/>
                  </a:cubicBezTo>
                  <a:cubicBezTo>
                    <a:pt x="10463" y="8975"/>
                    <a:pt x="11058" y="9868"/>
                    <a:pt x="11553" y="10711"/>
                  </a:cubicBezTo>
                  <a:cubicBezTo>
                    <a:pt x="12099" y="11603"/>
                    <a:pt x="12595" y="12347"/>
                    <a:pt x="13140" y="13140"/>
                  </a:cubicBezTo>
                  <a:cubicBezTo>
                    <a:pt x="13834" y="14132"/>
                    <a:pt x="14479" y="15123"/>
                    <a:pt x="15173" y="16115"/>
                  </a:cubicBezTo>
                  <a:cubicBezTo>
                    <a:pt x="15867" y="17057"/>
                    <a:pt x="16462" y="17850"/>
                    <a:pt x="17057" y="18743"/>
                  </a:cubicBezTo>
                  <a:cubicBezTo>
                    <a:pt x="17553" y="19437"/>
                    <a:pt x="17999" y="20131"/>
                    <a:pt x="18396" y="20875"/>
                  </a:cubicBezTo>
                  <a:cubicBezTo>
                    <a:pt x="18644" y="21272"/>
                    <a:pt x="18842" y="21619"/>
                    <a:pt x="19041" y="22015"/>
                  </a:cubicBezTo>
                  <a:cubicBezTo>
                    <a:pt x="19140" y="22214"/>
                    <a:pt x="19288" y="22462"/>
                    <a:pt x="19388" y="22660"/>
                  </a:cubicBezTo>
                  <a:lnTo>
                    <a:pt x="18941" y="23106"/>
                  </a:lnTo>
                  <a:cubicBezTo>
                    <a:pt x="18644" y="23453"/>
                    <a:pt x="18297" y="23751"/>
                    <a:pt x="17999" y="24098"/>
                  </a:cubicBezTo>
                  <a:cubicBezTo>
                    <a:pt x="17702" y="24445"/>
                    <a:pt x="17355" y="24842"/>
                    <a:pt x="17008" y="25189"/>
                  </a:cubicBezTo>
                  <a:lnTo>
                    <a:pt x="16016" y="26180"/>
                  </a:lnTo>
                  <a:cubicBezTo>
                    <a:pt x="15322" y="26874"/>
                    <a:pt x="14628" y="27569"/>
                    <a:pt x="13933" y="28213"/>
                  </a:cubicBezTo>
                  <a:cubicBezTo>
                    <a:pt x="13239" y="28907"/>
                    <a:pt x="12495" y="29552"/>
                    <a:pt x="11801" y="30246"/>
                  </a:cubicBezTo>
                  <a:cubicBezTo>
                    <a:pt x="11107" y="30940"/>
                    <a:pt x="10463" y="31585"/>
                    <a:pt x="9768" y="32279"/>
                  </a:cubicBezTo>
                  <a:cubicBezTo>
                    <a:pt x="9074" y="32973"/>
                    <a:pt x="8330" y="33717"/>
                    <a:pt x="7636" y="34411"/>
                  </a:cubicBezTo>
                  <a:cubicBezTo>
                    <a:pt x="6942" y="35155"/>
                    <a:pt x="6248" y="35799"/>
                    <a:pt x="5554" y="36444"/>
                  </a:cubicBezTo>
                  <a:cubicBezTo>
                    <a:pt x="4860" y="37088"/>
                    <a:pt x="4116" y="37783"/>
                    <a:pt x="3422" y="38477"/>
                  </a:cubicBezTo>
                  <a:cubicBezTo>
                    <a:pt x="2728" y="39171"/>
                    <a:pt x="2083" y="39865"/>
                    <a:pt x="1389" y="40460"/>
                  </a:cubicBezTo>
                  <a:cubicBezTo>
                    <a:pt x="1091" y="40708"/>
                    <a:pt x="794" y="40956"/>
                    <a:pt x="496" y="41204"/>
                  </a:cubicBezTo>
                  <a:cubicBezTo>
                    <a:pt x="149" y="41452"/>
                    <a:pt x="0" y="41948"/>
                    <a:pt x="248" y="42344"/>
                  </a:cubicBezTo>
                  <a:cubicBezTo>
                    <a:pt x="348" y="42609"/>
                    <a:pt x="601" y="42763"/>
                    <a:pt x="862" y="42763"/>
                  </a:cubicBezTo>
                  <a:cubicBezTo>
                    <a:pt x="992" y="42763"/>
                    <a:pt x="1124" y="42724"/>
                    <a:pt x="1240" y="42642"/>
                  </a:cubicBezTo>
                  <a:cubicBezTo>
                    <a:pt x="1686" y="42295"/>
                    <a:pt x="2133" y="41948"/>
                    <a:pt x="2529" y="41600"/>
                  </a:cubicBezTo>
                  <a:cubicBezTo>
                    <a:pt x="2926" y="41253"/>
                    <a:pt x="3273" y="40857"/>
                    <a:pt x="3620" y="40510"/>
                  </a:cubicBezTo>
                  <a:cubicBezTo>
                    <a:pt x="4314" y="39816"/>
                    <a:pt x="5008" y="39171"/>
                    <a:pt x="5703" y="38477"/>
                  </a:cubicBezTo>
                  <a:cubicBezTo>
                    <a:pt x="6397" y="37832"/>
                    <a:pt x="7140" y="37188"/>
                    <a:pt x="7785" y="36493"/>
                  </a:cubicBezTo>
                  <a:lnTo>
                    <a:pt x="9967" y="34361"/>
                  </a:lnTo>
                  <a:lnTo>
                    <a:pt x="12000" y="32279"/>
                  </a:lnTo>
                  <a:cubicBezTo>
                    <a:pt x="12694" y="31585"/>
                    <a:pt x="13388" y="30940"/>
                    <a:pt x="14082" y="30296"/>
                  </a:cubicBezTo>
                  <a:cubicBezTo>
                    <a:pt x="15470" y="28957"/>
                    <a:pt x="16908" y="27618"/>
                    <a:pt x="18297" y="26279"/>
                  </a:cubicBezTo>
                  <a:cubicBezTo>
                    <a:pt x="19189" y="25437"/>
                    <a:pt x="19933" y="24494"/>
                    <a:pt x="20826" y="23701"/>
                  </a:cubicBezTo>
                  <a:cubicBezTo>
                    <a:pt x="21123" y="23453"/>
                    <a:pt x="21321" y="23106"/>
                    <a:pt x="21321" y="22710"/>
                  </a:cubicBezTo>
                  <a:cubicBezTo>
                    <a:pt x="21272" y="22412"/>
                    <a:pt x="21173" y="22115"/>
                    <a:pt x="21024" y="21817"/>
                  </a:cubicBezTo>
                  <a:cubicBezTo>
                    <a:pt x="20875" y="21470"/>
                    <a:pt x="20677" y="21172"/>
                    <a:pt x="20528" y="20825"/>
                  </a:cubicBezTo>
                  <a:cubicBezTo>
                    <a:pt x="20181" y="20131"/>
                    <a:pt x="19834" y="19437"/>
                    <a:pt x="19437" y="18792"/>
                  </a:cubicBezTo>
                  <a:cubicBezTo>
                    <a:pt x="18594" y="17404"/>
                    <a:pt x="17702" y="16065"/>
                    <a:pt x="16760" y="14776"/>
                  </a:cubicBezTo>
                  <a:cubicBezTo>
                    <a:pt x="16264" y="13983"/>
                    <a:pt x="15718" y="13190"/>
                    <a:pt x="15173" y="12396"/>
                  </a:cubicBezTo>
                  <a:cubicBezTo>
                    <a:pt x="14677" y="11653"/>
                    <a:pt x="14082" y="10760"/>
                    <a:pt x="13537" y="9917"/>
                  </a:cubicBezTo>
                  <a:cubicBezTo>
                    <a:pt x="13041" y="9074"/>
                    <a:pt x="12495" y="8281"/>
                    <a:pt x="11950" y="7438"/>
                  </a:cubicBezTo>
                  <a:cubicBezTo>
                    <a:pt x="11752" y="7041"/>
                    <a:pt x="11504" y="6645"/>
                    <a:pt x="11256" y="6248"/>
                  </a:cubicBezTo>
                  <a:cubicBezTo>
                    <a:pt x="10958" y="5851"/>
                    <a:pt x="10661" y="5405"/>
                    <a:pt x="10413" y="4959"/>
                  </a:cubicBezTo>
                  <a:cubicBezTo>
                    <a:pt x="10016" y="4364"/>
                    <a:pt x="9570" y="3719"/>
                    <a:pt x="9173" y="3174"/>
                  </a:cubicBezTo>
                  <a:lnTo>
                    <a:pt x="9917" y="3174"/>
                  </a:lnTo>
                  <a:cubicBezTo>
                    <a:pt x="10859" y="3174"/>
                    <a:pt x="11801" y="3124"/>
                    <a:pt x="12743" y="3075"/>
                  </a:cubicBezTo>
                  <a:cubicBezTo>
                    <a:pt x="14628" y="2976"/>
                    <a:pt x="16512" y="2827"/>
                    <a:pt x="18396" y="2777"/>
                  </a:cubicBezTo>
                  <a:cubicBezTo>
                    <a:pt x="20280" y="2678"/>
                    <a:pt x="22214" y="2579"/>
                    <a:pt x="24148" y="2529"/>
                  </a:cubicBezTo>
                  <a:cubicBezTo>
                    <a:pt x="26081" y="2430"/>
                    <a:pt x="27866" y="2331"/>
                    <a:pt x="29701" y="2281"/>
                  </a:cubicBezTo>
                  <a:cubicBezTo>
                    <a:pt x="31585" y="2232"/>
                    <a:pt x="33568" y="2232"/>
                    <a:pt x="35453" y="2182"/>
                  </a:cubicBezTo>
                  <a:cubicBezTo>
                    <a:pt x="37386" y="2133"/>
                    <a:pt x="39171" y="2083"/>
                    <a:pt x="41056" y="2083"/>
                  </a:cubicBezTo>
                  <a:lnTo>
                    <a:pt x="57468" y="2083"/>
                  </a:lnTo>
                  <a:cubicBezTo>
                    <a:pt x="58261" y="2083"/>
                    <a:pt x="59005" y="2083"/>
                    <a:pt x="59798" y="2034"/>
                  </a:cubicBezTo>
                  <a:lnTo>
                    <a:pt x="60939" y="1984"/>
                  </a:lnTo>
                  <a:lnTo>
                    <a:pt x="61682" y="1984"/>
                  </a:lnTo>
                  <a:cubicBezTo>
                    <a:pt x="61980" y="2182"/>
                    <a:pt x="62277" y="2430"/>
                    <a:pt x="62575" y="2629"/>
                  </a:cubicBezTo>
                  <a:cubicBezTo>
                    <a:pt x="62872" y="2827"/>
                    <a:pt x="63219" y="3124"/>
                    <a:pt x="63567" y="3372"/>
                  </a:cubicBezTo>
                  <a:cubicBezTo>
                    <a:pt x="64261" y="3918"/>
                    <a:pt x="64905" y="4414"/>
                    <a:pt x="65599" y="5009"/>
                  </a:cubicBezTo>
                  <a:cubicBezTo>
                    <a:pt x="66988" y="6248"/>
                    <a:pt x="68376" y="7587"/>
                    <a:pt x="69715" y="8975"/>
                  </a:cubicBezTo>
                  <a:cubicBezTo>
                    <a:pt x="70459" y="9719"/>
                    <a:pt x="71153" y="10413"/>
                    <a:pt x="71847" y="11107"/>
                  </a:cubicBezTo>
                  <a:cubicBezTo>
                    <a:pt x="72591" y="11801"/>
                    <a:pt x="73285" y="12495"/>
                    <a:pt x="73979" y="13239"/>
                  </a:cubicBezTo>
                  <a:cubicBezTo>
                    <a:pt x="74624" y="13933"/>
                    <a:pt x="75268" y="14578"/>
                    <a:pt x="75913" y="15272"/>
                  </a:cubicBezTo>
                  <a:cubicBezTo>
                    <a:pt x="76607" y="15966"/>
                    <a:pt x="77152" y="16512"/>
                    <a:pt x="77797" y="17156"/>
                  </a:cubicBezTo>
                  <a:cubicBezTo>
                    <a:pt x="78392" y="17751"/>
                    <a:pt x="79037" y="18396"/>
                    <a:pt x="79632" y="19040"/>
                  </a:cubicBezTo>
                  <a:cubicBezTo>
                    <a:pt x="79929" y="19338"/>
                    <a:pt x="80227" y="19635"/>
                    <a:pt x="80524" y="19883"/>
                  </a:cubicBezTo>
                  <a:lnTo>
                    <a:pt x="80871" y="20230"/>
                  </a:lnTo>
                  <a:cubicBezTo>
                    <a:pt x="80722" y="20429"/>
                    <a:pt x="80524" y="20577"/>
                    <a:pt x="80375" y="20776"/>
                  </a:cubicBezTo>
                  <a:cubicBezTo>
                    <a:pt x="80078" y="21123"/>
                    <a:pt x="79780" y="21520"/>
                    <a:pt x="79483" y="21916"/>
                  </a:cubicBezTo>
                  <a:lnTo>
                    <a:pt x="77648" y="24296"/>
                  </a:lnTo>
                  <a:cubicBezTo>
                    <a:pt x="77053" y="25089"/>
                    <a:pt x="76458" y="25883"/>
                    <a:pt x="75814" y="26627"/>
                  </a:cubicBezTo>
                  <a:cubicBezTo>
                    <a:pt x="75169" y="27370"/>
                    <a:pt x="74574" y="28164"/>
                    <a:pt x="73929" y="28907"/>
                  </a:cubicBezTo>
                  <a:cubicBezTo>
                    <a:pt x="73235" y="29701"/>
                    <a:pt x="72591" y="30395"/>
                    <a:pt x="71946" y="31139"/>
                  </a:cubicBezTo>
                  <a:cubicBezTo>
                    <a:pt x="71252" y="31833"/>
                    <a:pt x="70657" y="32576"/>
                    <a:pt x="69963" y="33320"/>
                  </a:cubicBezTo>
                  <a:cubicBezTo>
                    <a:pt x="69318" y="34014"/>
                    <a:pt x="68624" y="34758"/>
                    <a:pt x="67979" y="35502"/>
                  </a:cubicBezTo>
                  <a:cubicBezTo>
                    <a:pt x="67285" y="36246"/>
                    <a:pt x="66740" y="36940"/>
                    <a:pt x="66095" y="37683"/>
                  </a:cubicBezTo>
                  <a:cubicBezTo>
                    <a:pt x="65699" y="38179"/>
                    <a:pt x="65252" y="38626"/>
                    <a:pt x="64856" y="39171"/>
                  </a:cubicBezTo>
                  <a:cubicBezTo>
                    <a:pt x="64459" y="39667"/>
                    <a:pt x="64162" y="40014"/>
                    <a:pt x="63864" y="40460"/>
                  </a:cubicBezTo>
                  <a:lnTo>
                    <a:pt x="63715" y="40658"/>
                  </a:lnTo>
                  <a:cubicBezTo>
                    <a:pt x="63616" y="40857"/>
                    <a:pt x="63616" y="41006"/>
                    <a:pt x="63616" y="41204"/>
                  </a:cubicBezTo>
                  <a:cubicBezTo>
                    <a:pt x="63616" y="41452"/>
                    <a:pt x="63715" y="41749"/>
                    <a:pt x="63864" y="41948"/>
                  </a:cubicBezTo>
                  <a:cubicBezTo>
                    <a:pt x="64038" y="42146"/>
                    <a:pt x="64285" y="42245"/>
                    <a:pt x="64533" y="42245"/>
                  </a:cubicBezTo>
                  <a:cubicBezTo>
                    <a:pt x="64781" y="42245"/>
                    <a:pt x="65029" y="42146"/>
                    <a:pt x="65203" y="41948"/>
                  </a:cubicBezTo>
                  <a:cubicBezTo>
                    <a:pt x="65451" y="41650"/>
                    <a:pt x="65649" y="41303"/>
                    <a:pt x="65897" y="41055"/>
                  </a:cubicBezTo>
                  <a:cubicBezTo>
                    <a:pt x="66145" y="40758"/>
                    <a:pt x="66492" y="40361"/>
                    <a:pt x="66789" y="40014"/>
                  </a:cubicBezTo>
                  <a:cubicBezTo>
                    <a:pt x="67384" y="39270"/>
                    <a:pt x="68029" y="38526"/>
                    <a:pt x="68674" y="37783"/>
                  </a:cubicBezTo>
                  <a:cubicBezTo>
                    <a:pt x="69318" y="37039"/>
                    <a:pt x="70012" y="36345"/>
                    <a:pt x="70657" y="35601"/>
                  </a:cubicBezTo>
                  <a:cubicBezTo>
                    <a:pt x="71302" y="34857"/>
                    <a:pt x="71946" y="34163"/>
                    <a:pt x="72591" y="33419"/>
                  </a:cubicBezTo>
                  <a:cubicBezTo>
                    <a:pt x="73235" y="32676"/>
                    <a:pt x="73929" y="31932"/>
                    <a:pt x="74624" y="31188"/>
                  </a:cubicBezTo>
                  <a:cubicBezTo>
                    <a:pt x="75318" y="30444"/>
                    <a:pt x="75863" y="29701"/>
                    <a:pt x="76508" y="28907"/>
                  </a:cubicBezTo>
                  <a:cubicBezTo>
                    <a:pt x="77103" y="28164"/>
                    <a:pt x="77747" y="27420"/>
                    <a:pt x="78342" y="26676"/>
                  </a:cubicBezTo>
                  <a:cubicBezTo>
                    <a:pt x="78987" y="25883"/>
                    <a:pt x="79582" y="25089"/>
                    <a:pt x="80177" y="24247"/>
                  </a:cubicBezTo>
                  <a:cubicBezTo>
                    <a:pt x="80475" y="23850"/>
                    <a:pt x="80722" y="23453"/>
                    <a:pt x="81070" y="23007"/>
                  </a:cubicBezTo>
                  <a:cubicBezTo>
                    <a:pt x="81367" y="22610"/>
                    <a:pt x="81665" y="22263"/>
                    <a:pt x="81962" y="21916"/>
                  </a:cubicBezTo>
                  <a:cubicBezTo>
                    <a:pt x="82111" y="21718"/>
                    <a:pt x="82260" y="21569"/>
                    <a:pt x="82408" y="21371"/>
                  </a:cubicBezTo>
                  <a:cubicBezTo>
                    <a:pt x="82557" y="21222"/>
                    <a:pt x="82607" y="21073"/>
                    <a:pt x="82755" y="20925"/>
                  </a:cubicBezTo>
                  <a:cubicBezTo>
                    <a:pt x="82954" y="20627"/>
                    <a:pt x="83053" y="20181"/>
                    <a:pt x="82954" y="19834"/>
                  </a:cubicBezTo>
                  <a:cubicBezTo>
                    <a:pt x="82904" y="19586"/>
                    <a:pt x="82755" y="19338"/>
                    <a:pt x="82557" y="19140"/>
                  </a:cubicBezTo>
                  <a:lnTo>
                    <a:pt x="82408" y="18941"/>
                  </a:lnTo>
                  <a:cubicBezTo>
                    <a:pt x="82210" y="18792"/>
                    <a:pt x="82061" y="18644"/>
                    <a:pt x="81912" y="18445"/>
                  </a:cubicBezTo>
                  <a:cubicBezTo>
                    <a:pt x="81218" y="17801"/>
                    <a:pt x="80574" y="17156"/>
                    <a:pt x="79929" y="16512"/>
                  </a:cubicBezTo>
                  <a:cubicBezTo>
                    <a:pt x="79285" y="15818"/>
                    <a:pt x="78541" y="15074"/>
                    <a:pt x="77847" y="14380"/>
                  </a:cubicBezTo>
                  <a:cubicBezTo>
                    <a:pt x="77152" y="13685"/>
                    <a:pt x="76458" y="12991"/>
                    <a:pt x="75764" y="12248"/>
                  </a:cubicBezTo>
                  <a:cubicBezTo>
                    <a:pt x="75070" y="11553"/>
                    <a:pt x="74326" y="10760"/>
                    <a:pt x="73582" y="10066"/>
                  </a:cubicBezTo>
                  <a:cubicBezTo>
                    <a:pt x="72839" y="9322"/>
                    <a:pt x="72144" y="8628"/>
                    <a:pt x="71450" y="7934"/>
                  </a:cubicBezTo>
                  <a:cubicBezTo>
                    <a:pt x="70756" y="7190"/>
                    <a:pt x="70062" y="6496"/>
                    <a:pt x="69368" y="5802"/>
                  </a:cubicBezTo>
                  <a:cubicBezTo>
                    <a:pt x="67930" y="4414"/>
                    <a:pt x="66393" y="3075"/>
                    <a:pt x="64856" y="1835"/>
                  </a:cubicBezTo>
                  <a:cubicBezTo>
                    <a:pt x="64459" y="1538"/>
                    <a:pt x="64062" y="1240"/>
                    <a:pt x="63666" y="943"/>
                  </a:cubicBezTo>
                  <a:lnTo>
                    <a:pt x="63120" y="546"/>
                  </a:lnTo>
                  <a:cubicBezTo>
                    <a:pt x="62872" y="397"/>
                    <a:pt x="62624" y="199"/>
                    <a:pt x="62327" y="100"/>
                  </a:cubicBezTo>
                  <a:cubicBezTo>
                    <a:pt x="62178" y="1"/>
                    <a:pt x="61980" y="1"/>
                    <a:pt x="61831" y="1"/>
                  </a:cubicBezTo>
                  <a:cubicBezTo>
                    <a:pt x="61633" y="1"/>
                    <a:pt x="61434" y="1"/>
                    <a:pt x="61286" y="50"/>
                  </a:cubicBezTo>
                  <a:lnTo>
                    <a:pt x="61187" y="1"/>
                  </a:ln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4" name="Google Shape;3314;g12198cd4bbc_1_1"/>
            <p:cNvSpPr/>
            <p:nvPr/>
          </p:nvSpPr>
          <p:spPr>
            <a:xfrm>
              <a:off x="4351201" y="3290081"/>
              <a:ext cx="1490556" cy="75333"/>
            </a:xfrm>
            <a:custGeom>
              <a:rect b="b" l="l" r="r" t="t"/>
              <a:pathLst>
                <a:path extrusionOk="0" h="3769" w="65104">
                  <a:moveTo>
                    <a:pt x="37535" y="1"/>
                  </a:moveTo>
                  <a:cubicBezTo>
                    <a:pt x="36692" y="1"/>
                    <a:pt x="35849" y="50"/>
                    <a:pt x="35006" y="50"/>
                  </a:cubicBezTo>
                  <a:cubicBezTo>
                    <a:pt x="33221" y="50"/>
                    <a:pt x="31436" y="199"/>
                    <a:pt x="29651" y="298"/>
                  </a:cubicBezTo>
                  <a:cubicBezTo>
                    <a:pt x="27866" y="348"/>
                    <a:pt x="26180" y="497"/>
                    <a:pt x="24445" y="596"/>
                  </a:cubicBezTo>
                  <a:cubicBezTo>
                    <a:pt x="22710" y="695"/>
                    <a:pt x="20974" y="794"/>
                    <a:pt x="19239" y="844"/>
                  </a:cubicBezTo>
                  <a:cubicBezTo>
                    <a:pt x="18346" y="893"/>
                    <a:pt x="17503" y="943"/>
                    <a:pt x="16611" y="992"/>
                  </a:cubicBezTo>
                  <a:cubicBezTo>
                    <a:pt x="15718" y="1042"/>
                    <a:pt x="14925" y="1092"/>
                    <a:pt x="14082" y="1141"/>
                  </a:cubicBezTo>
                  <a:cubicBezTo>
                    <a:pt x="13239" y="1240"/>
                    <a:pt x="12297" y="1290"/>
                    <a:pt x="11454" y="1339"/>
                  </a:cubicBezTo>
                  <a:cubicBezTo>
                    <a:pt x="10562" y="1389"/>
                    <a:pt x="9768" y="1439"/>
                    <a:pt x="8876" y="1488"/>
                  </a:cubicBezTo>
                  <a:cubicBezTo>
                    <a:pt x="8033" y="1538"/>
                    <a:pt x="7140" y="1587"/>
                    <a:pt x="6248" y="1687"/>
                  </a:cubicBezTo>
                  <a:cubicBezTo>
                    <a:pt x="5355" y="1736"/>
                    <a:pt x="4562" y="1786"/>
                    <a:pt x="3669" y="1786"/>
                  </a:cubicBezTo>
                  <a:cubicBezTo>
                    <a:pt x="2727" y="1835"/>
                    <a:pt x="1736" y="1934"/>
                    <a:pt x="744" y="2034"/>
                  </a:cubicBezTo>
                  <a:cubicBezTo>
                    <a:pt x="546" y="2034"/>
                    <a:pt x="347" y="2133"/>
                    <a:pt x="199" y="2281"/>
                  </a:cubicBezTo>
                  <a:cubicBezTo>
                    <a:pt x="50" y="2430"/>
                    <a:pt x="0" y="2678"/>
                    <a:pt x="0" y="2876"/>
                  </a:cubicBezTo>
                  <a:cubicBezTo>
                    <a:pt x="0" y="3124"/>
                    <a:pt x="50" y="3323"/>
                    <a:pt x="199" y="3521"/>
                  </a:cubicBezTo>
                  <a:cubicBezTo>
                    <a:pt x="347" y="3670"/>
                    <a:pt x="546" y="3769"/>
                    <a:pt x="744" y="3769"/>
                  </a:cubicBezTo>
                  <a:cubicBezTo>
                    <a:pt x="1637" y="3670"/>
                    <a:pt x="2479" y="3620"/>
                    <a:pt x="3322" y="3571"/>
                  </a:cubicBezTo>
                  <a:cubicBezTo>
                    <a:pt x="4215" y="3521"/>
                    <a:pt x="5008" y="3521"/>
                    <a:pt x="5802" y="3471"/>
                  </a:cubicBezTo>
                  <a:cubicBezTo>
                    <a:pt x="6644" y="3422"/>
                    <a:pt x="7537" y="3372"/>
                    <a:pt x="8380" y="3323"/>
                  </a:cubicBezTo>
                  <a:cubicBezTo>
                    <a:pt x="9272" y="3323"/>
                    <a:pt x="10165" y="3224"/>
                    <a:pt x="11057" y="3224"/>
                  </a:cubicBezTo>
                  <a:cubicBezTo>
                    <a:pt x="12793" y="3124"/>
                    <a:pt x="14528" y="2976"/>
                    <a:pt x="16214" y="2926"/>
                  </a:cubicBezTo>
                  <a:cubicBezTo>
                    <a:pt x="17107" y="2876"/>
                    <a:pt x="17949" y="2827"/>
                    <a:pt x="18842" y="2777"/>
                  </a:cubicBezTo>
                  <a:cubicBezTo>
                    <a:pt x="19685" y="2777"/>
                    <a:pt x="20577" y="2728"/>
                    <a:pt x="21470" y="2678"/>
                  </a:cubicBezTo>
                  <a:cubicBezTo>
                    <a:pt x="23205" y="2579"/>
                    <a:pt x="24891" y="2529"/>
                    <a:pt x="26627" y="2430"/>
                  </a:cubicBezTo>
                  <a:cubicBezTo>
                    <a:pt x="28362" y="2331"/>
                    <a:pt x="30197" y="2232"/>
                    <a:pt x="31932" y="2182"/>
                  </a:cubicBezTo>
                  <a:cubicBezTo>
                    <a:pt x="32825" y="2133"/>
                    <a:pt x="33667" y="2083"/>
                    <a:pt x="34560" y="2083"/>
                  </a:cubicBezTo>
                  <a:cubicBezTo>
                    <a:pt x="35452" y="2034"/>
                    <a:pt x="36246" y="2034"/>
                    <a:pt x="37138" y="2034"/>
                  </a:cubicBezTo>
                  <a:cubicBezTo>
                    <a:pt x="38295" y="2034"/>
                    <a:pt x="39452" y="2012"/>
                    <a:pt x="40609" y="2012"/>
                  </a:cubicBezTo>
                  <a:cubicBezTo>
                    <a:pt x="41188" y="2012"/>
                    <a:pt x="41766" y="2017"/>
                    <a:pt x="42345" y="2034"/>
                  </a:cubicBezTo>
                  <a:cubicBezTo>
                    <a:pt x="44080" y="2083"/>
                    <a:pt x="45915" y="2182"/>
                    <a:pt x="47700" y="2232"/>
                  </a:cubicBezTo>
                  <a:cubicBezTo>
                    <a:pt x="48543" y="2232"/>
                    <a:pt x="49385" y="2281"/>
                    <a:pt x="50179" y="2281"/>
                  </a:cubicBezTo>
                  <a:cubicBezTo>
                    <a:pt x="50972" y="2281"/>
                    <a:pt x="51914" y="2281"/>
                    <a:pt x="52807" y="2331"/>
                  </a:cubicBezTo>
                  <a:cubicBezTo>
                    <a:pt x="54443" y="2331"/>
                    <a:pt x="56129" y="2381"/>
                    <a:pt x="57765" y="2480"/>
                  </a:cubicBezTo>
                  <a:cubicBezTo>
                    <a:pt x="58608" y="2529"/>
                    <a:pt x="59451" y="2529"/>
                    <a:pt x="60244" y="2529"/>
                  </a:cubicBezTo>
                  <a:cubicBezTo>
                    <a:pt x="61087" y="2579"/>
                    <a:pt x="61781" y="2579"/>
                    <a:pt x="62575" y="2678"/>
                  </a:cubicBezTo>
                  <a:lnTo>
                    <a:pt x="63368" y="2777"/>
                  </a:lnTo>
                  <a:lnTo>
                    <a:pt x="63715" y="2777"/>
                  </a:lnTo>
                  <a:cubicBezTo>
                    <a:pt x="63864" y="2827"/>
                    <a:pt x="64013" y="2827"/>
                    <a:pt x="64161" y="2827"/>
                  </a:cubicBezTo>
                  <a:cubicBezTo>
                    <a:pt x="64608" y="2827"/>
                    <a:pt x="64955" y="2529"/>
                    <a:pt x="65004" y="2133"/>
                  </a:cubicBezTo>
                  <a:cubicBezTo>
                    <a:pt x="65103" y="1835"/>
                    <a:pt x="65054" y="1587"/>
                    <a:pt x="64955" y="1339"/>
                  </a:cubicBezTo>
                  <a:cubicBezTo>
                    <a:pt x="64806" y="1141"/>
                    <a:pt x="64657" y="943"/>
                    <a:pt x="64409" y="893"/>
                  </a:cubicBezTo>
                  <a:cubicBezTo>
                    <a:pt x="64161" y="844"/>
                    <a:pt x="63913" y="844"/>
                    <a:pt x="63666" y="794"/>
                  </a:cubicBezTo>
                  <a:cubicBezTo>
                    <a:pt x="63418" y="794"/>
                    <a:pt x="63170" y="794"/>
                    <a:pt x="62971" y="744"/>
                  </a:cubicBezTo>
                  <a:cubicBezTo>
                    <a:pt x="62575" y="695"/>
                    <a:pt x="62178" y="645"/>
                    <a:pt x="61781" y="596"/>
                  </a:cubicBezTo>
                  <a:lnTo>
                    <a:pt x="60641" y="546"/>
                  </a:lnTo>
                  <a:cubicBezTo>
                    <a:pt x="59798" y="546"/>
                    <a:pt x="58955" y="497"/>
                    <a:pt x="58162" y="497"/>
                  </a:cubicBezTo>
                  <a:cubicBezTo>
                    <a:pt x="57319" y="447"/>
                    <a:pt x="56526" y="447"/>
                    <a:pt x="55732" y="397"/>
                  </a:cubicBezTo>
                  <a:cubicBezTo>
                    <a:pt x="54046" y="348"/>
                    <a:pt x="52311" y="348"/>
                    <a:pt x="50625" y="348"/>
                  </a:cubicBezTo>
                  <a:cubicBezTo>
                    <a:pt x="48939" y="348"/>
                    <a:pt x="47204" y="298"/>
                    <a:pt x="45468" y="199"/>
                  </a:cubicBezTo>
                  <a:cubicBezTo>
                    <a:pt x="43783" y="149"/>
                    <a:pt x="41948" y="50"/>
                    <a:pt x="40163" y="50"/>
                  </a:cubicBezTo>
                  <a:lnTo>
                    <a:pt x="37485" y="50"/>
                  </a:lnTo>
                  <a:lnTo>
                    <a:pt x="37535" y="1"/>
                  </a:ln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15" name="Google Shape;3315;g12198cd4bbc_1_1"/>
          <p:cNvGrpSpPr/>
          <p:nvPr/>
        </p:nvGrpSpPr>
        <p:grpSpPr>
          <a:xfrm>
            <a:off x="817856" y="2620003"/>
            <a:ext cx="1437016" cy="763961"/>
            <a:chOff x="1317911" y="2500235"/>
            <a:chExt cx="1689216" cy="898038"/>
          </a:xfrm>
        </p:grpSpPr>
        <p:sp>
          <p:nvSpPr>
            <p:cNvPr id="3316" name="Google Shape;3316;g12198cd4bbc_1_1"/>
            <p:cNvSpPr/>
            <p:nvPr/>
          </p:nvSpPr>
          <p:spPr>
            <a:xfrm>
              <a:off x="1325855" y="2506171"/>
              <a:ext cx="355330" cy="408664"/>
            </a:xfrm>
            <a:custGeom>
              <a:rect b="b" l="l" r="r" t="t"/>
              <a:pathLst>
                <a:path extrusionOk="0" h="20446" w="15520">
                  <a:moveTo>
                    <a:pt x="992" y="1"/>
                  </a:moveTo>
                  <a:cubicBezTo>
                    <a:pt x="843" y="1"/>
                    <a:pt x="645" y="50"/>
                    <a:pt x="546" y="150"/>
                  </a:cubicBezTo>
                  <a:cubicBezTo>
                    <a:pt x="99" y="447"/>
                    <a:pt x="0" y="992"/>
                    <a:pt x="248" y="1439"/>
                  </a:cubicBezTo>
                  <a:cubicBezTo>
                    <a:pt x="793" y="2430"/>
                    <a:pt x="1339" y="3372"/>
                    <a:pt x="1934" y="4364"/>
                  </a:cubicBezTo>
                  <a:cubicBezTo>
                    <a:pt x="2430" y="5207"/>
                    <a:pt x="2876" y="6099"/>
                    <a:pt x="3421" y="6893"/>
                  </a:cubicBezTo>
                  <a:cubicBezTo>
                    <a:pt x="3967" y="7736"/>
                    <a:pt x="4661" y="8678"/>
                    <a:pt x="5256" y="9521"/>
                  </a:cubicBezTo>
                  <a:cubicBezTo>
                    <a:pt x="5901" y="10413"/>
                    <a:pt x="6496" y="11256"/>
                    <a:pt x="7140" y="12099"/>
                  </a:cubicBezTo>
                  <a:cubicBezTo>
                    <a:pt x="7686" y="12843"/>
                    <a:pt x="8231" y="13537"/>
                    <a:pt x="8727" y="14231"/>
                  </a:cubicBezTo>
                  <a:cubicBezTo>
                    <a:pt x="9223" y="14975"/>
                    <a:pt x="9768" y="15619"/>
                    <a:pt x="10313" y="16264"/>
                  </a:cubicBezTo>
                  <a:cubicBezTo>
                    <a:pt x="10859" y="16859"/>
                    <a:pt x="11404" y="17603"/>
                    <a:pt x="11999" y="18247"/>
                  </a:cubicBezTo>
                  <a:lnTo>
                    <a:pt x="12892" y="19239"/>
                  </a:lnTo>
                  <a:lnTo>
                    <a:pt x="13288" y="19636"/>
                  </a:lnTo>
                  <a:cubicBezTo>
                    <a:pt x="13536" y="19983"/>
                    <a:pt x="13883" y="20280"/>
                    <a:pt x="14330" y="20429"/>
                  </a:cubicBezTo>
                  <a:cubicBezTo>
                    <a:pt x="14387" y="20440"/>
                    <a:pt x="14445" y="20446"/>
                    <a:pt x="14503" y="20446"/>
                  </a:cubicBezTo>
                  <a:cubicBezTo>
                    <a:pt x="14946" y="20446"/>
                    <a:pt x="15382" y="20124"/>
                    <a:pt x="15470" y="19685"/>
                  </a:cubicBezTo>
                  <a:cubicBezTo>
                    <a:pt x="15520" y="19388"/>
                    <a:pt x="15520" y="19090"/>
                    <a:pt x="15371" y="18842"/>
                  </a:cubicBezTo>
                  <a:lnTo>
                    <a:pt x="15222" y="18644"/>
                  </a:lnTo>
                  <a:cubicBezTo>
                    <a:pt x="15123" y="18545"/>
                    <a:pt x="15024" y="18446"/>
                    <a:pt x="14925" y="18396"/>
                  </a:cubicBezTo>
                  <a:cubicBezTo>
                    <a:pt x="14578" y="18049"/>
                    <a:pt x="14280" y="17702"/>
                    <a:pt x="13933" y="17355"/>
                  </a:cubicBezTo>
                  <a:cubicBezTo>
                    <a:pt x="13586" y="17008"/>
                    <a:pt x="13288" y="16611"/>
                    <a:pt x="12941" y="16264"/>
                  </a:cubicBezTo>
                  <a:cubicBezTo>
                    <a:pt x="12247" y="15471"/>
                    <a:pt x="11603" y="14677"/>
                    <a:pt x="10958" y="13884"/>
                  </a:cubicBezTo>
                  <a:cubicBezTo>
                    <a:pt x="10313" y="13091"/>
                    <a:pt x="9718" y="12248"/>
                    <a:pt x="9074" y="11405"/>
                  </a:cubicBezTo>
                  <a:cubicBezTo>
                    <a:pt x="8826" y="11058"/>
                    <a:pt x="8479" y="10661"/>
                    <a:pt x="8231" y="10314"/>
                  </a:cubicBezTo>
                  <a:cubicBezTo>
                    <a:pt x="7983" y="9917"/>
                    <a:pt x="7586" y="9422"/>
                    <a:pt x="7239" y="9025"/>
                  </a:cubicBezTo>
                  <a:cubicBezTo>
                    <a:pt x="6446" y="7884"/>
                    <a:pt x="5553" y="6843"/>
                    <a:pt x="4711" y="5703"/>
                  </a:cubicBezTo>
                  <a:cubicBezTo>
                    <a:pt x="4215" y="4910"/>
                    <a:pt x="3818" y="4067"/>
                    <a:pt x="3322" y="3224"/>
                  </a:cubicBezTo>
                  <a:cubicBezTo>
                    <a:pt x="2777" y="2331"/>
                    <a:pt x="2231" y="1389"/>
                    <a:pt x="1686" y="497"/>
                  </a:cubicBezTo>
                  <a:cubicBezTo>
                    <a:pt x="1587" y="298"/>
                    <a:pt x="1438" y="150"/>
                    <a:pt x="1190" y="50"/>
                  </a:cubicBezTo>
                  <a:cubicBezTo>
                    <a:pt x="1141" y="50"/>
                    <a:pt x="1041" y="1"/>
                    <a:pt x="992"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7" name="Google Shape;3317;g12198cd4bbc_1_1"/>
            <p:cNvSpPr/>
            <p:nvPr/>
          </p:nvSpPr>
          <p:spPr>
            <a:xfrm>
              <a:off x="1317911" y="2882775"/>
              <a:ext cx="1182916" cy="515498"/>
            </a:xfrm>
            <a:custGeom>
              <a:rect b="b" l="l" r="r" t="t"/>
              <a:pathLst>
                <a:path extrusionOk="0" h="25791" w="51667">
                  <a:moveTo>
                    <a:pt x="14776" y="0"/>
                  </a:moveTo>
                  <a:cubicBezTo>
                    <a:pt x="14478" y="0"/>
                    <a:pt x="14181" y="199"/>
                    <a:pt x="14032" y="496"/>
                  </a:cubicBezTo>
                  <a:cubicBezTo>
                    <a:pt x="13536" y="1438"/>
                    <a:pt x="12991" y="2380"/>
                    <a:pt x="12445" y="3322"/>
                  </a:cubicBezTo>
                  <a:cubicBezTo>
                    <a:pt x="11900" y="4264"/>
                    <a:pt x="11404" y="5058"/>
                    <a:pt x="10908" y="5901"/>
                  </a:cubicBezTo>
                  <a:cubicBezTo>
                    <a:pt x="10413" y="6743"/>
                    <a:pt x="9818" y="7636"/>
                    <a:pt x="9322" y="8479"/>
                  </a:cubicBezTo>
                  <a:cubicBezTo>
                    <a:pt x="8776" y="9371"/>
                    <a:pt x="8231" y="10214"/>
                    <a:pt x="7636" y="11107"/>
                  </a:cubicBezTo>
                  <a:cubicBezTo>
                    <a:pt x="6793" y="12445"/>
                    <a:pt x="5900" y="13784"/>
                    <a:pt x="4958" y="15123"/>
                  </a:cubicBezTo>
                  <a:cubicBezTo>
                    <a:pt x="4661" y="15619"/>
                    <a:pt x="4363" y="16065"/>
                    <a:pt x="4016" y="16511"/>
                  </a:cubicBezTo>
                  <a:cubicBezTo>
                    <a:pt x="3719" y="16957"/>
                    <a:pt x="3471" y="17354"/>
                    <a:pt x="3173" y="17751"/>
                  </a:cubicBezTo>
                  <a:cubicBezTo>
                    <a:pt x="2628" y="18544"/>
                    <a:pt x="2083" y="19288"/>
                    <a:pt x="1488" y="20032"/>
                  </a:cubicBezTo>
                  <a:cubicBezTo>
                    <a:pt x="1140" y="20428"/>
                    <a:pt x="843" y="20875"/>
                    <a:pt x="496" y="21321"/>
                  </a:cubicBezTo>
                  <a:lnTo>
                    <a:pt x="347" y="21618"/>
                  </a:lnTo>
                  <a:lnTo>
                    <a:pt x="248" y="21717"/>
                  </a:lnTo>
                  <a:cubicBezTo>
                    <a:pt x="248" y="21767"/>
                    <a:pt x="198" y="21817"/>
                    <a:pt x="198" y="21866"/>
                  </a:cubicBezTo>
                  <a:lnTo>
                    <a:pt x="50" y="22213"/>
                  </a:lnTo>
                  <a:cubicBezTo>
                    <a:pt x="0" y="22362"/>
                    <a:pt x="0" y="22511"/>
                    <a:pt x="0" y="22709"/>
                  </a:cubicBezTo>
                  <a:lnTo>
                    <a:pt x="0" y="22957"/>
                  </a:lnTo>
                  <a:cubicBezTo>
                    <a:pt x="50" y="23106"/>
                    <a:pt x="99" y="23205"/>
                    <a:pt x="149" y="23304"/>
                  </a:cubicBezTo>
                  <a:cubicBezTo>
                    <a:pt x="248" y="23502"/>
                    <a:pt x="397" y="23651"/>
                    <a:pt x="545" y="23750"/>
                  </a:cubicBezTo>
                  <a:cubicBezTo>
                    <a:pt x="694" y="23849"/>
                    <a:pt x="893" y="23949"/>
                    <a:pt x="1041" y="23998"/>
                  </a:cubicBezTo>
                  <a:cubicBezTo>
                    <a:pt x="1587" y="24048"/>
                    <a:pt x="2083" y="24097"/>
                    <a:pt x="2628" y="24097"/>
                  </a:cubicBezTo>
                  <a:lnTo>
                    <a:pt x="3967" y="24097"/>
                  </a:lnTo>
                  <a:cubicBezTo>
                    <a:pt x="4413" y="24097"/>
                    <a:pt x="4909" y="24147"/>
                    <a:pt x="5355" y="24147"/>
                  </a:cubicBezTo>
                  <a:cubicBezTo>
                    <a:pt x="5851" y="24197"/>
                    <a:pt x="6347" y="24197"/>
                    <a:pt x="6843" y="24246"/>
                  </a:cubicBezTo>
                  <a:cubicBezTo>
                    <a:pt x="7735" y="24296"/>
                    <a:pt x="8677" y="24345"/>
                    <a:pt x="9570" y="24444"/>
                  </a:cubicBezTo>
                  <a:cubicBezTo>
                    <a:pt x="10561" y="24593"/>
                    <a:pt x="11553" y="24742"/>
                    <a:pt x="12545" y="24841"/>
                  </a:cubicBezTo>
                  <a:cubicBezTo>
                    <a:pt x="13536" y="24990"/>
                    <a:pt x="14330" y="25039"/>
                    <a:pt x="15272" y="25139"/>
                  </a:cubicBezTo>
                  <a:cubicBezTo>
                    <a:pt x="16164" y="25238"/>
                    <a:pt x="17205" y="25387"/>
                    <a:pt x="18197" y="25486"/>
                  </a:cubicBezTo>
                  <a:cubicBezTo>
                    <a:pt x="20032" y="25684"/>
                    <a:pt x="21966" y="25684"/>
                    <a:pt x="23850" y="25734"/>
                  </a:cubicBezTo>
                  <a:cubicBezTo>
                    <a:pt x="24966" y="25762"/>
                    <a:pt x="26033" y="25791"/>
                    <a:pt x="27098" y="25791"/>
                  </a:cubicBezTo>
                  <a:cubicBezTo>
                    <a:pt x="27878" y="25791"/>
                    <a:pt x="28656" y="25776"/>
                    <a:pt x="29453" y="25734"/>
                  </a:cubicBezTo>
                  <a:cubicBezTo>
                    <a:pt x="30246" y="25684"/>
                    <a:pt x="31039" y="25585"/>
                    <a:pt x="31833" y="25486"/>
                  </a:cubicBezTo>
                  <a:cubicBezTo>
                    <a:pt x="32626" y="25436"/>
                    <a:pt x="33618" y="25238"/>
                    <a:pt x="34461" y="25089"/>
                  </a:cubicBezTo>
                  <a:cubicBezTo>
                    <a:pt x="35353" y="24940"/>
                    <a:pt x="36246" y="24891"/>
                    <a:pt x="37188" y="24792"/>
                  </a:cubicBezTo>
                  <a:cubicBezTo>
                    <a:pt x="38080" y="24742"/>
                    <a:pt x="39072" y="24742"/>
                    <a:pt x="40014" y="24742"/>
                  </a:cubicBezTo>
                  <a:lnTo>
                    <a:pt x="42840" y="24692"/>
                  </a:lnTo>
                  <a:cubicBezTo>
                    <a:pt x="43832" y="24692"/>
                    <a:pt x="44774" y="24544"/>
                    <a:pt x="45716" y="24494"/>
                  </a:cubicBezTo>
                  <a:lnTo>
                    <a:pt x="48394" y="24296"/>
                  </a:lnTo>
                  <a:lnTo>
                    <a:pt x="49633" y="24197"/>
                  </a:lnTo>
                  <a:cubicBezTo>
                    <a:pt x="50079" y="24197"/>
                    <a:pt x="50575" y="24147"/>
                    <a:pt x="51021" y="24048"/>
                  </a:cubicBezTo>
                  <a:cubicBezTo>
                    <a:pt x="51418" y="23899"/>
                    <a:pt x="51666" y="23502"/>
                    <a:pt x="51666" y="23106"/>
                  </a:cubicBezTo>
                  <a:cubicBezTo>
                    <a:pt x="51666" y="22858"/>
                    <a:pt x="51567" y="22610"/>
                    <a:pt x="51369" y="22412"/>
                  </a:cubicBezTo>
                  <a:cubicBezTo>
                    <a:pt x="51220" y="22213"/>
                    <a:pt x="51021" y="22114"/>
                    <a:pt x="50774" y="22114"/>
                  </a:cubicBezTo>
                  <a:cubicBezTo>
                    <a:pt x="49881" y="22213"/>
                    <a:pt x="49038" y="22263"/>
                    <a:pt x="48146" y="22312"/>
                  </a:cubicBezTo>
                  <a:cubicBezTo>
                    <a:pt x="47253" y="22362"/>
                    <a:pt x="46261" y="22461"/>
                    <a:pt x="45369" y="22560"/>
                  </a:cubicBezTo>
                  <a:cubicBezTo>
                    <a:pt x="44427" y="22610"/>
                    <a:pt x="43485" y="22709"/>
                    <a:pt x="42592" y="22709"/>
                  </a:cubicBezTo>
                  <a:lnTo>
                    <a:pt x="39667" y="22808"/>
                  </a:lnTo>
                  <a:cubicBezTo>
                    <a:pt x="38526" y="22858"/>
                    <a:pt x="37386" y="22907"/>
                    <a:pt x="36196" y="23007"/>
                  </a:cubicBezTo>
                  <a:cubicBezTo>
                    <a:pt x="35056" y="23106"/>
                    <a:pt x="33766" y="23304"/>
                    <a:pt x="32576" y="23552"/>
                  </a:cubicBezTo>
                  <a:cubicBezTo>
                    <a:pt x="30742" y="23800"/>
                    <a:pt x="28957" y="23899"/>
                    <a:pt x="27122" y="23949"/>
                  </a:cubicBezTo>
                  <a:cubicBezTo>
                    <a:pt x="26180" y="23949"/>
                    <a:pt x="25238" y="23949"/>
                    <a:pt x="24296" y="23899"/>
                  </a:cubicBezTo>
                  <a:cubicBezTo>
                    <a:pt x="23354" y="23849"/>
                    <a:pt x="22461" y="23849"/>
                    <a:pt x="21569" y="23800"/>
                  </a:cubicBezTo>
                  <a:cubicBezTo>
                    <a:pt x="20528" y="23750"/>
                    <a:pt x="19536" y="23701"/>
                    <a:pt x="18544" y="23602"/>
                  </a:cubicBezTo>
                  <a:cubicBezTo>
                    <a:pt x="17553" y="23552"/>
                    <a:pt x="16660" y="23403"/>
                    <a:pt x="15768" y="23304"/>
                  </a:cubicBezTo>
                  <a:cubicBezTo>
                    <a:pt x="14875" y="23205"/>
                    <a:pt x="13933" y="23106"/>
                    <a:pt x="12991" y="22957"/>
                  </a:cubicBezTo>
                  <a:cubicBezTo>
                    <a:pt x="12049" y="22858"/>
                    <a:pt x="11107" y="22709"/>
                    <a:pt x="10214" y="22560"/>
                  </a:cubicBezTo>
                  <a:cubicBezTo>
                    <a:pt x="9421" y="22461"/>
                    <a:pt x="8677" y="22362"/>
                    <a:pt x="7933" y="22312"/>
                  </a:cubicBezTo>
                  <a:cubicBezTo>
                    <a:pt x="7140" y="22213"/>
                    <a:pt x="6495" y="22213"/>
                    <a:pt x="5801" y="22164"/>
                  </a:cubicBezTo>
                  <a:cubicBezTo>
                    <a:pt x="5107" y="22065"/>
                    <a:pt x="4363" y="22015"/>
                    <a:pt x="3570" y="22015"/>
                  </a:cubicBezTo>
                  <a:lnTo>
                    <a:pt x="2380" y="22015"/>
                  </a:lnTo>
                  <a:cubicBezTo>
                    <a:pt x="2876" y="21370"/>
                    <a:pt x="3421" y="20726"/>
                    <a:pt x="3917" y="20032"/>
                  </a:cubicBezTo>
                  <a:cubicBezTo>
                    <a:pt x="4512" y="19189"/>
                    <a:pt x="5058" y="18296"/>
                    <a:pt x="5653" y="17404"/>
                  </a:cubicBezTo>
                  <a:cubicBezTo>
                    <a:pt x="6248" y="16561"/>
                    <a:pt x="6793" y="15768"/>
                    <a:pt x="7338" y="14925"/>
                  </a:cubicBezTo>
                  <a:cubicBezTo>
                    <a:pt x="7933" y="14131"/>
                    <a:pt x="8429" y="13288"/>
                    <a:pt x="8975" y="12445"/>
                  </a:cubicBezTo>
                  <a:cubicBezTo>
                    <a:pt x="9520" y="11603"/>
                    <a:pt x="10065" y="10760"/>
                    <a:pt x="10561" y="9917"/>
                  </a:cubicBezTo>
                  <a:cubicBezTo>
                    <a:pt x="11107" y="9074"/>
                    <a:pt x="11702" y="8181"/>
                    <a:pt x="12247" y="7289"/>
                  </a:cubicBezTo>
                  <a:cubicBezTo>
                    <a:pt x="12743" y="6396"/>
                    <a:pt x="13239" y="5553"/>
                    <a:pt x="13735" y="4661"/>
                  </a:cubicBezTo>
                  <a:cubicBezTo>
                    <a:pt x="14230" y="3818"/>
                    <a:pt x="14776" y="2926"/>
                    <a:pt x="15272" y="1984"/>
                  </a:cubicBezTo>
                  <a:cubicBezTo>
                    <a:pt x="15371" y="1835"/>
                    <a:pt x="15470" y="1686"/>
                    <a:pt x="15569" y="1488"/>
                  </a:cubicBezTo>
                  <a:cubicBezTo>
                    <a:pt x="15768" y="1041"/>
                    <a:pt x="15668" y="446"/>
                    <a:pt x="15222" y="149"/>
                  </a:cubicBezTo>
                  <a:cubicBezTo>
                    <a:pt x="15123" y="50"/>
                    <a:pt x="14974" y="0"/>
                    <a:pt x="14776"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8" name="Google Shape;3318;g12198cd4bbc_1_1"/>
            <p:cNvSpPr/>
            <p:nvPr/>
          </p:nvSpPr>
          <p:spPr>
            <a:xfrm>
              <a:off x="1323566" y="2500235"/>
              <a:ext cx="1361154" cy="98139"/>
            </a:xfrm>
            <a:custGeom>
              <a:rect b="b" l="l" r="r" t="t"/>
              <a:pathLst>
                <a:path extrusionOk="0" h="4910" w="59452">
                  <a:moveTo>
                    <a:pt x="943" y="0"/>
                  </a:moveTo>
                  <a:cubicBezTo>
                    <a:pt x="794" y="0"/>
                    <a:pt x="646" y="50"/>
                    <a:pt x="497" y="149"/>
                  </a:cubicBezTo>
                  <a:cubicBezTo>
                    <a:pt x="298" y="298"/>
                    <a:pt x="150" y="496"/>
                    <a:pt x="100" y="744"/>
                  </a:cubicBezTo>
                  <a:cubicBezTo>
                    <a:pt x="1" y="992"/>
                    <a:pt x="51" y="1289"/>
                    <a:pt x="150" y="1537"/>
                  </a:cubicBezTo>
                  <a:cubicBezTo>
                    <a:pt x="298" y="1736"/>
                    <a:pt x="447" y="1884"/>
                    <a:pt x="695" y="1984"/>
                  </a:cubicBezTo>
                  <a:cubicBezTo>
                    <a:pt x="1687" y="2132"/>
                    <a:pt x="2728" y="2232"/>
                    <a:pt x="3720" y="2281"/>
                  </a:cubicBezTo>
                  <a:lnTo>
                    <a:pt x="6496" y="2281"/>
                  </a:lnTo>
                  <a:cubicBezTo>
                    <a:pt x="8331" y="2281"/>
                    <a:pt x="10166" y="2380"/>
                    <a:pt x="12000" y="2479"/>
                  </a:cubicBezTo>
                  <a:cubicBezTo>
                    <a:pt x="13835" y="2628"/>
                    <a:pt x="15719" y="2876"/>
                    <a:pt x="17553" y="2975"/>
                  </a:cubicBezTo>
                  <a:cubicBezTo>
                    <a:pt x="19438" y="3074"/>
                    <a:pt x="21371" y="3174"/>
                    <a:pt x="23256" y="3322"/>
                  </a:cubicBezTo>
                  <a:cubicBezTo>
                    <a:pt x="25189" y="3422"/>
                    <a:pt x="27123" y="3620"/>
                    <a:pt x="29007" y="3719"/>
                  </a:cubicBezTo>
                  <a:cubicBezTo>
                    <a:pt x="30941" y="3868"/>
                    <a:pt x="32726" y="4066"/>
                    <a:pt x="34610" y="4264"/>
                  </a:cubicBezTo>
                  <a:cubicBezTo>
                    <a:pt x="36445" y="4413"/>
                    <a:pt x="38329" y="4562"/>
                    <a:pt x="40213" y="4661"/>
                  </a:cubicBezTo>
                  <a:cubicBezTo>
                    <a:pt x="42097" y="4810"/>
                    <a:pt x="43932" y="4859"/>
                    <a:pt x="45767" y="4909"/>
                  </a:cubicBezTo>
                  <a:cubicBezTo>
                    <a:pt x="47651" y="4909"/>
                    <a:pt x="49485" y="4909"/>
                    <a:pt x="51369" y="4810"/>
                  </a:cubicBezTo>
                  <a:cubicBezTo>
                    <a:pt x="52312" y="4760"/>
                    <a:pt x="53204" y="4661"/>
                    <a:pt x="54146" y="4612"/>
                  </a:cubicBezTo>
                  <a:lnTo>
                    <a:pt x="56873" y="4413"/>
                  </a:lnTo>
                  <a:cubicBezTo>
                    <a:pt x="57468" y="4364"/>
                    <a:pt x="58014" y="4364"/>
                    <a:pt x="58609" y="4314"/>
                  </a:cubicBezTo>
                  <a:cubicBezTo>
                    <a:pt x="59055" y="4314"/>
                    <a:pt x="59452" y="3868"/>
                    <a:pt x="59402" y="3422"/>
                  </a:cubicBezTo>
                  <a:cubicBezTo>
                    <a:pt x="59452" y="2926"/>
                    <a:pt x="59105" y="2479"/>
                    <a:pt x="58658" y="2430"/>
                  </a:cubicBezTo>
                  <a:cubicBezTo>
                    <a:pt x="57766" y="2430"/>
                    <a:pt x="56873" y="2529"/>
                    <a:pt x="55981" y="2579"/>
                  </a:cubicBezTo>
                  <a:cubicBezTo>
                    <a:pt x="55088" y="2628"/>
                    <a:pt x="54196" y="2628"/>
                    <a:pt x="53303" y="2678"/>
                  </a:cubicBezTo>
                  <a:cubicBezTo>
                    <a:pt x="52411" y="2777"/>
                    <a:pt x="51419" y="2827"/>
                    <a:pt x="50527" y="2876"/>
                  </a:cubicBezTo>
                  <a:lnTo>
                    <a:pt x="47700" y="2876"/>
                  </a:lnTo>
                  <a:cubicBezTo>
                    <a:pt x="45816" y="2876"/>
                    <a:pt x="43882" y="2827"/>
                    <a:pt x="41949" y="2727"/>
                  </a:cubicBezTo>
                  <a:cubicBezTo>
                    <a:pt x="40064" y="2628"/>
                    <a:pt x="38180" y="2479"/>
                    <a:pt x="36346" y="2331"/>
                  </a:cubicBezTo>
                  <a:cubicBezTo>
                    <a:pt x="34461" y="2182"/>
                    <a:pt x="32627" y="1934"/>
                    <a:pt x="30693" y="1785"/>
                  </a:cubicBezTo>
                  <a:cubicBezTo>
                    <a:pt x="28809" y="1637"/>
                    <a:pt x="27074" y="1537"/>
                    <a:pt x="25289" y="1389"/>
                  </a:cubicBezTo>
                  <a:cubicBezTo>
                    <a:pt x="23454" y="1240"/>
                    <a:pt x="21570" y="1091"/>
                    <a:pt x="19686" y="992"/>
                  </a:cubicBezTo>
                  <a:cubicBezTo>
                    <a:pt x="18744" y="942"/>
                    <a:pt x="17801" y="893"/>
                    <a:pt x="16859" y="843"/>
                  </a:cubicBezTo>
                  <a:cubicBezTo>
                    <a:pt x="15868" y="744"/>
                    <a:pt x="14876" y="645"/>
                    <a:pt x="13884" y="595"/>
                  </a:cubicBezTo>
                  <a:cubicBezTo>
                    <a:pt x="12050" y="397"/>
                    <a:pt x="10166" y="298"/>
                    <a:pt x="8331" y="199"/>
                  </a:cubicBezTo>
                  <a:lnTo>
                    <a:pt x="5802" y="199"/>
                  </a:lnTo>
                  <a:cubicBezTo>
                    <a:pt x="5141" y="199"/>
                    <a:pt x="4458" y="221"/>
                    <a:pt x="3782" y="221"/>
                  </a:cubicBezTo>
                  <a:cubicBezTo>
                    <a:pt x="3444" y="221"/>
                    <a:pt x="3108" y="215"/>
                    <a:pt x="2778" y="199"/>
                  </a:cubicBezTo>
                  <a:cubicBezTo>
                    <a:pt x="2232" y="149"/>
                    <a:pt x="1736" y="99"/>
                    <a:pt x="1241" y="50"/>
                  </a:cubicBezTo>
                  <a:lnTo>
                    <a:pt x="943" y="0"/>
                  </a:ln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9" name="Google Shape;3319;g12198cd4bbc_1_1"/>
            <p:cNvSpPr/>
            <p:nvPr/>
          </p:nvSpPr>
          <p:spPr>
            <a:xfrm>
              <a:off x="2446314" y="2550783"/>
              <a:ext cx="560813" cy="817609"/>
            </a:xfrm>
            <a:custGeom>
              <a:rect b="b" l="l" r="r" t="t"/>
              <a:pathLst>
                <a:path extrusionOk="0" h="40906" w="24495">
                  <a:moveTo>
                    <a:pt x="1140" y="38675"/>
                  </a:moveTo>
                  <a:lnTo>
                    <a:pt x="1190" y="38724"/>
                  </a:lnTo>
                  <a:lnTo>
                    <a:pt x="942" y="38724"/>
                  </a:lnTo>
                  <a:lnTo>
                    <a:pt x="1140" y="38675"/>
                  </a:lnTo>
                  <a:close/>
                  <a:moveTo>
                    <a:pt x="9619" y="0"/>
                  </a:moveTo>
                  <a:cubicBezTo>
                    <a:pt x="9421" y="0"/>
                    <a:pt x="9272" y="50"/>
                    <a:pt x="9123" y="149"/>
                  </a:cubicBezTo>
                  <a:lnTo>
                    <a:pt x="9074" y="198"/>
                  </a:lnTo>
                  <a:cubicBezTo>
                    <a:pt x="8876" y="347"/>
                    <a:pt x="8727" y="545"/>
                    <a:pt x="8677" y="793"/>
                  </a:cubicBezTo>
                  <a:cubicBezTo>
                    <a:pt x="8578" y="1091"/>
                    <a:pt x="8628" y="1388"/>
                    <a:pt x="8776" y="1636"/>
                  </a:cubicBezTo>
                  <a:cubicBezTo>
                    <a:pt x="9421" y="2678"/>
                    <a:pt x="10016" y="3719"/>
                    <a:pt x="10661" y="4710"/>
                  </a:cubicBezTo>
                  <a:cubicBezTo>
                    <a:pt x="11355" y="5752"/>
                    <a:pt x="11950" y="6743"/>
                    <a:pt x="12693" y="7685"/>
                  </a:cubicBezTo>
                  <a:cubicBezTo>
                    <a:pt x="13437" y="8627"/>
                    <a:pt x="14181" y="9569"/>
                    <a:pt x="14925" y="10512"/>
                  </a:cubicBezTo>
                  <a:cubicBezTo>
                    <a:pt x="15668" y="11454"/>
                    <a:pt x="16363" y="12396"/>
                    <a:pt x="17106" y="13338"/>
                  </a:cubicBezTo>
                  <a:cubicBezTo>
                    <a:pt x="17999" y="14429"/>
                    <a:pt x="18991" y="15519"/>
                    <a:pt x="19833" y="16660"/>
                  </a:cubicBezTo>
                  <a:cubicBezTo>
                    <a:pt x="20230" y="17255"/>
                    <a:pt x="20676" y="17800"/>
                    <a:pt x="21123" y="18346"/>
                  </a:cubicBezTo>
                  <a:cubicBezTo>
                    <a:pt x="21321" y="18643"/>
                    <a:pt x="21519" y="18891"/>
                    <a:pt x="21767" y="19139"/>
                  </a:cubicBezTo>
                  <a:cubicBezTo>
                    <a:pt x="21966" y="19436"/>
                    <a:pt x="22114" y="19585"/>
                    <a:pt x="22313" y="19784"/>
                  </a:cubicBezTo>
                  <a:cubicBezTo>
                    <a:pt x="22263" y="20081"/>
                    <a:pt x="22164" y="20428"/>
                    <a:pt x="22015" y="20726"/>
                  </a:cubicBezTo>
                  <a:cubicBezTo>
                    <a:pt x="21767" y="21370"/>
                    <a:pt x="21470" y="22015"/>
                    <a:pt x="21172" y="22659"/>
                  </a:cubicBezTo>
                  <a:cubicBezTo>
                    <a:pt x="20825" y="23304"/>
                    <a:pt x="20428" y="23899"/>
                    <a:pt x="20032" y="24494"/>
                  </a:cubicBezTo>
                  <a:cubicBezTo>
                    <a:pt x="18693" y="26378"/>
                    <a:pt x="17305" y="28213"/>
                    <a:pt x="15966" y="29998"/>
                  </a:cubicBezTo>
                  <a:cubicBezTo>
                    <a:pt x="15272" y="30940"/>
                    <a:pt x="14578" y="31882"/>
                    <a:pt x="13933" y="32774"/>
                  </a:cubicBezTo>
                  <a:cubicBezTo>
                    <a:pt x="13288" y="33766"/>
                    <a:pt x="12594" y="34658"/>
                    <a:pt x="11851" y="35501"/>
                  </a:cubicBezTo>
                  <a:cubicBezTo>
                    <a:pt x="11305" y="36146"/>
                    <a:pt x="10760" y="36741"/>
                    <a:pt x="10165" y="37237"/>
                  </a:cubicBezTo>
                  <a:cubicBezTo>
                    <a:pt x="9966" y="37435"/>
                    <a:pt x="9718" y="37584"/>
                    <a:pt x="9471" y="37732"/>
                  </a:cubicBezTo>
                  <a:cubicBezTo>
                    <a:pt x="9371" y="37782"/>
                    <a:pt x="9223" y="37832"/>
                    <a:pt x="9074" y="37832"/>
                  </a:cubicBezTo>
                  <a:cubicBezTo>
                    <a:pt x="8826" y="37832"/>
                    <a:pt x="8578" y="37832"/>
                    <a:pt x="8330" y="37881"/>
                  </a:cubicBezTo>
                  <a:cubicBezTo>
                    <a:pt x="7983" y="37881"/>
                    <a:pt x="7586" y="37931"/>
                    <a:pt x="7239" y="37980"/>
                  </a:cubicBezTo>
                  <a:cubicBezTo>
                    <a:pt x="6495" y="38080"/>
                    <a:pt x="5752" y="38129"/>
                    <a:pt x="5058" y="38228"/>
                  </a:cubicBezTo>
                  <a:cubicBezTo>
                    <a:pt x="4314" y="38278"/>
                    <a:pt x="3669" y="38327"/>
                    <a:pt x="3025" y="38427"/>
                  </a:cubicBezTo>
                  <a:lnTo>
                    <a:pt x="1983" y="38526"/>
                  </a:lnTo>
                  <a:lnTo>
                    <a:pt x="1289" y="38625"/>
                  </a:lnTo>
                  <a:lnTo>
                    <a:pt x="1091" y="38625"/>
                  </a:lnTo>
                  <a:cubicBezTo>
                    <a:pt x="793" y="38625"/>
                    <a:pt x="545" y="38724"/>
                    <a:pt x="397" y="38922"/>
                  </a:cubicBezTo>
                  <a:cubicBezTo>
                    <a:pt x="0" y="39369"/>
                    <a:pt x="0" y="40063"/>
                    <a:pt x="397" y="40509"/>
                  </a:cubicBezTo>
                  <a:cubicBezTo>
                    <a:pt x="496" y="40608"/>
                    <a:pt x="595" y="40707"/>
                    <a:pt x="694" y="40757"/>
                  </a:cubicBezTo>
                  <a:lnTo>
                    <a:pt x="942" y="40856"/>
                  </a:lnTo>
                  <a:lnTo>
                    <a:pt x="1240" y="40906"/>
                  </a:lnTo>
                  <a:lnTo>
                    <a:pt x="1488" y="40906"/>
                  </a:lnTo>
                  <a:lnTo>
                    <a:pt x="2033" y="40856"/>
                  </a:lnTo>
                  <a:lnTo>
                    <a:pt x="3322" y="40757"/>
                  </a:lnTo>
                  <a:cubicBezTo>
                    <a:pt x="4314" y="40658"/>
                    <a:pt x="5256" y="40608"/>
                    <a:pt x="6198" y="40509"/>
                  </a:cubicBezTo>
                  <a:lnTo>
                    <a:pt x="7636" y="40360"/>
                  </a:lnTo>
                  <a:cubicBezTo>
                    <a:pt x="8082" y="40311"/>
                    <a:pt x="8528" y="40311"/>
                    <a:pt x="8975" y="40261"/>
                  </a:cubicBezTo>
                  <a:cubicBezTo>
                    <a:pt x="9322" y="40261"/>
                    <a:pt x="9669" y="40162"/>
                    <a:pt x="9966" y="40013"/>
                  </a:cubicBezTo>
                  <a:cubicBezTo>
                    <a:pt x="10313" y="39864"/>
                    <a:pt x="10661" y="39716"/>
                    <a:pt x="10958" y="39468"/>
                  </a:cubicBezTo>
                  <a:cubicBezTo>
                    <a:pt x="11751" y="38774"/>
                    <a:pt x="12495" y="38030"/>
                    <a:pt x="13239" y="37237"/>
                  </a:cubicBezTo>
                  <a:cubicBezTo>
                    <a:pt x="13983" y="36394"/>
                    <a:pt x="14677" y="35452"/>
                    <a:pt x="15321" y="34510"/>
                  </a:cubicBezTo>
                  <a:cubicBezTo>
                    <a:pt x="16660" y="32625"/>
                    <a:pt x="18098" y="30791"/>
                    <a:pt x="19486" y="28956"/>
                  </a:cubicBezTo>
                  <a:cubicBezTo>
                    <a:pt x="20181" y="28014"/>
                    <a:pt x="20875" y="27072"/>
                    <a:pt x="21519" y="26130"/>
                  </a:cubicBezTo>
                  <a:cubicBezTo>
                    <a:pt x="21866" y="25684"/>
                    <a:pt x="22213" y="25188"/>
                    <a:pt x="22511" y="24692"/>
                  </a:cubicBezTo>
                  <a:cubicBezTo>
                    <a:pt x="22858" y="24147"/>
                    <a:pt x="23106" y="23651"/>
                    <a:pt x="23354" y="23155"/>
                  </a:cubicBezTo>
                  <a:cubicBezTo>
                    <a:pt x="23651" y="22560"/>
                    <a:pt x="23899" y="21916"/>
                    <a:pt x="24098" y="21271"/>
                  </a:cubicBezTo>
                  <a:cubicBezTo>
                    <a:pt x="24197" y="21023"/>
                    <a:pt x="24296" y="20775"/>
                    <a:pt x="24346" y="20527"/>
                  </a:cubicBezTo>
                  <a:cubicBezTo>
                    <a:pt x="24395" y="20329"/>
                    <a:pt x="24445" y="20131"/>
                    <a:pt x="24445" y="19883"/>
                  </a:cubicBezTo>
                  <a:cubicBezTo>
                    <a:pt x="24494" y="19684"/>
                    <a:pt x="24494" y="19486"/>
                    <a:pt x="24445" y="19288"/>
                  </a:cubicBezTo>
                  <a:cubicBezTo>
                    <a:pt x="24395" y="19089"/>
                    <a:pt x="24296" y="18841"/>
                    <a:pt x="24197" y="18643"/>
                  </a:cubicBezTo>
                  <a:lnTo>
                    <a:pt x="23949" y="18296"/>
                  </a:lnTo>
                  <a:lnTo>
                    <a:pt x="23850" y="18098"/>
                  </a:lnTo>
                  <a:cubicBezTo>
                    <a:pt x="23106" y="17304"/>
                    <a:pt x="22412" y="16461"/>
                    <a:pt x="21767" y="15619"/>
                  </a:cubicBezTo>
                  <a:cubicBezTo>
                    <a:pt x="21123" y="14776"/>
                    <a:pt x="20379" y="13834"/>
                    <a:pt x="19635" y="12991"/>
                  </a:cubicBezTo>
                  <a:cubicBezTo>
                    <a:pt x="18891" y="12148"/>
                    <a:pt x="18148" y="11206"/>
                    <a:pt x="17404" y="10264"/>
                  </a:cubicBezTo>
                  <a:cubicBezTo>
                    <a:pt x="15966" y="8429"/>
                    <a:pt x="14429" y="6644"/>
                    <a:pt x="13090" y="4710"/>
                  </a:cubicBezTo>
                  <a:cubicBezTo>
                    <a:pt x="12693" y="4066"/>
                    <a:pt x="12247" y="3471"/>
                    <a:pt x="11851" y="2826"/>
                  </a:cubicBezTo>
                  <a:cubicBezTo>
                    <a:pt x="11355" y="2083"/>
                    <a:pt x="10908" y="1289"/>
                    <a:pt x="10413" y="545"/>
                  </a:cubicBezTo>
                  <a:cubicBezTo>
                    <a:pt x="10313" y="298"/>
                    <a:pt x="10115" y="149"/>
                    <a:pt x="9867" y="50"/>
                  </a:cubicBezTo>
                  <a:cubicBezTo>
                    <a:pt x="9768" y="0"/>
                    <a:pt x="9669" y="0"/>
                    <a:pt x="9619"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320" name="Google Shape;3320;g12198cd4bbc_1_1"/>
          <p:cNvSpPr txBox="1"/>
          <p:nvPr/>
        </p:nvSpPr>
        <p:spPr>
          <a:xfrm>
            <a:off x="4207705" y="2760635"/>
            <a:ext cx="927600" cy="446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chemeClr val="lt1"/>
                </a:solidFill>
                <a:latin typeface="Neucha"/>
                <a:ea typeface="Neucha"/>
                <a:cs typeface="Neucha"/>
                <a:sym typeface="Neucha"/>
              </a:rPr>
              <a:t>03</a:t>
            </a:r>
            <a:endParaRPr b="1" i="0" sz="3000" u="none" cap="none" strike="noStrike">
              <a:solidFill>
                <a:schemeClr val="lt1"/>
              </a:solidFill>
              <a:latin typeface="Neucha"/>
              <a:ea typeface="Neucha"/>
              <a:cs typeface="Neucha"/>
              <a:sym typeface="Neucha"/>
            </a:endParaRPr>
          </a:p>
        </p:txBody>
      </p:sp>
      <p:sp>
        <p:nvSpPr>
          <p:cNvPr id="3321" name="Google Shape;3321;g12198cd4bbc_1_1"/>
          <p:cNvSpPr txBox="1"/>
          <p:nvPr/>
        </p:nvSpPr>
        <p:spPr>
          <a:xfrm>
            <a:off x="5781552" y="2760635"/>
            <a:ext cx="927600" cy="446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chemeClr val="lt1"/>
                </a:solidFill>
                <a:latin typeface="Neucha"/>
                <a:ea typeface="Neucha"/>
                <a:cs typeface="Neucha"/>
                <a:sym typeface="Neucha"/>
              </a:rPr>
              <a:t>04</a:t>
            </a:r>
            <a:endParaRPr b="1" i="0" sz="3000" u="none" cap="none" strike="noStrike">
              <a:solidFill>
                <a:schemeClr val="lt1"/>
              </a:solidFill>
              <a:latin typeface="Neucha"/>
              <a:ea typeface="Neucha"/>
              <a:cs typeface="Neucha"/>
              <a:sym typeface="Neucha"/>
            </a:endParaRPr>
          </a:p>
        </p:txBody>
      </p:sp>
      <p:sp>
        <p:nvSpPr>
          <p:cNvPr id="3322" name="Google Shape;3322;g12198cd4bbc_1_1"/>
          <p:cNvSpPr txBox="1"/>
          <p:nvPr/>
        </p:nvSpPr>
        <p:spPr>
          <a:xfrm>
            <a:off x="416748" y="1684950"/>
            <a:ext cx="2220600" cy="810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0A1533"/>
                </a:solidFill>
                <a:latin typeface="Roboto Condensed"/>
                <a:ea typeface="Roboto Condensed"/>
                <a:cs typeface="Roboto Condensed"/>
                <a:sym typeface="Roboto Condensed"/>
              </a:rPr>
              <a:t>Experimented with 15+ models. </a:t>
            </a:r>
            <a:endParaRPr b="0" i="0" sz="1800" u="none" cap="none" strike="noStrike">
              <a:solidFill>
                <a:srgbClr val="0A1533"/>
              </a:solidFill>
              <a:latin typeface="Roboto Condensed"/>
              <a:ea typeface="Roboto Condensed"/>
              <a:cs typeface="Roboto Condensed"/>
              <a:sym typeface="Roboto Condensed"/>
            </a:endParaRPr>
          </a:p>
        </p:txBody>
      </p:sp>
      <p:sp>
        <p:nvSpPr>
          <p:cNvPr id="3323" name="Google Shape;3323;g12198cd4bbc_1_1"/>
          <p:cNvSpPr txBox="1"/>
          <p:nvPr/>
        </p:nvSpPr>
        <p:spPr>
          <a:xfrm>
            <a:off x="651048" y="1391250"/>
            <a:ext cx="1752000" cy="4461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0A1533"/>
                </a:solidFill>
                <a:latin typeface="Roboto Condensed"/>
                <a:ea typeface="Roboto Condensed"/>
                <a:cs typeface="Roboto Condensed"/>
                <a:sym typeface="Roboto Condensed"/>
              </a:rPr>
              <a:t>Choose Model</a:t>
            </a:r>
            <a:endParaRPr b="1" i="0" sz="2000" u="none" cap="none" strike="noStrike">
              <a:solidFill>
                <a:srgbClr val="0A1533"/>
              </a:solidFill>
              <a:latin typeface="Roboto Condensed"/>
              <a:ea typeface="Roboto Condensed"/>
              <a:cs typeface="Roboto Condensed"/>
              <a:sym typeface="Roboto Condensed"/>
            </a:endParaRPr>
          </a:p>
        </p:txBody>
      </p:sp>
      <p:sp>
        <p:nvSpPr>
          <p:cNvPr id="3324" name="Google Shape;3324;g12198cd4bbc_1_1"/>
          <p:cNvSpPr txBox="1"/>
          <p:nvPr/>
        </p:nvSpPr>
        <p:spPr>
          <a:xfrm>
            <a:off x="3562284" y="1684950"/>
            <a:ext cx="2220600" cy="810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0A1533"/>
                </a:solidFill>
                <a:latin typeface="Roboto Condensed"/>
                <a:ea typeface="Roboto Condensed"/>
                <a:cs typeface="Roboto Condensed"/>
                <a:sym typeface="Roboto Condensed"/>
              </a:rPr>
              <a:t>Efficient use of training data</a:t>
            </a:r>
            <a:endParaRPr b="0" i="0" sz="1800" u="none" cap="none" strike="noStrike">
              <a:solidFill>
                <a:srgbClr val="0A1533"/>
              </a:solidFill>
              <a:latin typeface="Roboto Condensed"/>
              <a:ea typeface="Roboto Condensed"/>
              <a:cs typeface="Roboto Condensed"/>
              <a:sym typeface="Roboto Condensed"/>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A1533"/>
              </a:solidFill>
              <a:latin typeface="Roboto Condensed"/>
              <a:ea typeface="Roboto Condensed"/>
              <a:cs typeface="Roboto Condensed"/>
              <a:sym typeface="Roboto Condensed"/>
            </a:endParaRPr>
          </a:p>
        </p:txBody>
      </p:sp>
      <p:sp>
        <p:nvSpPr>
          <p:cNvPr id="3325" name="Google Shape;3325;g12198cd4bbc_1_1"/>
          <p:cNvSpPr txBox="1"/>
          <p:nvPr/>
        </p:nvSpPr>
        <p:spPr>
          <a:xfrm>
            <a:off x="3562275" y="1391250"/>
            <a:ext cx="2220600" cy="4461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0A1533"/>
                </a:solidFill>
                <a:latin typeface="Roboto Condensed"/>
                <a:ea typeface="Roboto Condensed"/>
                <a:cs typeface="Roboto Condensed"/>
                <a:sym typeface="Roboto Condensed"/>
              </a:rPr>
              <a:t>Cross Validation</a:t>
            </a:r>
            <a:endParaRPr b="1" i="0" sz="2000" u="none" cap="none" strike="noStrike">
              <a:solidFill>
                <a:srgbClr val="0A1533"/>
              </a:solidFill>
              <a:latin typeface="Roboto Condensed"/>
              <a:ea typeface="Roboto Condensed"/>
              <a:cs typeface="Roboto Condensed"/>
              <a:sym typeface="Roboto Condensed"/>
            </a:endParaRPr>
          </a:p>
        </p:txBody>
      </p:sp>
      <p:sp>
        <p:nvSpPr>
          <p:cNvPr id="3326" name="Google Shape;3326;g12198cd4bbc_1_1"/>
          <p:cNvSpPr txBox="1"/>
          <p:nvPr/>
        </p:nvSpPr>
        <p:spPr>
          <a:xfrm>
            <a:off x="1800225" y="3837100"/>
            <a:ext cx="2753400" cy="810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0A1533"/>
                </a:solidFill>
                <a:latin typeface="Roboto Condensed"/>
                <a:ea typeface="Roboto Condensed"/>
                <a:cs typeface="Roboto Condensed"/>
                <a:sym typeface="Roboto Condensed"/>
              </a:rPr>
              <a:t>Choose the right hyper params and run GridSearch</a:t>
            </a:r>
            <a:endParaRPr b="0" i="0" sz="1800" u="none" cap="none" strike="noStrike">
              <a:solidFill>
                <a:srgbClr val="0A1533"/>
              </a:solidFill>
              <a:latin typeface="Roboto Condensed"/>
              <a:ea typeface="Roboto Condensed"/>
              <a:cs typeface="Roboto Condensed"/>
              <a:sym typeface="Roboto Condensed"/>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A1533"/>
              </a:solidFill>
              <a:latin typeface="Roboto Condensed"/>
              <a:ea typeface="Roboto Condensed"/>
              <a:cs typeface="Roboto Condensed"/>
              <a:sym typeface="Roboto Condensed"/>
            </a:endParaRPr>
          </a:p>
        </p:txBody>
      </p:sp>
      <p:sp>
        <p:nvSpPr>
          <p:cNvPr id="3327" name="Google Shape;3327;g12198cd4bbc_1_1"/>
          <p:cNvSpPr txBox="1"/>
          <p:nvPr/>
        </p:nvSpPr>
        <p:spPr>
          <a:xfrm>
            <a:off x="2221898" y="3543397"/>
            <a:ext cx="1752000" cy="4461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0A1533"/>
                </a:solidFill>
                <a:latin typeface="Roboto Condensed"/>
                <a:ea typeface="Roboto Condensed"/>
                <a:cs typeface="Roboto Condensed"/>
                <a:sym typeface="Roboto Condensed"/>
              </a:rPr>
              <a:t>Grid Search</a:t>
            </a:r>
            <a:endParaRPr b="1" i="0" sz="2000" u="none" cap="none" strike="noStrike">
              <a:solidFill>
                <a:srgbClr val="0A1533"/>
              </a:solidFill>
              <a:latin typeface="Roboto Condensed"/>
              <a:ea typeface="Roboto Condensed"/>
              <a:cs typeface="Roboto Condensed"/>
              <a:sym typeface="Roboto Condensed"/>
            </a:endParaRPr>
          </a:p>
        </p:txBody>
      </p:sp>
      <p:sp>
        <p:nvSpPr>
          <p:cNvPr id="3328" name="Google Shape;3328;g12198cd4bbc_1_1"/>
          <p:cNvSpPr txBox="1"/>
          <p:nvPr/>
        </p:nvSpPr>
        <p:spPr>
          <a:xfrm>
            <a:off x="5135052" y="3837097"/>
            <a:ext cx="2220600" cy="810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0A1533"/>
                </a:solidFill>
                <a:latin typeface="Roboto Condensed"/>
                <a:ea typeface="Roboto Condensed"/>
                <a:cs typeface="Roboto Condensed"/>
                <a:sym typeface="Roboto Condensed"/>
              </a:rPr>
              <a:t>Use F1 as the metric for choosing the best model</a:t>
            </a:r>
            <a:endParaRPr b="0" i="0" sz="1800" u="none" cap="none" strike="noStrike">
              <a:solidFill>
                <a:srgbClr val="0A1533"/>
              </a:solidFill>
              <a:latin typeface="Roboto Condensed"/>
              <a:ea typeface="Roboto Condensed"/>
              <a:cs typeface="Roboto Condensed"/>
              <a:sym typeface="Roboto Condensed"/>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A1533"/>
              </a:solidFill>
              <a:latin typeface="Roboto Condensed"/>
              <a:ea typeface="Roboto Condensed"/>
              <a:cs typeface="Roboto Condensed"/>
              <a:sym typeface="Roboto Condensed"/>
            </a:endParaRPr>
          </a:p>
        </p:txBody>
      </p:sp>
      <p:sp>
        <p:nvSpPr>
          <p:cNvPr id="3329" name="Google Shape;3329;g12198cd4bbc_1_1"/>
          <p:cNvSpPr txBox="1"/>
          <p:nvPr/>
        </p:nvSpPr>
        <p:spPr>
          <a:xfrm>
            <a:off x="5369352" y="3543397"/>
            <a:ext cx="1752000" cy="4461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0A1533"/>
                </a:solidFill>
                <a:latin typeface="Roboto Condensed"/>
                <a:ea typeface="Roboto Condensed"/>
                <a:cs typeface="Roboto Condensed"/>
                <a:sym typeface="Roboto Condensed"/>
              </a:rPr>
              <a:t>Evaluation</a:t>
            </a:r>
            <a:endParaRPr b="1" i="0" sz="2000" u="none" cap="none" strike="noStrike">
              <a:solidFill>
                <a:srgbClr val="0A1533"/>
              </a:solidFill>
              <a:latin typeface="Roboto Condensed"/>
              <a:ea typeface="Roboto Condensed"/>
              <a:cs typeface="Roboto Condensed"/>
              <a:sym typeface="Roboto Condensed"/>
            </a:endParaRPr>
          </a:p>
        </p:txBody>
      </p:sp>
      <p:grpSp>
        <p:nvGrpSpPr>
          <p:cNvPr id="3330" name="Google Shape;3330;g12198cd4bbc_1_1"/>
          <p:cNvGrpSpPr/>
          <p:nvPr/>
        </p:nvGrpSpPr>
        <p:grpSpPr>
          <a:xfrm>
            <a:off x="7034909" y="2606478"/>
            <a:ext cx="1619532" cy="732641"/>
            <a:chOff x="4351201" y="2504192"/>
            <a:chExt cx="1903764" cy="861222"/>
          </a:xfrm>
        </p:grpSpPr>
        <p:sp>
          <p:nvSpPr>
            <p:cNvPr id="3331" name="Google Shape;3331;g12198cd4bbc_1_1"/>
            <p:cNvSpPr/>
            <p:nvPr/>
          </p:nvSpPr>
          <p:spPr>
            <a:xfrm>
              <a:off x="4353467" y="2504192"/>
              <a:ext cx="1901498" cy="854725"/>
            </a:xfrm>
            <a:custGeom>
              <a:rect b="b" l="l" r="r" t="t"/>
              <a:pathLst>
                <a:path extrusionOk="0" h="42763" w="83053">
                  <a:moveTo>
                    <a:pt x="61187" y="1"/>
                  </a:moveTo>
                  <a:lnTo>
                    <a:pt x="59947" y="50"/>
                  </a:lnTo>
                  <a:cubicBezTo>
                    <a:pt x="59005" y="100"/>
                    <a:pt x="58063" y="112"/>
                    <a:pt x="57121" y="112"/>
                  </a:cubicBezTo>
                  <a:cubicBezTo>
                    <a:pt x="56179" y="112"/>
                    <a:pt x="55236" y="100"/>
                    <a:pt x="54294" y="100"/>
                  </a:cubicBezTo>
                  <a:lnTo>
                    <a:pt x="48890" y="100"/>
                  </a:lnTo>
                  <a:cubicBezTo>
                    <a:pt x="45072" y="100"/>
                    <a:pt x="41254" y="100"/>
                    <a:pt x="37486" y="149"/>
                  </a:cubicBezTo>
                  <a:cubicBezTo>
                    <a:pt x="35552" y="199"/>
                    <a:pt x="33668" y="249"/>
                    <a:pt x="31783" y="298"/>
                  </a:cubicBezTo>
                  <a:cubicBezTo>
                    <a:pt x="30792" y="298"/>
                    <a:pt x="29800" y="298"/>
                    <a:pt x="28808" y="348"/>
                  </a:cubicBezTo>
                  <a:cubicBezTo>
                    <a:pt x="27866" y="397"/>
                    <a:pt x="27023" y="447"/>
                    <a:pt x="26131" y="496"/>
                  </a:cubicBezTo>
                  <a:cubicBezTo>
                    <a:pt x="24197" y="596"/>
                    <a:pt x="22313" y="695"/>
                    <a:pt x="20429" y="794"/>
                  </a:cubicBezTo>
                  <a:cubicBezTo>
                    <a:pt x="19487" y="844"/>
                    <a:pt x="18545" y="844"/>
                    <a:pt x="17553" y="893"/>
                  </a:cubicBezTo>
                  <a:cubicBezTo>
                    <a:pt x="16611" y="943"/>
                    <a:pt x="15718" y="992"/>
                    <a:pt x="14776" y="1042"/>
                  </a:cubicBezTo>
                  <a:cubicBezTo>
                    <a:pt x="13586" y="1091"/>
                    <a:pt x="12446" y="1141"/>
                    <a:pt x="11256" y="1191"/>
                  </a:cubicBezTo>
                  <a:cubicBezTo>
                    <a:pt x="10763" y="1211"/>
                    <a:pt x="10279" y="1223"/>
                    <a:pt x="9796" y="1223"/>
                  </a:cubicBezTo>
                  <a:cubicBezTo>
                    <a:pt x="9113" y="1223"/>
                    <a:pt x="8433" y="1199"/>
                    <a:pt x="7735" y="1141"/>
                  </a:cubicBezTo>
                  <a:lnTo>
                    <a:pt x="7636" y="1141"/>
                  </a:lnTo>
                  <a:cubicBezTo>
                    <a:pt x="7488" y="1091"/>
                    <a:pt x="7339" y="1042"/>
                    <a:pt x="7140" y="1042"/>
                  </a:cubicBezTo>
                  <a:cubicBezTo>
                    <a:pt x="6843" y="1042"/>
                    <a:pt x="6545" y="1240"/>
                    <a:pt x="6397" y="1538"/>
                  </a:cubicBezTo>
                  <a:cubicBezTo>
                    <a:pt x="6248" y="1885"/>
                    <a:pt x="6248" y="2281"/>
                    <a:pt x="6446" y="2629"/>
                  </a:cubicBezTo>
                  <a:cubicBezTo>
                    <a:pt x="6645" y="2926"/>
                    <a:pt x="6893" y="3224"/>
                    <a:pt x="7091" y="3521"/>
                  </a:cubicBezTo>
                  <a:cubicBezTo>
                    <a:pt x="7587" y="4265"/>
                    <a:pt x="8033" y="4959"/>
                    <a:pt x="8479" y="5703"/>
                  </a:cubicBezTo>
                  <a:cubicBezTo>
                    <a:pt x="8975" y="6546"/>
                    <a:pt x="9471" y="7339"/>
                    <a:pt x="9967" y="8132"/>
                  </a:cubicBezTo>
                  <a:cubicBezTo>
                    <a:pt x="10463" y="8975"/>
                    <a:pt x="11058" y="9868"/>
                    <a:pt x="11553" y="10711"/>
                  </a:cubicBezTo>
                  <a:cubicBezTo>
                    <a:pt x="12099" y="11603"/>
                    <a:pt x="12595" y="12347"/>
                    <a:pt x="13140" y="13140"/>
                  </a:cubicBezTo>
                  <a:cubicBezTo>
                    <a:pt x="13834" y="14132"/>
                    <a:pt x="14479" y="15123"/>
                    <a:pt x="15173" y="16115"/>
                  </a:cubicBezTo>
                  <a:cubicBezTo>
                    <a:pt x="15867" y="17057"/>
                    <a:pt x="16462" y="17850"/>
                    <a:pt x="17057" y="18743"/>
                  </a:cubicBezTo>
                  <a:cubicBezTo>
                    <a:pt x="17553" y="19437"/>
                    <a:pt x="17999" y="20131"/>
                    <a:pt x="18396" y="20875"/>
                  </a:cubicBezTo>
                  <a:cubicBezTo>
                    <a:pt x="18644" y="21272"/>
                    <a:pt x="18842" y="21619"/>
                    <a:pt x="19041" y="22015"/>
                  </a:cubicBezTo>
                  <a:cubicBezTo>
                    <a:pt x="19140" y="22214"/>
                    <a:pt x="19288" y="22462"/>
                    <a:pt x="19388" y="22660"/>
                  </a:cubicBezTo>
                  <a:lnTo>
                    <a:pt x="18941" y="23106"/>
                  </a:lnTo>
                  <a:cubicBezTo>
                    <a:pt x="18644" y="23453"/>
                    <a:pt x="18297" y="23751"/>
                    <a:pt x="17999" y="24098"/>
                  </a:cubicBezTo>
                  <a:cubicBezTo>
                    <a:pt x="17702" y="24445"/>
                    <a:pt x="17355" y="24842"/>
                    <a:pt x="17008" y="25189"/>
                  </a:cubicBezTo>
                  <a:lnTo>
                    <a:pt x="16016" y="26180"/>
                  </a:lnTo>
                  <a:cubicBezTo>
                    <a:pt x="15322" y="26874"/>
                    <a:pt x="14628" y="27569"/>
                    <a:pt x="13933" y="28213"/>
                  </a:cubicBezTo>
                  <a:cubicBezTo>
                    <a:pt x="13239" y="28907"/>
                    <a:pt x="12495" y="29552"/>
                    <a:pt x="11801" y="30246"/>
                  </a:cubicBezTo>
                  <a:cubicBezTo>
                    <a:pt x="11107" y="30940"/>
                    <a:pt x="10463" y="31585"/>
                    <a:pt x="9768" y="32279"/>
                  </a:cubicBezTo>
                  <a:cubicBezTo>
                    <a:pt x="9074" y="32973"/>
                    <a:pt x="8330" y="33717"/>
                    <a:pt x="7636" y="34411"/>
                  </a:cubicBezTo>
                  <a:cubicBezTo>
                    <a:pt x="6942" y="35155"/>
                    <a:pt x="6248" y="35799"/>
                    <a:pt x="5554" y="36444"/>
                  </a:cubicBezTo>
                  <a:cubicBezTo>
                    <a:pt x="4860" y="37088"/>
                    <a:pt x="4116" y="37783"/>
                    <a:pt x="3422" y="38477"/>
                  </a:cubicBezTo>
                  <a:cubicBezTo>
                    <a:pt x="2728" y="39171"/>
                    <a:pt x="2083" y="39865"/>
                    <a:pt x="1389" y="40460"/>
                  </a:cubicBezTo>
                  <a:cubicBezTo>
                    <a:pt x="1091" y="40708"/>
                    <a:pt x="794" y="40956"/>
                    <a:pt x="496" y="41204"/>
                  </a:cubicBezTo>
                  <a:cubicBezTo>
                    <a:pt x="149" y="41452"/>
                    <a:pt x="0" y="41948"/>
                    <a:pt x="248" y="42344"/>
                  </a:cubicBezTo>
                  <a:cubicBezTo>
                    <a:pt x="348" y="42609"/>
                    <a:pt x="601" y="42763"/>
                    <a:pt x="862" y="42763"/>
                  </a:cubicBezTo>
                  <a:cubicBezTo>
                    <a:pt x="992" y="42763"/>
                    <a:pt x="1124" y="42724"/>
                    <a:pt x="1240" y="42642"/>
                  </a:cubicBezTo>
                  <a:cubicBezTo>
                    <a:pt x="1686" y="42295"/>
                    <a:pt x="2133" y="41948"/>
                    <a:pt x="2529" y="41600"/>
                  </a:cubicBezTo>
                  <a:cubicBezTo>
                    <a:pt x="2926" y="41253"/>
                    <a:pt x="3273" y="40857"/>
                    <a:pt x="3620" y="40510"/>
                  </a:cubicBezTo>
                  <a:cubicBezTo>
                    <a:pt x="4314" y="39816"/>
                    <a:pt x="5008" y="39171"/>
                    <a:pt x="5703" y="38477"/>
                  </a:cubicBezTo>
                  <a:cubicBezTo>
                    <a:pt x="6397" y="37832"/>
                    <a:pt x="7140" y="37188"/>
                    <a:pt x="7785" y="36493"/>
                  </a:cubicBezTo>
                  <a:lnTo>
                    <a:pt x="9967" y="34361"/>
                  </a:lnTo>
                  <a:lnTo>
                    <a:pt x="12000" y="32279"/>
                  </a:lnTo>
                  <a:cubicBezTo>
                    <a:pt x="12694" y="31585"/>
                    <a:pt x="13388" y="30940"/>
                    <a:pt x="14082" y="30296"/>
                  </a:cubicBezTo>
                  <a:cubicBezTo>
                    <a:pt x="15470" y="28957"/>
                    <a:pt x="16908" y="27618"/>
                    <a:pt x="18297" y="26279"/>
                  </a:cubicBezTo>
                  <a:cubicBezTo>
                    <a:pt x="19189" y="25437"/>
                    <a:pt x="19933" y="24494"/>
                    <a:pt x="20826" y="23701"/>
                  </a:cubicBezTo>
                  <a:cubicBezTo>
                    <a:pt x="21123" y="23453"/>
                    <a:pt x="21321" y="23106"/>
                    <a:pt x="21321" y="22710"/>
                  </a:cubicBezTo>
                  <a:cubicBezTo>
                    <a:pt x="21272" y="22412"/>
                    <a:pt x="21173" y="22115"/>
                    <a:pt x="21024" y="21817"/>
                  </a:cubicBezTo>
                  <a:cubicBezTo>
                    <a:pt x="20875" y="21470"/>
                    <a:pt x="20677" y="21172"/>
                    <a:pt x="20528" y="20825"/>
                  </a:cubicBezTo>
                  <a:cubicBezTo>
                    <a:pt x="20181" y="20131"/>
                    <a:pt x="19834" y="19437"/>
                    <a:pt x="19437" y="18792"/>
                  </a:cubicBezTo>
                  <a:cubicBezTo>
                    <a:pt x="18594" y="17404"/>
                    <a:pt x="17702" y="16065"/>
                    <a:pt x="16760" y="14776"/>
                  </a:cubicBezTo>
                  <a:cubicBezTo>
                    <a:pt x="16264" y="13983"/>
                    <a:pt x="15718" y="13190"/>
                    <a:pt x="15173" y="12396"/>
                  </a:cubicBezTo>
                  <a:cubicBezTo>
                    <a:pt x="14677" y="11653"/>
                    <a:pt x="14082" y="10760"/>
                    <a:pt x="13537" y="9917"/>
                  </a:cubicBezTo>
                  <a:cubicBezTo>
                    <a:pt x="13041" y="9074"/>
                    <a:pt x="12495" y="8281"/>
                    <a:pt x="11950" y="7438"/>
                  </a:cubicBezTo>
                  <a:cubicBezTo>
                    <a:pt x="11752" y="7041"/>
                    <a:pt x="11504" y="6645"/>
                    <a:pt x="11256" y="6248"/>
                  </a:cubicBezTo>
                  <a:cubicBezTo>
                    <a:pt x="10958" y="5851"/>
                    <a:pt x="10661" y="5405"/>
                    <a:pt x="10413" y="4959"/>
                  </a:cubicBezTo>
                  <a:cubicBezTo>
                    <a:pt x="10016" y="4364"/>
                    <a:pt x="9570" y="3719"/>
                    <a:pt x="9173" y="3174"/>
                  </a:cubicBezTo>
                  <a:lnTo>
                    <a:pt x="9917" y="3174"/>
                  </a:lnTo>
                  <a:cubicBezTo>
                    <a:pt x="10859" y="3174"/>
                    <a:pt x="11801" y="3124"/>
                    <a:pt x="12743" y="3075"/>
                  </a:cubicBezTo>
                  <a:cubicBezTo>
                    <a:pt x="14628" y="2976"/>
                    <a:pt x="16512" y="2827"/>
                    <a:pt x="18396" y="2777"/>
                  </a:cubicBezTo>
                  <a:cubicBezTo>
                    <a:pt x="20280" y="2678"/>
                    <a:pt x="22214" y="2579"/>
                    <a:pt x="24148" y="2529"/>
                  </a:cubicBezTo>
                  <a:cubicBezTo>
                    <a:pt x="26081" y="2430"/>
                    <a:pt x="27866" y="2331"/>
                    <a:pt x="29701" y="2281"/>
                  </a:cubicBezTo>
                  <a:cubicBezTo>
                    <a:pt x="31585" y="2232"/>
                    <a:pt x="33568" y="2232"/>
                    <a:pt x="35453" y="2182"/>
                  </a:cubicBezTo>
                  <a:cubicBezTo>
                    <a:pt x="37386" y="2133"/>
                    <a:pt x="39171" y="2083"/>
                    <a:pt x="41056" y="2083"/>
                  </a:cubicBezTo>
                  <a:lnTo>
                    <a:pt x="57468" y="2083"/>
                  </a:lnTo>
                  <a:cubicBezTo>
                    <a:pt x="58261" y="2083"/>
                    <a:pt x="59005" y="2083"/>
                    <a:pt x="59798" y="2034"/>
                  </a:cubicBezTo>
                  <a:lnTo>
                    <a:pt x="60939" y="1984"/>
                  </a:lnTo>
                  <a:lnTo>
                    <a:pt x="61682" y="1984"/>
                  </a:lnTo>
                  <a:cubicBezTo>
                    <a:pt x="61980" y="2182"/>
                    <a:pt x="62277" y="2430"/>
                    <a:pt x="62575" y="2629"/>
                  </a:cubicBezTo>
                  <a:cubicBezTo>
                    <a:pt x="62872" y="2827"/>
                    <a:pt x="63219" y="3124"/>
                    <a:pt x="63567" y="3372"/>
                  </a:cubicBezTo>
                  <a:cubicBezTo>
                    <a:pt x="64261" y="3918"/>
                    <a:pt x="64905" y="4414"/>
                    <a:pt x="65599" y="5009"/>
                  </a:cubicBezTo>
                  <a:cubicBezTo>
                    <a:pt x="66988" y="6248"/>
                    <a:pt x="68376" y="7587"/>
                    <a:pt x="69715" y="8975"/>
                  </a:cubicBezTo>
                  <a:cubicBezTo>
                    <a:pt x="70459" y="9719"/>
                    <a:pt x="71153" y="10413"/>
                    <a:pt x="71847" y="11107"/>
                  </a:cubicBezTo>
                  <a:cubicBezTo>
                    <a:pt x="72591" y="11801"/>
                    <a:pt x="73285" y="12495"/>
                    <a:pt x="73979" y="13239"/>
                  </a:cubicBezTo>
                  <a:cubicBezTo>
                    <a:pt x="74624" y="13933"/>
                    <a:pt x="75268" y="14578"/>
                    <a:pt x="75913" y="15272"/>
                  </a:cubicBezTo>
                  <a:cubicBezTo>
                    <a:pt x="76607" y="15966"/>
                    <a:pt x="77152" y="16512"/>
                    <a:pt x="77797" y="17156"/>
                  </a:cubicBezTo>
                  <a:cubicBezTo>
                    <a:pt x="78392" y="17751"/>
                    <a:pt x="79037" y="18396"/>
                    <a:pt x="79632" y="19040"/>
                  </a:cubicBezTo>
                  <a:cubicBezTo>
                    <a:pt x="79929" y="19338"/>
                    <a:pt x="80227" y="19635"/>
                    <a:pt x="80524" y="19883"/>
                  </a:cubicBezTo>
                  <a:lnTo>
                    <a:pt x="80871" y="20230"/>
                  </a:lnTo>
                  <a:cubicBezTo>
                    <a:pt x="80722" y="20429"/>
                    <a:pt x="80524" y="20577"/>
                    <a:pt x="80375" y="20776"/>
                  </a:cubicBezTo>
                  <a:cubicBezTo>
                    <a:pt x="80078" y="21123"/>
                    <a:pt x="79780" y="21520"/>
                    <a:pt x="79483" y="21916"/>
                  </a:cubicBezTo>
                  <a:lnTo>
                    <a:pt x="77648" y="24296"/>
                  </a:lnTo>
                  <a:cubicBezTo>
                    <a:pt x="77053" y="25089"/>
                    <a:pt x="76458" y="25883"/>
                    <a:pt x="75814" y="26627"/>
                  </a:cubicBezTo>
                  <a:cubicBezTo>
                    <a:pt x="75169" y="27370"/>
                    <a:pt x="74574" y="28164"/>
                    <a:pt x="73929" y="28907"/>
                  </a:cubicBezTo>
                  <a:cubicBezTo>
                    <a:pt x="73235" y="29701"/>
                    <a:pt x="72591" y="30395"/>
                    <a:pt x="71946" y="31139"/>
                  </a:cubicBezTo>
                  <a:cubicBezTo>
                    <a:pt x="71252" y="31833"/>
                    <a:pt x="70657" y="32576"/>
                    <a:pt x="69963" y="33320"/>
                  </a:cubicBezTo>
                  <a:cubicBezTo>
                    <a:pt x="69318" y="34014"/>
                    <a:pt x="68624" y="34758"/>
                    <a:pt x="67979" y="35502"/>
                  </a:cubicBezTo>
                  <a:cubicBezTo>
                    <a:pt x="67285" y="36246"/>
                    <a:pt x="66740" y="36940"/>
                    <a:pt x="66095" y="37683"/>
                  </a:cubicBezTo>
                  <a:cubicBezTo>
                    <a:pt x="65699" y="38179"/>
                    <a:pt x="65252" y="38626"/>
                    <a:pt x="64856" y="39171"/>
                  </a:cubicBezTo>
                  <a:cubicBezTo>
                    <a:pt x="64459" y="39667"/>
                    <a:pt x="64162" y="40014"/>
                    <a:pt x="63864" y="40460"/>
                  </a:cubicBezTo>
                  <a:lnTo>
                    <a:pt x="63715" y="40658"/>
                  </a:lnTo>
                  <a:cubicBezTo>
                    <a:pt x="63616" y="40857"/>
                    <a:pt x="63616" y="41006"/>
                    <a:pt x="63616" y="41204"/>
                  </a:cubicBezTo>
                  <a:cubicBezTo>
                    <a:pt x="63616" y="41452"/>
                    <a:pt x="63715" y="41749"/>
                    <a:pt x="63864" y="41948"/>
                  </a:cubicBezTo>
                  <a:cubicBezTo>
                    <a:pt x="64038" y="42146"/>
                    <a:pt x="64285" y="42245"/>
                    <a:pt x="64533" y="42245"/>
                  </a:cubicBezTo>
                  <a:cubicBezTo>
                    <a:pt x="64781" y="42245"/>
                    <a:pt x="65029" y="42146"/>
                    <a:pt x="65203" y="41948"/>
                  </a:cubicBezTo>
                  <a:cubicBezTo>
                    <a:pt x="65451" y="41650"/>
                    <a:pt x="65649" y="41303"/>
                    <a:pt x="65897" y="41055"/>
                  </a:cubicBezTo>
                  <a:cubicBezTo>
                    <a:pt x="66145" y="40758"/>
                    <a:pt x="66492" y="40361"/>
                    <a:pt x="66789" y="40014"/>
                  </a:cubicBezTo>
                  <a:cubicBezTo>
                    <a:pt x="67384" y="39270"/>
                    <a:pt x="68029" y="38526"/>
                    <a:pt x="68674" y="37783"/>
                  </a:cubicBezTo>
                  <a:cubicBezTo>
                    <a:pt x="69318" y="37039"/>
                    <a:pt x="70012" y="36345"/>
                    <a:pt x="70657" y="35601"/>
                  </a:cubicBezTo>
                  <a:cubicBezTo>
                    <a:pt x="71302" y="34857"/>
                    <a:pt x="71946" y="34163"/>
                    <a:pt x="72591" y="33419"/>
                  </a:cubicBezTo>
                  <a:cubicBezTo>
                    <a:pt x="73235" y="32676"/>
                    <a:pt x="73929" y="31932"/>
                    <a:pt x="74624" y="31188"/>
                  </a:cubicBezTo>
                  <a:cubicBezTo>
                    <a:pt x="75318" y="30444"/>
                    <a:pt x="75863" y="29701"/>
                    <a:pt x="76508" y="28907"/>
                  </a:cubicBezTo>
                  <a:cubicBezTo>
                    <a:pt x="77103" y="28164"/>
                    <a:pt x="77747" y="27420"/>
                    <a:pt x="78342" y="26676"/>
                  </a:cubicBezTo>
                  <a:cubicBezTo>
                    <a:pt x="78987" y="25883"/>
                    <a:pt x="79582" y="25089"/>
                    <a:pt x="80177" y="24247"/>
                  </a:cubicBezTo>
                  <a:cubicBezTo>
                    <a:pt x="80475" y="23850"/>
                    <a:pt x="80722" y="23453"/>
                    <a:pt x="81070" y="23007"/>
                  </a:cubicBezTo>
                  <a:cubicBezTo>
                    <a:pt x="81367" y="22610"/>
                    <a:pt x="81665" y="22263"/>
                    <a:pt x="81962" y="21916"/>
                  </a:cubicBezTo>
                  <a:cubicBezTo>
                    <a:pt x="82111" y="21718"/>
                    <a:pt x="82260" y="21569"/>
                    <a:pt x="82408" y="21371"/>
                  </a:cubicBezTo>
                  <a:cubicBezTo>
                    <a:pt x="82557" y="21222"/>
                    <a:pt x="82607" y="21073"/>
                    <a:pt x="82755" y="20925"/>
                  </a:cubicBezTo>
                  <a:cubicBezTo>
                    <a:pt x="82954" y="20627"/>
                    <a:pt x="83053" y="20181"/>
                    <a:pt x="82954" y="19834"/>
                  </a:cubicBezTo>
                  <a:cubicBezTo>
                    <a:pt x="82904" y="19586"/>
                    <a:pt x="82755" y="19338"/>
                    <a:pt x="82557" y="19140"/>
                  </a:cubicBezTo>
                  <a:lnTo>
                    <a:pt x="82408" y="18941"/>
                  </a:lnTo>
                  <a:cubicBezTo>
                    <a:pt x="82210" y="18792"/>
                    <a:pt x="82061" y="18644"/>
                    <a:pt x="81912" y="18445"/>
                  </a:cubicBezTo>
                  <a:cubicBezTo>
                    <a:pt x="81218" y="17801"/>
                    <a:pt x="80574" y="17156"/>
                    <a:pt x="79929" y="16512"/>
                  </a:cubicBezTo>
                  <a:cubicBezTo>
                    <a:pt x="79285" y="15818"/>
                    <a:pt x="78541" y="15074"/>
                    <a:pt x="77847" y="14380"/>
                  </a:cubicBezTo>
                  <a:cubicBezTo>
                    <a:pt x="77152" y="13685"/>
                    <a:pt x="76458" y="12991"/>
                    <a:pt x="75764" y="12248"/>
                  </a:cubicBezTo>
                  <a:cubicBezTo>
                    <a:pt x="75070" y="11553"/>
                    <a:pt x="74326" y="10760"/>
                    <a:pt x="73582" y="10066"/>
                  </a:cubicBezTo>
                  <a:cubicBezTo>
                    <a:pt x="72839" y="9322"/>
                    <a:pt x="72144" y="8628"/>
                    <a:pt x="71450" y="7934"/>
                  </a:cubicBezTo>
                  <a:cubicBezTo>
                    <a:pt x="70756" y="7190"/>
                    <a:pt x="70062" y="6496"/>
                    <a:pt x="69368" y="5802"/>
                  </a:cubicBezTo>
                  <a:cubicBezTo>
                    <a:pt x="67930" y="4414"/>
                    <a:pt x="66393" y="3075"/>
                    <a:pt x="64856" y="1835"/>
                  </a:cubicBezTo>
                  <a:cubicBezTo>
                    <a:pt x="64459" y="1538"/>
                    <a:pt x="64062" y="1240"/>
                    <a:pt x="63666" y="943"/>
                  </a:cubicBezTo>
                  <a:lnTo>
                    <a:pt x="63120" y="546"/>
                  </a:lnTo>
                  <a:cubicBezTo>
                    <a:pt x="62872" y="397"/>
                    <a:pt x="62624" y="199"/>
                    <a:pt x="62327" y="100"/>
                  </a:cubicBezTo>
                  <a:cubicBezTo>
                    <a:pt x="62178" y="1"/>
                    <a:pt x="61980" y="1"/>
                    <a:pt x="61831" y="1"/>
                  </a:cubicBezTo>
                  <a:cubicBezTo>
                    <a:pt x="61633" y="1"/>
                    <a:pt x="61434" y="1"/>
                    <a:pt x="61286" y="50"/>
                  </a:cubicBezTo>
                  <a:lnTo>
                    <a:pt x="61187" y="1"/>
                  </a:ln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2" name="Google Shape;3332;g12198cd4bbc_1_1"/>
            <p:cNvSpPr/>
            <p:nvPr/>
          </p:nvSpPr>
          <p:spPr>
            <a:xfrm>
              <a:off x="4351201" y="3290081"/>
              <a:ext cx="1490556" cy="75333"/>
            </a:xfrm>
            <a:custGeom>
              <a:rect b="b" l="l" r="r" t="t"/>
              <a:pathLst>
                <a:path extrusionOk="0" h="3769" w="65104">
                  <a:moveTo>
                    <a:pt x="37535" y="1"/>
                  </a:moveTo>
                  <a:cubicBezTo>
                    <a:pt x="36692" y="1"/>
                    <a:pt x="35849" y="50"/>
                    <a:pt x="35006" y="50"/>
                  </a:cubicBezTo>
                  <a:cubicBezTo>
                    <a:pt x="33221" y="50"/>
                    <a:pt x="31436" y="199"/>
                    <a:pt x="29651" y="298"/>
                  </a:cubicBezTo>
                  <a:cubicBezTo>
                    <a:pt x="27866" y="348"/>
                    <a:pt x="26180" y="497"/>
                    <a:pt x="24445" y="596"/>
                  </a:cubicBezTo>
                  <a:cubicBezTo>
                    <a:pt x="22710" y="695"/>
                    <a:pt x="20974" y="794"/>
                    <a:pt x="19239" y="844"/>
                  </a:cubicBezTo>
                  <a:cubicBezTo>
                    <a:pt x="18346" y="893"/>
                    <a:pt x="17503" y="943"/>
                    <a:pt x="16611" y="992"/>
                  </a:cubicBezTo>
                  <a:cubicBezTo>
                    <a:pt x="15718" y="1042"/>
                    <a:pt x="14925" y="1092"/>
                    <a:pt x="14082" y="1141"/>
                  </a:cubicBezTo>
                  <a:cubicBezTo>
                    <a:pt x="13239" y="1240"/>
                    <a:pt x="12297" y="1290"/>
                    <a:pt x="11454" y="1339"/>
                  </a:cubicBezTo>
                  <a:cubicBezTo>
                    <a:pt x="10562" y="1389"/>
                    <a:pt x="9768" y="1439"/>
                    <a:pt x="8876" y="1488"/>
                  </a:cubicBezTo>
                  <a:cubicBezTo>
                    <a:pt x="8033" y="1538"/>
                    <a:pt x="7140" y="1587"/>
                    <a:pt x="6248" y="1687"/>
                  </a:cubicBezTo>
                  <a:cubicBezTo>
                    <a:pt x="5355" y="1736"/>
                    <a:pt x="4562" y="1786"/>
                    <a:pt x="3669" y="1786"/>
                  </a:cubicBezTo>
                  <a:cubicBezTo>
                    <a:pt x="2727" y="1835"/>
                    <a:pt x="1736" y="1934"/>
                    <a:pt x="744" y="2034"/>
                  </a:cubicBezTo>
                  <a:cubicBezTo>
                    <a:pt x="546" y="2034"/>
                    <a:pt x="347" y="2133"/>
                    <a:pt x="199" y="2281"/>
                  </a:cubicBezTo>
                  <a:cubicBezTo>
                    <a:pt x="50" y="2430"/>
                    <a:pt x="0" y="2678"/>
                    <a:pt x="0" y="2876"/>
                  </a:cubicBezTo>
                  <a:cubicBezTo>
                    <a:pt x="0" y="3124"/>
                    <a:pt x="50" y="3323"/>
                    <a:pt x="199" y="3521"/>
                  </a:cubicBezTo>
                  <a:cubicBezTo>
                    <a:pt x="347" y="3670"/>
                    <a:pt x="546" y="3769"/>
                    <a:pt x="744" y="3769"/>
                  </a:cubicBezTo>
                  <a:cubicBezTo>
                    <a:pt x="1637" y="3670"/>
                    <a:pt x="2479" y="3620"/>
                    <a:pt x="3322" y="3571"/>
                  </a:cubicBezTo>
                  <a:cubicBezTo>
                    <a:pt x="4215" y="3521"/>
                    <a:pt x="5008" y="3521"/>
                    <a:pt x="5802" y="3471"/>
                  </a:cubicBezTo>
                  <a:cubicBezTo>
                    <a:pt x="6644" y="3422"/>
                    <a:pt x="7537" y="3372"/>
                    <a:pt x="8380" y="3323"/>
                  </a:cubicBezTo>
                  <a:cubicBezTo>
                    <a:pt x="9272" y="3323"/>
                    <a:pt x="10165" y="3224"/>
                    <a:pt x="11057" y="3224"/>
                  </a:cubicBezTo>
                  <a:cubicBezTo>
                    <a:pt x="12793" y="3124"/>
                    <a:pt x="14528" y="2976"/>
                    <a:pt x="16214" y="2926"/>
                  </a:cubicBezTo>
                  <a:cubicBezTo>
                    <a:pt x="17107" y="2876"/>
                    <a:pt x="17949" y="2827"/>
                    <a:pt x="18842" y="2777"/>
                  </a:cubicBezTo>
                  <a:cubicBezTo>
                    <a:pt x="19685" y="2777"/>
                    <a:pt x="20577" y="2728"/>
                    <a:pt x="21470" y="2678"/>
                  </a:cubicBezTo>
                  <a:cubicBezTo>
                    <a:pt x="23205" y="2579"/>
                    <a:pt x="24891" y="2529"/>
                    <a:pt x="26627" y="2430"/>
                  </a:cubicBezTo>
                  <a:cubicBezTo>
                    <a:pt x="28362" y="2331"/>
                    <a:pt x="30197" y="2232"/>
                    <a:pt x="31932" y="2182"/>
                  </a:cubicBezTo>
                  <a:cubicBezTo>
                    <a:pt x="32825" y="2133"/>
                    <a:pt x="33667" y="2083"/>
                    <a:pt x="34560" y="2083"/>
                  </a:cubicBezTo>
                  <a:cubicBezTo>
                    <a:pt x="35452" y="2034"/>
                    <a:pt x="36246" y="2034"/>
                    <a:pt x="37138" y="2034"/>
                  </a:cubicBezTo>
                  <a:cubicBezTo>
                    <a:pt x="38295" y="2034"/>
                    <a:pt x="39452" y="2012"/>
                    <a:pt x="40609" y="2012"/>
                  </a:cubicBezTo>
                  <a:cubicBezTo>
                    <a:pt x="41188" y="2012"/>
                    <a:pt x="41766" y="2017"/>
                    <a:pt x="42345" y="2034"/>
                  </a:cubicBezTo>
                  <a:cubicBezTo>
                    <a:pt x="44080" y="2083"/>
                    <a:pt x="45915" y="2182"/>
                    <a:pt x="47700" y="2232"/>
                  </a:cubicBezTo>
                  <a:cubicBezTo>
                    <a:pt x="48543" y="2232"/>
                    <a:pt x="49385" y="2281"/>
                    <a:pt x="50179" y="2281"/>
                  </a:cubicBezTo>
                  <a:cubicBezTo>
                    <a:pt x="50972" y="2281"/>
                    <a:pt x="51914" y="2281"/>
                    <a:pt x="52807" y="2331"/>
                  </a:cubicBezTo>
                  <a:cubicBezTo>
                    <a:pt x="54443" y="2331"/>
                    <a:pt x="56129" y="2381"/>
                    <a:pt x="57765" y="2480"/>
                  </a:cubicBezTo>
                  <a:cubicBezTo>
                    <a:pt x="58608" y="2529"/>
                    <a:pt x="59451" y="2529"/>
                    <a:pt x="60244" y="2529"/>
                  </a:cubicBezTo>
                  <a:cubicBezTo>
                    <a:pt x="61087" y="2579"/>
                    <a:pt x="61781" y="2579"/>
                    <a:pt x="62575" y="2678"/>
                  </a:cubicBezTo>
                  <a:lnTo>
                    <a:pt x="63368" y="2777"/>
                  </a:lnTo>
                  <a:lnTo>
                    <a:pt x="63715" y="2777"/>
                  </a:lnTo>
                  <a:cubicBezTo>
                    <a:pt x="63864" y="2827"/>
                    <a:pt x="64013" y="2827"/>
                    <a:pt x="64161" y="2827"/>
                  </a:cubicBezTo>
                  <a:cubicBezTo>
                    <a:pt x="64608" y="2827"/>
                    <a:pt x="64955" y="2529"/>
                    <a:pt x="65004" y="2133"/>
                  </a:cubicBezTo>
                  <a:cubicBezTo>
                    <a:pt x="65103" y="1835"/>
                    <a:pt x="65054" y="1587"/>
                    <a:pt x="64955" y="1339"/>
                  </a:cubicBezTo>
                  <a:cubicBezTo>
                    <a:pt x="64806" y="1141"/>
                    <a:pt x="64657" y="943"/>
                    <a:pt x="64409" y="893"/>
                  </a:cubicBezTo>
                  <a:cubicBezTo>
                    <a:pt x="64161" y="844"/>
                    <a:pt x="63913" y="844"/>
                    <a:pt x="63666" y="794"/>
                  </a:cubicBezTo>
                  <a:cubicBezTo>
                    <a:pt x="63418" y="794"/>
                    <a:pt x="63170" y="794"/>
                    <a:pt x="62971" y="744"/>
                  </a:cubicBezTo>
                  <a:cubicBezTo>
                    <a:pt x="62575" y="695"/>
                    <a:pt x="62178" y="645"/>
                    <a:pt x="61781" y="596"/>
                  </a:cubicBezTo>
                  <a:lnTo>
                    <a:pt x="60641" y="546"/>
                  </a:lnTo>
                  <a:cubicBezTo>
                    <a:pt x="59798" y="546"/>
                    <a:pt x="58955" y="497"/>
                    <a:pt x="58162" y="497"/>
                  </a:cubicBezTo>
                  <a:cubicBezTo>
                    <a:pt x="57319" y="447"/>
                    <a:pt x="56526" y="447"/>
                    <a:pt x="55732" y="397"/>
                  </a:cubicBezTo>
                  <a:cubicBezTo>
                    <a:pt x="54046" y="348"/>
                    <a:pt x="52311" y="348"/>
                    <a:pt x="50625" y="348"/>
                  </a:cubicBezTo>
                  <a:cubicBezTo>
                    <a:pt x="48939" y="348"/>
                    <a:pt x="47204" y="298"/>
                    <a:pt x="45468" y="199"/>
                  </a:cubicBezTo>
                  <a:cubicBezTo>
                    <a:pt x="43783" y="149"/>
                    <a:pt x="41948" y="50"/>
                    <a:pt x="40163" y="50"/>
                  </a:cubicBezTo>
                  <a:lnTo>
                    <a:pt x="37485" y="50"/>
                  </a:lnTo>
                  <a:lnTo>
                    <a:pt x="37535" y="1"/>
                  </a:ln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333" name="Google Shape;3333;g12198cd4bbc_1_1"/>
          <p:cNvSpPr txBox="1"/>
          <p:nvPr/>
        </p:nvSpPr>
        <p:spPr>
          <a:xfrm>
            <a:off x="7379796" y="2743745"/>
            <a:ext cx="927600" cy="446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chemeClr val="lt1"/>
                </a:solidFill>
                <a:latin typeface="Neucha"/>
                <a:ea typeface="Neucha"/>
                <a:cs typeface="Neucha"/>
                <a:sym typeface="Neucha"/>
              </a:rPr>
              <a:t>05</a:t>
            </a:r>
            <a:endParaRPr b="1" i="0" sz="3000" u="none" cap="none" strike="noStrike">
              <a:solidFill>
                <a:schemeClr val="lt1"/>
              </a:solidFill>
              <a:latin typeface="Neucha"/>
              <a:ea typeface="Neucha"/>
              <a:cs typeface="Neucha"/>
              <a:sym typeface="Neucha"/>
            </a:endParaRPr>
          </a:p>
        </p:txBody>
      </p:sp>
      <p:sp>
        <p:nvSpPr>
          <p:cNvPr id="3334" name="Google Shape;3334;g12198cd4bbc_1_1"/>
          <p:cNvSpPr txBox="1"/>
          <p:nvPr/>
        </p:nvSpPr>
        <p:spPr>
          <a:xfrm>
            <a:off x="6626050" y="1668050"/>
            <a:ext cx="2328900" cy="810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0A1533"/>
                </a:solidFill>
                <a:latin typeface="Roboto Condensed"/>
                <a:ea typeface="Roboto Condensed"/>
                <a:cs typeface="Roboto Condensed"/>
                <a:sym typeface="Roboto Condensed"/>
              </a:rPr>
              <a:t>Combine the best models for better result</a:t>
            </a:r>
            <a:endParaRPr b="0" i="0" sz="1800" u="none" cap="none" strike="noStrike">
              <a:solidFill>
                <a:srgbClr val="0A1533"/>
              </a:solidFill>
              <a:latin typeface="Roboto Condensed"/>
              <a:ea typeface="Roboto Condensed"/>
              <a:cs typeface="Roboto Condensed"/>
              <a:sym typeface="Roboto Condensed"/>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A1533"/>
              </a:solidFill>
              <a:latin typeface="Roboto Condensed"/>
              <a:ea typeface="Roboto Condensed"/>
              <a:cs typeface="Roboto Condensed"/>
              <a:sym typeface="Roboto Condensed"/>
            </a:endParaRPr>
          </a:p>
        </p:txBody>
      </p:sp>
      <p:sp>
        <p:nvSpPr>
          <p:cNvPr id="3335" name="Google Shape;3335;g12198cd4bbc_1_1"/>
          <p:cNvSpPr txBox="1"/>
          <p:nvPr/>
        </p:nvSpPr>
        <p:spPr>
          <a:xfrm>
            <a:off x="6734366" y="1374360"/>
            <a:ext cx="2220600" cy="4461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0A1533"/>
                </a:solidFill>
                <a:latin typeface="Roboto Condensed"/>
                <a:ea typeface="Roboto Condensed"/>
                <a:cs typeface="Roboto Condensed"/>
                <a:sym typeface="Roboto Condensed"/>
              </a:rPr>
              <a:t>Ensembling</a:t>
            </a:r>
            <a:endParaRPr b="1" i="0" sz="2000" u="none" cap="none" strike="noStrike">
              <a:solidFill>
                <a:srgbClr val="0A1533"/>
              </a:solidFill>
              <a:latin typeface="Roboto Condensed"/>
              <a:ea typeface="Roboto Condensed"/>
              <a:cs typeface="Roboto Condensed"/>
              <a:sym typeface="Roboto Condense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9" name="Shape 3339"/>
        <p:cNvGrpSpPr/>
        <p:nvPr/>
      </p:nvGrpSpPr>
      <p:grpSpPr>
        <a:xfrm>
          <a:off x="0" y="0"/>
          <a:ext cx="0" cy="0"/>
          <a:chOff x="0" y="0"/>
          <a:chExt cx="0" cy="0"/>
        </a:xfrm>
      </p:grpSpPr>
      <p:sp>
        <p:nvSpPr>
          <p:cNvPr id="3340" name="Google Shape;3340;p62"/>
          <p:cNvSpPr txBox="1"/>
          <p:nvPr>
            <p:ph type="ctrTitle"/>
          </p:nvPr>
        </p:nvSpPr>
        <p:spPr>
          <a:xfrm>
            <a:off x="720000" y="-28103"/>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Performance Analysis 1/3</a:t>
            </a:r>
            <a:endParaRPr/>
          </a:p>
        </p:txBody>
      </p:sp>
      <p:graphicFrame>
        <p:nvGraphicFramePr>
          <p:cNvPr id="3341" name="Google Shape;3341;p62"/>
          <p:cNvGraphicFramePr/>
          <p:nvPr/>
        </p:nvGraphicFramePr>
        <p:xfrm>
          <a:off x="822867" y="720435"/>
          <a:ext cx="3000000" cy="3000000"/>
        </p:xfrm>
        <a:graphic>
          <a:graphicData uri="http://schemas.openxmlformats.org/drawingml/2006/table">
            <a:tbl>
              <a:tblPr>
                <a:noFill/>
                <a:tableStyleId>{BD28045F-1CBD-4D7C-B7D6-B54AD594F4A1}</a:tableStyleId>
              </a:tblPr>
              <a:tblGrid>
                <a:gridCol w="2055625"/>
                <a:gridCol w="3983675"/>
                <a:gridCol w="1127050"/>
                <a:gridCol w="708850"/>
              </a:tblGrid>
              <a:tr h="189800">
                <a:tc>
                  <a:txBody>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Roboto Condensed"/>
                          <a:ea typeface="Roboto Condensed"/>
                          <a:cs typeface="Roboto Condensed"/>
                          <a:sym typeface="Roboto Condensed"/>
                        </a:rPr>
                        <a:t>Algorithm</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Roboto Condensed"/>
                          <a:ea typeface="Roboto Condensed"/>
                          <a:cs typeface="Roboto Condensed"/>
                          <a:sym typeface="Roboto Condensed"/>
                        </a:rPr>
                        <a:t>Parameters</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Roboto Condensed"/>
                          <a:ea typeface="Roboto Condensed"/>
                          <a:cs typeface="Roboto Condensed"/>
                          <a:sym typeface="Roboto Condensed"/>
                        </a:rPr>
                        <a:t>Accuracy</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Roboto Condensed"/>
                          <a:ea typeface="Roboto Condensed"/>
                          <a:cs typeface="Roboto Condensed"/>
                          <a:sym typeface="Roboto Condensed"/>
                        </a:rPr>
                        <a:t>ROC</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r>
              <a:tr h="1898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Logistic regression</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212121"/>
                          </a:solidFill>
                        </a:rPr>
                        <a:t>{'C': 0.1}</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0.9141</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r">
                        <a:lnSpc>
                          <a:spcPct val="100000"/>
                        </a:lnSpc>
                        <a:spcBef>
                          <a:spcPts val="0"/>
                        </a:spcBef>
                        <a:spcAft>
                          <a:spcPts val="0"/>
                        </a:spcAft>
                        <a:buClr>
                          <a:srgbClr val="000000"/>
                        </a:buClr>
                        <a:buSzPts val="1400"/>
                        <a:buFont typeface="Arial"/>
                        <a:buNone/>
                      </a:pPr>
                      <a:r>
                        <a:rPr lang="en" sz="1400" u="none" cap="none" strike="noStrike"/>
                        <a:t>0.5542</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1898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Logistic regression(pruned)</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{'C': 0.1}</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rgbClr val="212121"/>
                          </a:solidFill>
                        </a:rPr>
                        <a:t>0.9133</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r">
                        <a:lnSpc>
                          <a:spcPct val="100000"/>
                        </a:lnSpc>
                        <a:spcBef>
                          <a:spcPts val="0"/>
                        </a:spcBef>
                        <a:spcAft>
                          <a:spcPts val="0"/>
                        </a:spcAft>
                        <a:buClr>
                          <a:srgbClr val="000000"/>
                        </a:buClr>
                        <a:buSzPts val="1400"/>
                        <a:buFont typeface="Arial"/>
                        <a:buNone/>
                      </a:pPr>
                      <a:r>
                        <a:rPr lang="en" sz="1400" u="none" cap="none" strike="noStrike"/>
                        <a:t>0.5626</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1898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KNC</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{'n_neighbors': 14}</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rgbClr val="212121"/>
                          </a:solidFill>
                        </a:rPr>
                        <a:t>0.9135</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  0.5300</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1898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KNC(pruned)</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{'n_neighbors': 14}</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rgbClr val="212121"/>
                          </a:solidFill>
                        </a:rPr>
                        <a:t>0.9138         </a:t>
                      </a:r>
                      <a:endParaRPr sz="1400" u="none" cap="none" strike="noStrike">
                        <a:solidFill>
                          <a:srgbClr val="212121"/>
                        </a:solidFill>
                      </a:endParaRPr>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rgbClr val="212121"/>
                          </a:solidFill>
                        </a:rPr>
                        <a:t>  0.5123</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1898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Random Forest</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{'class_weight': 'balanced', 'max_depth': 20, 'max_features': 'log2', 'min_samples_leaf': 80}</a:t>
                      </a:r>
                      <a:endParaRPr sz="1400" u="none" cap="none" strike="noStrike">
                        <a:solidFill>
                          <a:srgbClr val="212121"/>
                        </a:solidFill>
                      </a:endParaRPr>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0.6988</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400"/>
                        <a:buFont typeface="Arial"/>
                        <a:buNone/>
                      </a:pPr>
                      <a:r>
                        <a:rPr lang="en" sz="1400" u="none" cap="none" strike="noStrike"/>
                        <a:t>0.7624</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1898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SVM - linear</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{'C': 1, 'kernel': 'linear', 'max_iter': 1000, 'probability': True}</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0.4354</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400"/>
                        <a:buFont typeface="Arial"/>
                        <a:buNone/>
                      </a:pPr>
                      <a:r>
                        <a:rPr lang="en" sz="1400" u="none" cap="none" strike="noStrike"/>
                        <a:t>0.5588</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1898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SVM-RBF</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{'C': 10, 'gamma': 'auto', 'kernel': 'rbf', 'max_iter': 1000, 'probability': True}</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      0.9217</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                 0.5109</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1898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SVM-poly</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{'C': 1, 'degree': 2, 'kernel': 'poly', 'max_iter': 1000, 'probability': True}</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      0.08875    </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  0.4721</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1898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ExtraTrees</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{'class_weight': 'balanced', 'max_depth': 30, 'max_features': 8, 'min_samples_leaf': 80}</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0.6917</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0.7618</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1898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GradientBoosting</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{'learning_rate': 0.8, 'n_estimators': 100}</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0.9056</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0.5551</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5" name="Shape 3345"/>
        <p:cNvGrpSpPr/>
        <p:nvPr/>
      </p:nvGrpSpPr>
      <p:grpSpPr>
        <a:xfrm>
          <a:off x="0" y="0"/>
          <a:ext cx="0" cy="0"/>
          <a:chOff x="0" y="0"/>
          <a:chExt cx="0" cy="0"/>
        </a:xfrm>
      </p:grpSpPr>
      <p:sp>
        <p:nvSpPr>
          <p:cNvPr id="3346" name="Google Shape;3346;p63"/>
          <p:cNvSpPr txBox="1"/>
          <p:nvPr>
            <p:ph type="ctrTitle"/>
          </p:nvPr>
        </p:nvSpPr>
        <p:spPr>
          <a:xfrm>
            <a:off x="720000" y="-28103"/>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Performance Analysis 2/3</a:t>
            </a:r>
            <a:endParaRPr/>
          </a:p>
        </p:txBody>
      </p:sp>
      <p:graphicFrame>
        <p:nvGraphicFramePr>
          <p:cNvPr id="3347" name="Google Shape;3347;p63"/>
          <p:cNvGraphicFramePr/>
          <p:nvPr/>
        </p:nvGraphicFramePr>
        <p:xfrm>
          <a:off x="548818" y="715848"/>
          <a:ext cx="3000000" cy="3000000"/>
        </p:xfrm>
        <a:graphic>
          <a:graphicData uri="http://schemas.openxmlformats.org/drawingml/2006/table">
            <a:tbl>
              <a:tblPr>
                <a:noFill/>
                <a:tableStyleId>{BD28045F-1CBD-4D7C-B7D6-B54AD594F4A1}</a:tableStyleId>
              </a:tblPr>
              <a:tblGrid>
                <a:gridCol w="2055625"/>
                <a:gridCol w="3983675"/>
                <a:gridCol w="1127050"/>
                <a:gridCol w="708850"/>
              </a:tblGrid>
              <a:tr h="254000">
                <a:tc>
                  <a:txBody>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Roboto Condensed"/>
                          <a:ea typeface="Roboto Condensed"/>
                          <a:cs typeface="Roboto Condensed"/>
                          <a:sym typeface="Roboto Condensed"/>
                        </a:rPr>
                        <a:t>Algorithm</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Roboto Condensed"/>
                          <a:ea typeface="Roboto Condensed"/>
                          <a:cs typeface="Roboto Condensed"/>
                          <a:sym typeface="Roboto Condensed"/>
                        </a:rPr>
                        <a:t>Parameters</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Roboto Condensed"/>
                          <a:ea typeface="Roboto Condensed"/>
                          <a:cs typeface="Roboto Condensed"/>
                          <a:sym typeface="Roboto Condensed"/>
                        </a:rPr>
                        <a:t>Accuracy</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Roboto Condensed"/>
                          <a:ea typeface="Roboto Condensed"/>
                          <a:cs typeface="Roboto Condensed"/>
                          <a:sym typeface="Roboto Condensed"/>
                        </a:rPr>
                        <a:t>ROC</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r>
              <a:tr h="1898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LightGBM</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{'error_score': 'raise', 'n_jobs': 4, 'refit': 'roc_auc', 'scoring': 'roc_auc'}</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r">
                        <a:lnSpc>
                          <a:spcPct val="100000"/>
                        </a:lnSpc>
                        <a:spcBef>
                          <a:spcPts val="0"/>
                        </a:spcBef>
                        <a:spcAft>
                          <a:spcPts val="0"/>
                        </a:spcAft>
                        <a:buClr>
                          <a:srgbClr val="000000"/>
                        </a:buClr>
                        <a:buSzPts val="1400"/>
                        <a:buFont typeface="Arial"/>
                        <a:buNone/>
                      </a:pPr>
                      <a:r>
                        <a:rPr lang="en" sz="1400" u="none" cap="none" strike="noStrike"/>
                        <a:t>0.9166</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r">
                        <a:lnSpc>
                          <a:spcPct val="100000"/>
                        </a:lnSpc>
                        <a:spcBef>
                          <a:spcPts val="0"/>
                        </a:spcBef>
                        <a:spcAft>
                          <a:spcPts val="0"/>
                        </a:spcAft>
                        <a:buClr>
                          <a:srgbClr val="000000"/>
                        </a:buClr>
                        <a:buSzPts val="1400"/>
                        <a:buFont typeface="Arial"/>
                        <a:buNone/>
                      </a:pPr>
                      <a:r>
                        <a:rPr lang="en" sz="1400" u="none" cap="none" strike="noStrike"/>
                        <a:t>0.5372</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1898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XGboost</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{'booster': 'gbtree', 'eval_metric': 'logloss', 'max_depth': 30, 'n_estimators': 100, 'tree_method': 'hist'}</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r">
                        <a:lnSpc>
                          <a:spcPct val="100000"/>
                        </a:lnSpc>
                        <a:spcBef>
                          <a:spcPts val="0"/>
                        </a:spcBef>
                        <a:spcAft>
                          <a:spcPts val="0"/>
                        </a:spcAft>
                        <a:buClr>
                          <a:srgbClr val="000000"/>
                        </a:buClr>
                        <a:buSzPts val="1400"/>
                        <a:buFont typeface="Arial"/>
                        <a:buNone/>
                      </a:pPr>
                      <a:r>
                        <a:rPr lang="en" sz="1400" u="none" cap="none" strike="noStrike"/>
                        <a:t>0.9053</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r">
                        <a:lnSpc>
                          <a:spcPct val="100000"/>
                        </a:lnSpc>
                        <a:spcBef>
                          <a:spcPts val="0"/>
                        </a:spcBef>
                        <a:spcAft>
                          <a:spcPts val="0"/>
                        </a:spcAft>
                        <a:buClr>
                          <a:srgbClr val="000000"/>
                        </a:buClr>
                        <a:buSzPts val="1400"/>
                        <a:buFont typeface="Arial"/>
                        <a:buNone/>
                      </a:pPr>
                      <a:r>
                        <a:rPr lang="en" sz="1400" u="none" cap="none" strike="noStrike"/>
                        <a:t>0.5617</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1898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CatBoost</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iterations': [100], 'learning_rate': [0.5], 'depth': [2], 'l2_leaf_reg': [0.5]</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r">
                        <a:lnSpc>
                          <a:spcPct val="100000"/>
                        </a:lnSpc>
                        <a:spcBef>
                          <a:spcPts val="0"/>
                        </a:spcBef>
                        <a:spcAft>
                          <a:spcPts val="0"/>
                        </a:spcAft>
                        <a:buClr>
                          <a:srgbClr val="000000"/>
                        </a:buClr>
                        <a:buSzPts val="1400"/>
                        <a:buFont typeface="Arial"/>
                        <a:buNone/>
                      </a:pPr>
                      <a:r>
                        <a:rPr lang="en" sz="1400" u="none" cap="none" strike="noStrike"/>
                        <a:t>0.9163</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r">
                        <a:lnSpc>
                          <a:spcPct val="100000"/>
                        </a:lnSpc>
                        <a:spcBef>
                          <a:spcPts val="0"/>
                        </a:spcBef>
                        <a:spcAft>
                          <a:spcPts val="0"/>
                        </a:spcAft>
                        <a:buClr>
                          <a:srgbClr val="000000"/>
                        </a:buClr>
                        <a:buSzPts val="1400"/>
                        <a:buFont typeface="Arial"/>
                        <a:buNone/>
                      </a:pPr>
                      <a:r>
                        <a:rPr lang="en" sz="1400" u="none" cap="none" strike="noStrike"/>
                        <a:t>0.5427</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1898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ADABoost</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{'base_estimator__max_depth': 10, 'base_estimator__min_samples_leaf': 10, 'learning_rate': 0.1, 'n_estimators': 50}</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r">
                        <a:lnSpc>
                          <a:spcPct val="100000"/>
                        </a:lnSpc>
                        <a:spcBef>
                          <a:spcPts val="0"/>
                        </a:spcBef>
                        <a:spcAft>
                          <a:spcPts val="0"/>
                        </a:spcAft>
                        <a:buClr>
                          <a:srgbClr val="000000"/>
                        </a:buClr>
                        <a:buSzPts val="1400"/>
                        <a:buFont typeface="Arial"/>
                        <a:buNone/>
                      </a:pPr>
                      <a:r>
                        <a:rPr lang="en" sz="1400" u="none" cap="none" strike="noStrike"/>
                        <a:t>0.9139</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r">
                        <a:lnSpc>
                          <a:spcPct val="100000"/>
                        </a:lnSpc>
                        <a:spcBef>
                          <a:spcPts val="0"/>
                        </a:spcBef>
                        <a:spcAft>
                          <a:spcPts val="0"/>
                        </a:spcAft>
                        <a:buClr>
                          <a:srgbClr val="000000"/>
                        </a:buClr>
                        <a:buSzPts val="1400"/>
                        <a:buFont typeface="Arial"/>
                        <a:buNone/>
                      </a:pPr>
                      <a:r>
                        <a:rPr lang="en" sz="1400" u="none" cap="none" strike="noStrike"/>
                        <a:t>0.5446</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1898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Decision Tree</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{'max_depth': 45, 'max_features': 25, 'min_samples_leaf': 2, 'min_samples_split': 10, 'splitter': 'best'}</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r">
                        <a:lnSpc>
                          <a:spcPct val="100000"/>
                        </a:lnSpc>
                        <a:spcBef>
                          <a:spcPts val="0"/>
                        </a:spcBef>
                        <a:spcAft>
                          <a:spcPts val="0"/>
                        </a:spcAft>
                        <a:buClr>
                          <a:srgbClr val="000000"/>
                        </a:buClr>
                        <a:buSzPts val="1400"/>
                        <a:buFont typeface="Arial"/>
                        <a:buNone/>
                      </a:pPr>
                      <a:r>
                        <a:rPr lang="en" sz="1400" u="none" cap="none" strike="noStrike"/>
                        <a:t>0.8958</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r">
                        <a:lnSpc>
                          <a:spcPct val="100000"/>
                        </a:lnSpc>
                        <a:spcBef>
                          <a:spcPts val="0"/>
                        </a:spcBef>
                        <a:spcAft>
                          <a:spcPts val="0"/>
                        </a:spcAft>
                        <a:buClr>
                          <a:srgbClr val="000000"/>
                        </a:buClr>
                        <a:buSzPts val="1400"/>
                        <a:buFont typeface="Arial"/>
                        <a:buNone/>
                      </a:pPr>
                      <a:r>
                        <a:rPr lang="en" sz="1400" u="none" cap="none" strike="noStrike"/>
                        <a:t>0.5723</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1898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HistGradientBoostingClassifier</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{'l2_regularization': 0.01, 'learning_rate': 0.3, 'max_depth': None, 'min_samples_leaf': 80}</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r">
                        <a:lnSpc>
                          <a:spcPct val="100000"/>
                        </a:lnSpc>
                        <a:spcBef>
                          <a:spcPts val="0"/>
                        </a:spcBef>
                        <a:spcAft>
                          <a:spcPts val="0"/>
                        </a:spcAft>
                        <a:buClr>
                          <a:srgbClr val="000000"/>
                        </a:buClr>
                        <a:buSzPts val="1400"/>
                        <a:buFont typeface="Arial"/>
                        <a:buNone/>
                      </a:pPr>
                      <a:r>
                        <a:rPr lang="en" sz="1400" u="none" cap="none" strike="noStrike"/>
                        <a:t>0.916</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r">
                        <a:lnSpc>
                          <a:spcPct val="100000"/>
                        </a:lnSpc>
                        <a:spcBef>
                          <a:spcPts val="0"/>
                        </a:spcBef>
                        <a:spcAft>
                          <a:spcPts val="0"/>
                        </a:spcAft>
                        <a:buClr>
                          <a:srgbClr val="000000"/>
                        </a:buClr>
                        <a:buSzPts val="1400"/>
                        <a:buFont typeface="Arial"/>
                        <a:buNone/>
                      </a:pPr>
                      <a:r>
                        <a:rPr lang="en" sz="1400" u="none" cap="none" strike="noStrike"/>
                        <a:t>0.5425</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1" name="Shape 3351"/>
        <p:cNvGrpSpPr/>
        <p:nvPr/>
      </p:nvGrpSpPr>
      <p:grpSpPr>
        <a:xfrm>
          <a:off x="0" y="0"/>
          <a:ext cx="0" cy="0"/>
          <a:chOff x="0" y="0"/>
          <a:chExt cx="0" cy="0"/>
        </a:xfrm>
      </p:grpSpPr>
      <p:graphicFrame>
        <p:nvGraphicFramePr>
          <p:cNvPr id="3352" name="Google Shape;3352;g12192eda539_0_0"/>
          <p:cNvGraphicFramePr/>
          <p:nvPr/>
        </p:nvGraphicFramePr>
        <p:xfrm>
          <a:off x="720000" y="966200"/>
          <a:ext cx="3000000" cy="3000000"/>
        </p:xfrm>
        <a:graphic>
          <a:graphicData uri="http://schemas.openxmlformats.org/drawingml/2006/table">
            <a:tbl>
              <a:tblPr>
                <a:noFill/>
                <a:tableStyleId>{0A904F11-9EB7-4F3E-8C66-DCA4BF322DC7}</a:tableStyleId>
              </a:tblPr>
              <a:tblGrid>
                <a:gridCol w="2698825"/>
                <a:gridCol w="4164400"/>
                <a:gridCol w="1139725"/>
              </a:tblGrid>
              <a:tr h="792450">
                <a:tc>
                  <a:txBody>
                    <a:bodyPr/>
                    <a:lstStyle/>
                    <a:p>
                      <a:pPr indent="0" lvl="0" marL="0" marR="0" rtl="0" algn="l">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Feature used for </a:t>
                      </a:r>
                      <a:endParaRPr b="1" sz="2000" u="none" cap="none" strike="noStrike">
                        <a:solidFill>
                          <a:schemeClr val="lt1"/>
                        </a:solidFill>
                        <a:latin typeface="Roboto Condensed"/>
                        <a:ea typeface="Roboto Condensed"/>
                        <a:cs typeface="Roboto Condensed"/>
                        <a:sym typeface="Roboto Condensed"/>
                      </a:endParaRPr>
                    </a:p>
                    <a:p>
                      <a:pPr indent="0" lvl="0" marL="0" marR="0" rtl="0" algn="l">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Model Split</a:t>
                      </a:r>
                      <a:endParaRPr b="1" sz="2000" u="none" cap="none" strike="noStrike">
                        <a:solidFill>
                          <a:schemeClr val="lt1"/>
                        </a:solidFill>
                        <a:latin typeface="Roboto Condensed"/>
                        <a:ea typeface="Roboto Condensed"/>
                        <a:cs typeface="Roboto Condensed"/>
                        <a:sym typeface="Roboto Condensed"/>
                      </a:endParaRPr>
                    </a:p>
                  </a:txBody>
                  <a:tcPr marT="91425" marB="91425" marR="91425" marL="91425">
                    <a:solidFill>
                      <a:schemeClr val="accen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Model with best params</a:t>
                      </a:r>
                      <a:endParaRPr b="1" sz="2000" u="none" cap="none" strike="noStrike">
                        <a:solidFill>
                          <a:schemeClr val="lt1"/>
                        </a:solidFill>
                        <a:latin typeface="Roboto Condensed"/>
                        <a:ea typeface="Roboto Condensed"/>
                        <a:cs typeface="Roboto Condensed"/>
                        <a:sym typeface="Roboto Condensed"/>
                      </a:endParaRPr>
                    </a:p>
                  </a:txBody>
                  <a:tcPr marT="91425" marB="91425" marR="91425" marL="91425">
                    <a:solidFill>
                      <a:schemeClr val="accen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AUC</a:t>
                      </a:r>
                      <a:endParaRPr b="1" sz="2000" u="none" cap="none" strike="noStrike">
                        <a:solidFill>
                          <a:schemeClr val="lt1"/>
                        </a:solidFill>
                        <a:latin typeface="Roboto Condensed"/>
                        <a:ea typeface="Roboto Condensed"/>
                        <a:cs typeface="Roboto Condensed"/>
                        <a:sym typeface="Roboto Condensed"/>
                      </a:endParaRPr>
                    </a:p>
                  </a:txBody>
                  <a:tcPr marT="91425" marB="91425" marR="91425" marL="91425">
                    <a:solidFill>
                      <a:schemeClr val="accent1"/>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Smoking</a:t>
                      </a:r>
                      <a:endParaRPr sz="1400" u="none" cap="none" strike="noStrike"/>
                    </a:p>
                  </a:txBody>
                  <a:tcPr marT="91425" marB="91425" marR="91425" marL="91425">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Logistic Regression {C: 1}</a:t>
                      </a:r>
                      <a:endParaRPr sz="1400" u="none" cap="none" strike="noStrike"/>
                    </a:p>
                  </a:txBody>
                  <a:tcPr marT="91425" marB="91425" marR="91425" marL="91425">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0.56</a:t>
                      </a:r>
                      <a:endParaRPr sz="1400" u="none" cap="none" strike="noStrike"/>
                    </a:p>
                  </a:txBody>
                  <a:tcPr marT="91425" marB="91425" marR="91425" marL="91425">
                    <a:solidFill>
                      <a:schemeClr val="accent1"/>
                    </a:solidFill>
                  </a:tcPr>
                </a:tc>
              </a:tr>
              <a:tr h="5486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AlcoholDrinking</a:t>
                      </a:r>
                      <a:endParaRPr sz="1400" u="none" cap="none" strike="noStrike"/>
                    </a:p>
                  </a:txBody>
                  <a:tcPr marT="91425" marB="91425" marR="91425" marL="91425">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Logistic Regression  {'C': 0.1} {'C': 1}</a:t>
                      </a:r>
                      <a:endParaRPr sz="1400" u="none" cap="none" strike="noStrike"/>
                    </a:p>
                  </a:txBody>
                  <a:tcPr marT="91425" marB="91425" marR="91425" marL="91425">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0.56</a:t>
                      </a:r>
                      <a:endParaRPr sz="1400" u="none" cap="none" strike="noStrike"/>
                    </a:p>
                  </a:txBody>
                  <a:tcPr marT="91425" marB="91425" marR="91425" marL="91425">
                    <a:solidFill>
                      <a:schemeClr val="accent1"/>
                    </a:solidFill>
                  </a:tcPr>
                </a:tc>
              </a:tr>
              <a:tr h="5486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Stroke</a:t>
                      </a:r>
                      <a:endParaRPr sz="1400" u="none" cap="none" strike="noStrike"/>
                    </a:p>
                  </a:txBody>
                  <a:tcPr marT="91425" marB="91425" marR="91425" marL="91425">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Logistic Regression  {'C': 1} </a:t>
                      </a:r>
                      <a:endParaRPr sz="1400" u="none" cap="none" strike="noStrike"/>
                    </a:p>
                  </a:txBody>
                  <a:tcPr marT="91425" marB="91425" marR="91425" marL="91425">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0.55</a:t>
                      </a:r>
                      <a:endParaRPr sz="1400" u="none" cap="none" strike="noStrike"/>
                    </a:p>
                  </a:txBody>
                  <a:tcPr marT="91425" marB="91425" marR="91425" marL="91425">
                    <a:solidFill>
                      <a:schemeClr val="accent1"/>
                    </a:solidFill>
                  </a:tcPr>
                </a:tc>
              </a:tr>
              <a:tr h="5486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DiffWalking</a:t>
                      </a:r>
                      <a:endParaRPr sz="1400" u="none" cap="none" strike="noStrike"/>
                    </a:p>
                  </a:txBody>
                  <a:tcPr marT="91425" marB="91425" marR="91425" marL="91425">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Logistic Regression  {'C': 1000} {'C': 0.1}</a:t>
                      </a:r>
                      <a:endParaRPr sz="1400" u="none" cap="none" strike="noStrike"/>
                    </a:p>
                  </a:txBody>
                  <a:tcPr marT="91425" marB="91425" marR="91425" marL="91425">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0.54</a:t>
                      </a:r>
                      <a:endParaRPr sz="1400" u="none" cap="none" strike="noStrike"/>
                    </a:p>
                  </a:txBody>
                  <a:tcPr marT="91425" marB="91425" marR="91425" marL="91425">
                    <a:solidFill>
                      <a:schemeClr val="accent1"/>
                    </a:solidFill>
                  </a:tcPr>
                </a:tc>
              </a:tr>
              <a:tr h="5486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Sex</a:t>
                      </a:r>
                      <a:endParaRPr sz="1400" u="none" cap="none" strike="noStrike"/>
                    </a:p>
                  </a:txBody>
                  <a:tcPr marT="91425" marB="91425" marR="91425" marL="91425">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Logistic Regression  {'C': 10} {'C': 0.1}</a:t>
                      </a:r>
                      <a:endParaRPr sz="1400" u="none" cap="none" strike="noStrike"/>
                    </a:p>
                  </a:txBody>
                  <a:tcPr marT="91425" marB="91425" marR="91425" marL="91425">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0.56</a:t>
                      </a:r>
                      <a:endParaRPr sz="1400" u="none" cap="none" strike="noStrike"/>
                    </a:p>
                  </a:txBody>
                  <a:tcPr marT="91425" marB="91425" marR="91425" marL="91425">
                    <a:solidFill>
                      <a:schemeClr val="accent1"/>
                    </a:solidFill>
                  </a:tcPr>
                </a:tc>
              </a:tr>
              <a:tr h="5486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Race</a:t>
                      </a:r>
                      <a:endParaRPr sz="1400" u="none" cap="none" strike="noStrike"/>
                    </a:p>
                  </a:txBody>
                  <a:tcPr marT="91425" marB="91425" marR="91425" marL="91425">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Logistic Regression  {'C': 1} {'C': 1}</a:t>
                      </a:r>
                      <a:endParaRPr sz="1400" u="none" cap="none" strike="noStrike"/>
                    </a:p>
                  </a:txBody>
                  <a:tcPr marT="91425" marB="91425" marR="91425" marL="91425">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0.56</a:t>
                      </a:r>
                      <a:endParaRPr sz="1400" u="none" cap="none" strike="noStrike"/>
                    </a:p>
                  </a:txBody>
                  <a:tcPr marT="91425" marB="91425" marR="91425" marL="91425">
                    <a:solidFill>
                      <a:schemeClr val="accent1"/>
                    </a:solidFill>
                  </a:tcPr>
                </a:tc>
              </a:tr>
            </a:tbl>
          </a:graphicData>
        </a:graphic>
      </p:graphicFrame>
      <p:sp>
        <p:nvSpPr>
          <p:cNvPr id="3353" name="Google Shape;3353;g12192eda539_0_0"/>
          <p:cNvSpPr txBox="1"/>
          <p:nvPr>
            <p:ph type="ctrTitle"/>
          </p:nvPr>
        </p:nvSpPr>
        <p:spPr>
          <a:xfrm>
            <a:off x="720000" y="159575"/>
            <a:ext cx="7704000" cy="432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lang="en"/>
              <a:t>Split-based Models</a:t>
            </a:r>
            <a:r>
              <a:rPr b="0" lang="en" sz="3600">
                <a:solidFill>
                  <a:srgbClr val="303796"/>
                </a:solidFill>
                <a:latin typeface="Caveat Brush"/>
                <a:ea typeface="Caveat Brush"/>
                <a:cs typeface="Caveat Brush"/>
                <a:sym typeface="Caveat Brush"/>
              </a:rPr>
              <a:t> </a:t>
            </a:r>
            <a:r>
              <a:rPr lang="en"/>
              <a:t>1/2</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7" name="Shape 3357"/>
        <p:cNvGrpSpPr/>
        <p:nvPr/>
      </p:nvGrpSpPr>
      <p:grpSpPr>
        <a:xfrm>
          <a:off x="0" y="0"/>
          <a:ext cx="0" cy="0"/>
          <a:chOff x="0" y="0"/>
          <a:chExt cx="0" cy="0"/>
        </a:xfrm>
      </p:grpSpPr>
      <p:graphicFrame>
        <p:nvGraphicFramePr>
          <p:cNvPr id="3358" name="Google Shape;3358;g123dee3dcf1_0_1"/>
          <p:cNvGraphicFramePr/>
          <p:nvPr/>
        </p:nvGraphicFramePr>
        <p:xfrm>
          <a:off x="720000" y="966200"/>
          <a:ext cx="3000000" cy="3000000"/>
        </p:xfrm>
        <a:graphic>
          <a:graphicData uri="http://schemas.openxmlformats.org/drawingml/2006/table">
            <a:tbl>
              <a:tblPr>
                <a:noFill/>
                <a:tableStyleId>{0A904F11-9EB7-4F3E-8C66-DCA4BF322DC7}</a:tableStyleId>
              </a:tblPr>
              <a:tblGrid>
                <a:gridCol w="2698825"/>
                <a:gridCol w="4164400"/>
                <a:gridCol w="1139725"/>
              </a:tblGrid>
              <a:tr h="792450">
                <a:tc>
                  <a:txBody>
                    <a:bodyPr/>
                    <a:lstStyle/>
                    <a:p>
                      <a:pPr indent="0" lvl="0" marL="0" marR="0" rtl="0" algn="l">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Feature used for </a:t>
                      </a:r>
                      <a:endParaRPr b="1" sz="2000" u="none" cap="none" strike="noStrike">
                        <a:solidFill>
                          <a:schemeClr val="lt1"/>
                        </a:solidFill>
                        <a:latin typeface="Roboto Condensed"/>
                        <a:ea typeface="Roboto Condensed"/>
                        <a:cs typeface="Roboto Condensed"/>
                        <a:sym typeface="Roboto Condensed"/>
                      </a:endParaRPr>
                    </a:p>
                    <a:p>
                      <a:pPr indent="0" lvl="0" marL="0" marR="0" rtl="0" algn="l">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Model Split</a:t>
                      </a:r>
                      <a:endParaRPr b="1" sz="2000" u="none" cap="none" strike="noStrike">
                        <a:solidFill>
                          <a:schemeClr val="lt1"/>
                        </a:solidFill>
                        <a:latin typeface="Roboto Condensed"/>
                        <a:ea typeface="Roboto Condensed"/>
                        <a:cs typeface="Roboto Condensed"/>
                        <a:sym typeface="Roboto Condensed"/>
                      </a:endParaRPr>
                    </a:p>
                  </a:txBody>
                  <a:tcPr marT="91425" marB="91425" marR="91425" marL="91425">
                    <a:lnB cap="flat" cmpd="sng" w="9525">
                      <a:solidFill>
                        <a:srgbClr val="9E9E9E"/>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Model with best params</a:t>
                      </a:r>
                      <a:endParaRPr b="1" sz="2000" u="none" cap="none" strike="noStrike">
                        <a:solidFill>
                          <a:schemeClr val="lt1"/>
                        </a:solidFill>
                        <a:latin typeface="Roboto Condensed"/>
                        <a:ea typeface="Roboto Condensed"/>
                        <a:cs typeface="Roboto Condensed"/>
                        <a:sym typeface="Roboto Condensed"/>
                      </a:endParaRPr>
                    </a:p>
                  </a:txBody>
                  <a:tcPr marT="91425" marB="91425" marR="91425" marL="91425">
                    <a:lnB cap="flat" cmpd="sng" w="9525">
                      <a:solidFill>
                        <a:srgbClr val="9E9E9E"/>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AUC</a:t>
                      </a:r>
                      <a:endParaRPr b="1" sz="2000" u="none" cap="none" strike="noStrike">
                        <a:solidFill>
                          <a:schemeClr val="lt1"/>
                        </a:solidFill>
                        <a:latin typeface="Roboto Condensed"/>
                        <a:ea typeface="Roboto Condensed"/>
                        <a:cs typeface="Roboto Condensed"/>
                        <a:sym typeface="Roboto Condensed"/>
                      </a:endParaRPr>
                    </a:p>
                  </a:txBody>
                  <a:tcPr marT="91425" marB="91425" marR="91425" marL="91425">
                    <a:lnB cap="flat" cmpd="sng" w="9525">
                      <a:solidFill>
                        <a:srgbClr val="9E9E9E"/>
                      </a:solidFill>
                      <a:prstDash val="solid"/>
                      <a:round/>
                      <a:headEnd len="sm" w="sm" type="none"/>
                      <a:tailEnd len="sm" w="sm" type="none"/>
                    </a:lnB>
                    <a:solidFill>
                      <a:schemeClr val="accent1"/>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Diabetic</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Logistic Regression {C: 1} {C:0.1}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0.55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accent1"/>
                    </a:solidFill>
                  </a:tcPr>
                </a:tc>
              </a:tr>
              <a:tr h="548600">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t>PhysicalActivity</a:t>
                      </a:r>
                      <a:endParaRPr b="1"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t>Logistic Regression  {'C': 0.1} {'C': 10}</a:t>
                      </a:r>
                      <a:endParaRPr b="1"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t>0.57</a:t>
                      </a:r>
                      <a:endParaRPr b="1"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accent1"/>
                    </a:solidFill>
                  </a:tcPr>
                </a:tc>
              </a:tr>
              <a:tr h="5486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Asthma</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Logistic Regression  {'C': 1}   {'C': 0.1}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0.56</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accent1"/>
                    </a:solidFill>
                  </a:tcPr>
                </a:tc>
              </a:tr>
              <a:tr h="5486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DiffWalking</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Logistic Regression  {'C': 1}   {'C': 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0.55</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accent1"/>
                    </a:solidFill>
                  </a:tcPr>
                </a:tc>
              </a:tr>
              <a:tr h="5486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KidneyDisease</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Logistic Regression  {'C': 10} {'C': 0.1}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0.56</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accent1"/>
                    </a:solidFill>
                  </a:tcPr>
                </a:tc>
              </a:tr>
              <a:tr h="5486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SkinCancer</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Logistic Regression  {'C': 0.1} {'C': 0.1}</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0.56</a:t>
                      </a:r>
                      <a:endParaRPr sz="14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accent1"/>
                    </a:solidFill>
                  </a:tcPr>
                </a:tc>
              </a:tr>
            </a:tbl>
          </a:graphicData>
        </a:graphic>
      </p:graphicFrame>
      <p:sp>
        <p:nvSpPr>
          <p:cNvPr id="3359" name="Google Shape;3359;g123dee3dcf1_0_1"/>
          <p:cNvSpPr txBox="1"/>
          <p:nvPr>
            <p:ph type="ctrTitle"/>
          </p:nvPr>
        </p:nvSpPr>
        <p:spPr>
          <a:xfrm>
            <a:off x="720000" y="159575"/>
            <a:ext cx="7704000" cy="432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SzPts val="4000"/>
              <a:buNone/>
            </a:pPr>
            <a:r>
              <a:rPr lang="en"/>
              <a:t>Split-based Models</a:t>
            </a:r>
            <a:r>
              <a:rPr b="0" lang="en" sz="3600">
                <a:solidFill>
                  <a:srgbClr val="303796"/>
                </a:solidFill>
                <a:latin typeface="Caveat Brush"/>
                <a:ea typeface="Caveat Brush"/>
                <a:cs typeface="Caveat Brush"/>
                <a:sym typeface="Caveat Brush"/>
              </a:rPr>
              <a:t> </a:t>
            </a:r>
            <a:r>
              <a:rPr lang="en"/>
              <a:t>2/2</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3" name="Shape 3363"/>
        <p:cNvGrpSpPr/>
        <p:nvPr/>
      </p:nvGrpSpPr>
      <p:grpSpPr>
        <a:xfrm>
          <a:off x="0" y="0"/>
          <a:ext cx="0" cy="0"/>
          <a:chOff x="0" y="0"/>
          <a:chExt cx="0" cy="0"/>
        </a:xfrm>
      </p:grpSpPr>
      <p:sp>
        <p:nvSpPr>
          <p:cNvPr id="3364" name="Google Shape;3364;g1241a8bcc53_6_0"/>
          <p:cNvSpPr txBox="1"/>
          <p:nvPr>
            <p:ph type="ctrTitle"/>
          </p:nvPr>
        </p:nvSpPr>
        <p:spPr>
          <a:xfrm>
            <a:off x="720000" y="422850"/>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Exploring SVM with GPU (1/2)</a:t>
            </a:r>
            <a:endParaRPr/>
          </a:p>
        </p:txBody>
      </p:sp>
      <p:sp>
        <p:nvSpPr>
          <p:cNvPr id="3365" name="Google Shape;3365;g1241a8bcc53_6_0"/>
          <p:cNvSpPr txBox="1"/>
          <p:nvPr/>
        </p:nvSpPr>
        <p:spPr>
          <a:xfrm>
            <a:off x="587825" y="1343600"/>
            <a:ext cx="7379400" cy="27090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Due to the large size of our data set we found SVM was taking very high time to converge. So we decided to explore how SVM reacts with GPU. </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We used the module ThunderSVM which is an open-source library which leverages GPUs and multi-core CPUs in applying SVM to solve problems in a much faster way with high efficiency</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We took various fractions of our data set and ran SVM with same hyper parameters with Sklearn’s SVC and ThunderSVM SVC.</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We plotted noted training and prediction time.</a:t>
            </a:r>
            <a:br>
              <a:rPr b="0" i="0" lang="en" sz="1400" u="none" cap="none" strike="noStrike">
                <a:solidFill>
                  <a:srgbClr val="000000"/>
                </a:solidFill>
                <a:latin typeface="Arial"/>
                <a:ea typeface="Arial"/>
                <a:cs typeface="Arial"/>
                <a:sym typeface="Arial"/>
              </a:rPr>
            </a:br>
            <a:br>
              <a:rPr b="0" i="0" lang="en" sz="1400" u="none" cap="none" strike="noStrike">
                <a:solidFill>
                  <a:srgbClr val="000000"/>
                </a:solidFill>
                <a:latin typeface="Arial"/>
                <a:ea typeface="Arial"/>
                <a:cs typeface="Arial"/>
                <a:sym typeface="Arial"/>
              </a:rPr>
            </a:br>
            <a:endParaRPr b="0" i="0" sz="1400" u="none" cap="none" strike="noStrike">
              <a:solidFill>
                <a:srgbClr val="000000"/>
              </a:solidFill>
              <a:latin typeface="Arial"/>
              <a:ea typeface="Arial"/>
              <a:cs typeface="Arial"/>
              <a:sym typeface="Arial"/>
            </a:endParaRPr>
          </a:p>
          <a:p>
            <a:pPr indent="-304800" lvl="0" marL="457200" marR="0" rtl="0" algn="l">
              <a:lnSpc>
                <a:spcPct val="100000"/>
              </a:lnSpc>
              <a:spcBef>
                <a:spcPts val="0"/>
              </a:spcBef>
              <a:spcAft>
                <a:spcPts val="0"/>
              </a:spcAft>
              <a:buClr>
                <a:srgbClr val="000000"/>
              </a:buClr>
              <a:buSzPts val="1200"/>
              <a:buFont typeface="Arial"/>
              <a:buChar char="●"/>
            </a:pPr>
            <a:r>
              <a:rPr b="0" i="1" lang="en" sz="1200" u="none" cap="none" strike="noStrike">
                <a:solidFill>
                  <a:srgbClr val="000000"/>
                </a:solidFill>
                <a:latin typeface="Arial"/>
                <a:ea typeface="Arial"/>
                <a:cs typeface="Arial"/>
                <a:sym typeface="Arial"/>
              </a:rPr>
              <a:t>Note: We tried this in Google colab. Since Colab does not recommend using GPU as runtime, we found ThunderSVM give strange results beyond a certain size of the data. We plotted till that limit.</a:t>
            </a:r>
            <a:endParaRPr b="0" i="1" sz="1200" u="none" cap="none" strike="noStrike">
              <a:solidFill>
                <a:srgbClr val="000000"/>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9" name="Shape 3369"/>
        <p:cNvGrpSpPr/>
        <p:nvPr/>
      </p:nvGrpSpPr>
      <p:grpSpPr>
        <a:xfrm>
          <a:off x="0" y="0"/>
          <a:ext cx="0" cy="0"/>
          <a:chOff x="0" y="0"/>
          <a:chExt cx="0" cy="0"/>
        </a:xfrm>
      </p:grpSpPr>
      <p:sp>
        <p:nvSpPr>
          <p:cNvPr id="3370" name="Google Shape;3370;g1241a8bcc53_6_5"/>
          <p:cNvSpPr txBox="1"/>
          <p:nvPr>
            <p:ph type="ctrTitle"/>
          </p:nvPr>
        </p:nvSpPr>
        <p:spPr>
          <a:xfrm>
            <a:off x="720000" y="422850"/>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Exploring SVM with GPU (2/2)</a:t>
            </a:r>
            <a:endParaRPr/>
          </a:p>
        </p:txBody>
      </p:sp>
      <p:sp>
        <p:nvSpPr>
          <p:cNvPr id="3371" name="Google Shape;3371;g1241a8bcc53_6_5"/>
          <p:cNvSpPr txBox="1"/>
          <p:nvPr/>
        </p:nvSpPr>
        <p:spPr>
          <a:xfrm>
            <a:off x="587825" y="1343600"/>
            <a:ext cx="7379400" cy="400200"/>
          </a:xfrm>
          <a:prstGeom prst="rect">
            <a:avLst/>
          </a:prstGeom>
          <a:noFill/>
          <a:ln>
            <a:noFill/>
          </a:ln>
        </p:spPr>
        <p:txBody>
          <a:bodyPr anchorCtr="0" anchor="t" bIns="91425" lIns="91425" spcFirstLastPara="1" rIns="91425" wrap="square" tIns="91425">
            <a:spAutoFit/>
          </a:bodyPr>
          <a:lstStyle/>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Condensed"/>
              <a:ea typeface="Roboto Condensed"/>
              <a:cs typeface="Roboto Condensed"/>
              <a:sym typeface="Roboto Condensed"/>
            </a:endParaRPr>
          </a:p>
        </p:txBody>
      </p:sp>
      <p:pic>
        <p:nvPicPr>
          <p:cNvPr id="3372" name="Google Shape;3372;g1241a8bcc53_6_5"/>
          <p:cNvPicPr preferRelativeResize="0"/>
          <p:nvPr/>
        </p:nvPicPr>
        <p:blipFill rotWithShape="1">
          <a:blip r:embed="rId3">
            <a:alphaModFix/>
          </a:blip>
          <a:srcRect b="0" l="0" r="0" t="0"/>
          <a:stretch/>
        </p:blipFill>
        <p:spPr>
          <a:xfrm>
            <a:off x="665677" y="1503400"/>
            <a:ext cx="3501600" cy="2465150"/>
          </a:xfrm>
          <a:prstGeom prst="rect">
            <a:avLst/>
          </a:prstGeom>
          <a:noFill/>
          <a:ln>
            <a:noFill/>
          </a:ln>
        </p:spPr>
      </p:pic>
      <p:pic>
        <p:nvPicPr>
          <p:cNvPr id="3373" name="Google Shape;3373;g1241a8bcc53_6_5"/>
          <p:cNvPicPr preferRelativeResize="0"/>
          <p:nvPr/>
        </p:nvPicPr>
        <p:blipFill rotWithShape="1">
          <a:blip r:embed="rId4">
            <a:alphaModFix/>
          </a:blip>
          <a:srcRect b="0" l="0" r="0" t="0"/>
          <a:stretch/>
        </p:blipFill>
        <p:spPr>
          <a:xfrm>
            <a:off x="4865525" y="1503400"/>
            <a:ext cx="3501600" cy="2445549"/>
          </a:xfrm>
          <a:prstGeom prst="rect">
            <a:avLst/>
          </a:prstGeom>
          <a:noFill/>
          <a:ln>
            <a:noFill/>
          </a:ln>
        </p:spPr>
      </p:pic>
      <p:sp>
        <p:nvSpPr>
          <p:cNvPr id="3374" name="Google Shape;3374;g1241a8bcc53_6_5"/>
          <p:cNvSpPr txBox="1"/>
          <p:nvPr/>
        </p:nvSpPr>
        <p:spPr>
          <a:xfrm>
            <a:off x="2078400" y="4209275"/>
            <a:ext cx="57627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We observed lesser training and prediction time using ThunderSVM vs SkLearn</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8" name="Shape 3378"/>
        <p:cNvGrpSpPr/>
        <p:nvPr/>
      </p:nvGrpSpPr>
      <p:grpSpPr>
        <a:xfrm>
          <a:off x="0" y="0"/>
          <a:ext cx="0" cy="0"/>
          <a:chOff x="0" y="0"/>
          <a:chExt cx="0" cy="0"/>
        </a:xfrm>
      </p:grpSpPr>
      <p:sp>
        <p:nvSpPr>
          <p:cNvPr id="3379" name="Google Shape;3379;p64"/>
          <p:cNvSpPr txBox="1"/>
          <p:nvPr>
            <p:ph type="ctrTitle"/>
          </p:nvPr>
        </p:nvSpPr>
        <p:spPr>
          <a:xfrm>
            <a:off x="720000" y="-28103"/>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Performance Analysis 3/3</a:t>
            </a:r>
            <a:endParaRPr/>
          </a:p>
        </p:txBody>
      </p:sp>
      <p:graphicFrame>
        <p:nvGraphicFramePr>
          <p:cNvPr id="3380" name="Google Shape;3380;p64"/>
          <p:cNvGraphicFramePr/>
          <p:nvPr/>
        </p:nvGraphicFramePr>
        <p:xfrm>
          <a:off x="521188" y="828831"/>
          <a:ext cx="3000000" cy="3000000"/>
        </p:xfrm>
        <a:graphic>
          <a:graphicData uri="http://schemas.openxmlformats.org/drawingml/2006/table">
            <a:tbl>
              <a:tblPr>
                <a:noFill/>
                <a:tableStyleId>{BD28045F-1CBD-4D7C-B7D6-B54AD594F4A1}</a:tableStyleId>
              </a:tblPr>
              <a:tblGrid>
                <a:gridCol w="2137825"/>
                <a:gridCol w="4215675"/>
                <a:gridCol w="1192700"/>
                <a:gridCol w="750125"/>
              </a:tblGrid>
              <a:tr h="387025">
                <a:tc>
                  <a:txBody>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Roboto Condensed"/>
                          <a:ea typeface="Roboto Condensed"/>
                          <a:cs typeface="Roboto Condensed"/>
                          <a:sym typeface="Roboto Condensed"/>
                        </a:rPr>
                        <a:t>Algorithm</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Roboto Condensed"/>
                          <a:ea typeface="Roboto Condensed"/>
                          <a:cs typeface="Roboto Condensed"/>
                          <a:sym typeface="Roboto Condensed"/>
                        </a:rPr>
                        <a:t>Parameters</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Roboto Condensed"/>
                          <a:ea typeface="Roboto Condensed"/>
                          <a:cs typeface="Roboto Condensed"/>
                          <a:sym typeface="Roboto Condensed"/>
                        </a:rPr>
                        <a:t>Accuracy</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Roboto Condensed"/>
                          <a:ea typeface="Roboto Condensed"/>
                          <a:cs typeface="Roboto Condensed"/>
                          <a:sym typeface="Roboto Condensed"/>
                        </a:rPr>
                        <a:t>ROC</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r>
              <a:tr h="1113275">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TabNet</a:t>
                      </a:r>
                      <a:endParaRPr sz="1400" u="none" cap="none" strike="noStrike"/>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t>{optimizer_fn=torch.optim.Adam, optimizer_params=dict(lr=2e-2), scheduler_params={"step_size":10,"gamma":0.9}, scheduler_fn=torch.optim.lr_scheduler.StepLR, mask_type='entmax'}</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0.7648</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r">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Arial"/>
                          <a:ea typeface="Arial"/>
                          <a:cs typeface="Arial"/>
                          <a:sym typeface="Arial"/>
                        </a:rPr>
                        <a:t>0.7651</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1113275">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PCA(Dim_Red)+ TabNet + Pruned_data</a:t>
                      </a:r>
                      <a:endParaRPr sz="1400" u="none" cap="none" strike="noStrike"/>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t>{optimizer_fn=torch.optim.Adam, optimizer_params=dict(lr=2e-2), scheduler_params={"step_size":10,"gamma":0.9}, scheduler_fn=torch.optim.lr_scheduler.StepLR, mask_type='entmax'}</a:t>
                      </a:r>
                      <a:endParaRPr sz="12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0.8087</a:t>
                      </a:r>
                      <a:endParaRPr b="0" i="0" sz="1400" u="none" cap="none" strike="noStrike">
                        <a:solidFill>
                          <a:srgbClr val="000000"/>
                        </a:solidFill>
                        <a:latin typeface="Arial"/>
                        <a:ea typeface="Arial"/>
                        <a:cs typeface="Arial"/>
                        <a:sym typeface="Arial"/>
                      </a:endParaRPr>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0.6957</a:t>
                      </a:r>
                      <a:endParaRPr b="1" i="0" sz="1400" u="none" cap="none" strike="noStrike">
                        <a:solidFill>
                          <a:srgbClr val="000000"/>
                        </a:solidFill>
                        <a:latin typeface="Arial"/>
                        <a:ea typeface="Arial"/>
                        <a:cs typeface="Arial"/>
                        <a:sym typeface="Arial"/>
                      </a:endParaRPr>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538700">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p>
                      <a:pPr indent="0" lvl="0" marL="0" marR="0" rtl="0" algn="l">
                        <a:lnSpc>
                          <a:spcPct val="100000"/>
                        </a:lnSpc>
                        <a:spcBef>
                          <a:spcPts val="0"/>
                        </a:spcBef>
                        <a:spcAft>
                          <a:spcPts val="0"/>
                        </a:spcAft>
                        <a:buClr>
                          <a:srgbClr val="000000"/>
                        </a:buClr>
                        <a:buSzPts val="1400"/>
                        <a:buFont typeface="Arial"/>
                        <a:buNone/>
                      </a:pPr>
                      <a:r>
                        <a:rPr lang="en" sz="1400" u="none" cap="none" strike="noStrike"/>
                        <a:t>Deep Neural Network</a:t>
                      </a:r>
                      <a:endParaRPr sz="1400" u="none" cap="none" strike="noStrike"/>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15250" marB="15250" marR="22850" marL="22850" anchor="b">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t>Stack of dense layers with relu actiivation + sigmoid </a:t>
                      </a:r>
                      <a:endParaRPr sz="12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r">
                        <a:lnSpc>
                          <a:spcPct val="100000"/>
                        </a:lnSpc>
                        <a:spcBef>
                          <a:spcPts val="0"/>
                        </a:spcBef>
                        <a:spcAft>
                          <a:spcPts val="0"/>
                        </a:spcAft>
                        <a:buClr>
                          <a:srgbClr val="000000"/>
                        </a:buClr>
                        <a:buSzPts val="1400"/>
                        <a:buFont typeface="Arial"/>
                        <a:buNone/>
                      </a:pPr>
                      <a:r>
                        <a:rPr lang="en" sz="1400" u="none" cap="none" strike="noStrike"/>
                        <a:t>0.9146</a:t>
                      </a:r>
                      <a:endParaRPr b="0" i="0" sz="1400" u="none" cap="none" strike="noStrike">
                        <a:solidFill>
                          <a:srgbClr val="000000"/>
                        </a:solidFill>
                        <a:latin typeface="Arial"/>
                        <a:ea typeface="Arial"/>
                        <a:cs typeface="Arial"/>
                        <a:sym typeface="Arial"/>
                      </a:endParaRPr>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r">
                        <a:lnSpc>
                          <a:spcPct val="100000"/>
                        </a:lnSpc>
                        <a:spcBef>
                          <a:spcPts val="0"/>
                        </a:spcBef>
                        <a:spcAft>
                          <a:spcPts val="0"/>
                        </a:spcAft>
                        <a:buClr>
                          <a:srgbClr val="000000"/>
                        </a:buClr>
                        <a:buSzPts val="1400"/>
                        <a:buFont typeface="Arial"/>
                        <a:buNone/>
                      </a:pPr>
                      <a:r>
                        <a:rPr lang="en" sz="1400" u="none" cap="none" strike="noStrike"/>
                        <a:t>0.500</a:t>
                      </a:r>
                      <a:endParaRPr b="0" i="0" sz="1400" u="none" cap="none" strike="noStrike">
                        <a:solidFill>
                          <a:srgbClr val="000000"/>
                        </a:solidFill>
                        <a:latin typeface="Arial"/>
                        <a:ea typeface="Arial"/>
                        <a:cs typeface="Arial"/>
                        <a:sym typeface="Arial"/>
                      </a:endParaRPr>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5" name="Shape 3075"/>
        <p:cNvGrpSpPr/>
        <p:nvPr/>
      </p:nvGrpSpPr>
      <p:grpSpPr>
        <a:xfrm>
          <a:off x="0" y="0"/>
          <a:ext cx="0" cy="0"/>
          <a:chOff x="0" y="0"/>
          <a:chExt cx="0" cy="0"/>
        </a:xfrm>
      </p:grpSpPr>
      <p:sp>
        <p:nvSpPr>
          <p:cNvPr id="3076" name="Google Shape;3076;p3"/>
          <p:cNvSpPr txBox="1"/>
          <p:nvPr>
            <p:ph idx="1" type="subTitle"/>
          </p:nvPr>
        </p:nvSpPr>
        <p:spPr>
          <a:xfrm>
            <a:off x="3468150" y="2793166"/>
            <a:ext cx="2207700" cy="52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800"/>
              <a:buNone/>
            </a:pPr>
            <a:r>
              <a:rPr lang="en"/>
              <a:t>—Someone Famous</a:t>
            </a:r>
            <a:endParaRPr/>
          </a:p>
        </p:txBody>
      </p:sp>
      <p:sp>
        <p:nvSpPr>
          <p:cNvPr id="3077" name="Google Shape;3077;p3"/>
          <p:cNvSpPr txBox="1"/>
          <p:nvPr>
            <p:ph type="ctrTitle"/>
          </p:nvPr>
        </p:nvSpPr>
        <p:spPr>
          <a:xfrm>
            <a:off x="1374900" y="1728450"/>
            <a:ext cx="6394200" cy="1686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sz="3000">
                <a:latin typeface="Neucha"/>
                <a:ea typeface="Neucha"/>
                <a:cs typeface="Neucha"/>
                <a:sym typeface="Neucha"/>
              </a:rPr>
              <a:t>“And they say, XGBoost is all you need.”</a:t>
            </a:r>
            <a:endParaRPr sz="3000">
              <a:latin typeface="Neucha"/>
              <a:ea typeface="Neucha"/>
              <a:cs typeface="Neucha"/>
              <a:sym typeface="Neucha"/>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4" name="Shape 3384"/>
        <p:cNvGrpSpPr/>
        <p:nvPr/>
      </p:nvGrpSpPr>
      <p:grpSpPr>
        <a:xfrm>
          <a:off x="0" y="0"/>
          <a:ext cx="0" cy="0"/>
          <a:chOff x="0" y="0"/>
          <a:chExt cx="0" cy="0"/>
        </a:xfrm>
      </p:grpSpPr>
      <p:sp>
        <p:nvSpPr>
          <p:cNvPr id="3385" name="Google Shape;3385;g1241a8bcc53_15_3"/>
          <p:cNvSpPr txBox="1"/>
          <p:nvPr>
            <p:ph type="ctrTitle"/>
          </p:nvPr>
        </p:nvSpPr>
        <p:spPr>
          <a:xfrm>
            <a:off x="720000" y="-28103"/>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Ensembling Two Models 1/2</a:t>
            </a:r>
            <a:endParaRPr/>
          </a:p>
        </p:txBody>
      </p:sp>
      <p:graphicFrame>
        <p:nvGraphicFramePr>
          <p:cNvPr id="3386" name="Google Shape;3386;g1241a8bcc53_15_3"/>
          <p:cNvGraphicFramePr/>
          <p:nvPr/>
        </p:nvGraphicFramePr>
        <p:xfrm>
          <a:off x="720025" y="812306"/>
          <a:ext cx="3000000" cy="3000000"/>
        </p:xfrm>
        <a:graphic>
          <a:graphicData uri="http://schemas.openxmlformats.org/drawingml/2006/table">
            <a:tbl>
              <a:tblPr>
                <a:noFill/>
                <a:tableStyleId>{BD28045F-1CBD-4D7C-B7D6-B54AD594F4A1}</a:tableStyleId>
              </a:tblPr>
              <a:tblGrid>
                <a:gridCol w="4227975"/>
                <a:gridCol w="1550700"/>
                <a:gridCol w="1113050"/>
                <a:gridCol w="1113050"/>
              </a:tblGrid>
              <a:tr h="633300">
                <a:tc>
                  <a:txBody>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Roboto Condensed"/>
                          <a:ea typeface="Roboto Condensed"/>
                          <a:cs typeface="Roboto Condensed"/>
                          <a:sym typeface="Roboto Condensed"/>
                        </a:rPr>
                        <a:t>Algorithm</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Strategy</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Accuracy</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ROC</a:t>
                      </a:r>
                      <a:endParaRPr b="1" sz="1400" u="none" cap="none" strike="noStrike">
                        <a:solidFill>
                          <a:schemeClr val="lt1"/>
                        </a:solidFill>
                        <a:latin typeface="Roboto Condensed"/>
                        <a:ea typeface="Roboto Condensed"/>
                        <a:cs typeface="Roboto Condensed"/>
                        <a:sym typeface="Roboto Condensed"/>
                      </a:endParaRPr>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r>
              <a:tr h="596100">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solidFill>
                            <a:srgbClr val="000000"/>
                          </a:solidFill>
                        </a:rPr>
                        <a:t>TabNet_wpca_ + svc_rbf_</a:t>
                      </a:r>
                      <a:endParaRPr b="1" sz="1400" u="none" cap="none" strike="noStrike">
                        <a:solidFill>
                          <a:srgbClr val="000000"/>
                        </a:solidFill>
                      </a:endParaRPr>
                    </a:p>
                    <a:p>
                      <a:pPr indent="0" lvl="0" marL="0" marR="0" rtl="0" algn="l">
                        <a:lnSpc>
                          <a:spcPct val="100000"/>
                        </a:lnSpc>
                        <a:spcBef>
                          <a:spcPts val="0"/>
                        </a:spcBef>
                        <a:spcAft>
                          <a:spcPts val="0"/>
                        </a:spcAft>
                        <a:buClr>
                          <a:srgbClr val="000000"/>
                        </a:buClr>
                        <a:buSzPts val="1400"/>
                        <a:buFont typeface="Arial"/>
                        <a:buNone/>
                      </a:pPr>
                      <a:r>
                        <a:t/>
                      </a:r>
                      <a:endParaRPr b="1" sz="1400" u="none" cap="none" strike="noStrike"/>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solidFill>
                            <a:srgbClr val="000000"/>
                          </a:solidFill>
                        </a:rPr>
                        <a:t>AVG_PROB</a:t>
                      </a:r>
                      <a:endParaRPr sz="1400" u="none" cap="none" strike="noStrike"/>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solidFill>
                            <a:srgbClr val="000000"/>
                          </a:solidFill>
                        </a:rPr>
                        <a:t>0.9151</a:t>
                      </a:r>
                      <a:endParaRPr sz="1400" u="none" cap="none" strike="noStrike"/>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solidFill>
                            <a:srgbClr val="000000"/>
                          </a:solidFill>
                        </a:rPr>
                        <a:t>0.8047</a:t>
                      </a:r>
                      <a:endParaRPr b="1" sz="1400" u="none" cap="none" strike="noStrike">
                        <a:solidFill>
                          <a:srgbClr val="000000"/>
                        </a:solidFill>
                      </a:endParaRPr>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5961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TabNet_PrunedData_wpca_ + svc_rbf_</a:t>
                      </a:r>
                      <a:endParaRPr sz="1400" u="none" cap="none" strike="noStrike">
                        <a:solidFill>
                          <a:srgbClr val="000000"/>
                        </a:solidFill>
                      </a:endParaRPr>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AVG_PROB</a:t>
                      </a:r>
                      <a:endParaRPr sz="1400" u="none" cap="none" strike="noStrike"/>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0.9154</a:t>
                      </a:r>
                      <a:endParaRPr sz="1400" u="none" cap="none" strike="noStrike"/>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0.7882</a:t>
                      </a:r>
                      <a:endParaRPr sz="1400" u="none" cap="none" strike="noStrike">
                        <a:solidFill>
                          <a:srgbClr val="000000"/>
                        </a:solidFill>
                      </a:endParaRPr>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5961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TabNet_wopca_ + svc_linear_</a:t>
                      </a:r>
                      <a:endParaRPr sz="1400" u="none" cap="none" strike="noStrike">
                        <a:solidFill>
                          <a:srgbClr val="000000"/>
                        </a:solidFill>
                      </a:endParaRPr>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AVG_PROB</a:t>
                      </a:r>
                      <a:endParaRPr sz="1400" u="none" cap="none" strike="noStrike"/>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0.9151</a:t>
                      </a:r>
                      <a:endParaRPr sz="1400" u="none" cap="none" strike="noStrike"/>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0.7804</a:t>
                      </a:r>
                      <a:endParaRPr sz="1400" u="none" cap="none" strike="noStrike">
                        <a:solidFill>
                          <a:srgbClr val="000000"/>
                        </a:solidFill>
                      </a:endParaRPr>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5961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TabNet_wpca_ + svc_linear_</a:t>
                      </a:r>
                      <a:endParaRPr sz="1400" u="none" cap="none" strike="noStrike">
                        <a:solidFill>
                          <a:srgbClr val="000000"/>
                        </a:solidFill>
                      </a:endParaRPr>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AVG_PROB</a:t>
                      </a:r>
                      <a:endParaRPr sz="1400" u="none" cap="none" strike="noStrike"/>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0.9156</a:t>
                      </a:r>
                      <a:endParaRPr sz="1400" u="none" cap="none" strike="noStrike"/>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0.7735</a:t>
                      </a:r>
                      <a:endParaRPr sz="1400" u="none" cap="none" strike="noStrike">
                        <a:solidFill>
                          <a:srgbClr val="000000"/>
                        </a:solidFill>
                      </a:endParaRPr>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5961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TabNet_PrunedData_wpca_ + svc_linear_</a:t>
                      </a:r>
                      <a:endParaRPr sz="1400" u="none" cap="none" strike="noStrike">
                        <a:solidFill>
                          <a:srgbClr val="000000"/>
                        </a:solidFill>
                      </a:endParaRPr>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AVG_PROB</a:t>
                      </a:r>
                      <a:endParaRPr sz="1400" u="none" cap="none" strike="noStrike"/>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0.9157</a:t>
                      </a:r>
                      <a:endParaRPr sz="1400" u="none" cap="none" strike="noStrike"/>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0.7661</a:t>
                      </a:r>
                      <a:endParaRPr sz="1400" u="none" cap="none" strike="noStrike">
                        <a:solidFill>
                          <a:srgbClr val="000000"/>
                        </a:solidFill>
                      </a:endParaRPr>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5961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LGBMClassifier_ + CatBoost_</a:t>
                      </a:r>
                      <a:endParaRPr sz="1400" u="none" cap="none" strike="noStrike">
                        <a:solidFill>
                          <a:srgbClr val="000000"/>
                        </a:solidFill>
                      </a:endParaRPr>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AVG_PROB</a:t>
                      </a:r>
                      <a:endParaRPr sz="1400" u="none" cap="none" strike="noStrike"/>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0.916</a:t>
                      </a:r>
                      <a:r>
                        <a:rPr lang="en" sz="1400" u="none" cap="none" strike="noStrike"/>
                        <a:t>5</a:t>
                      </a:r>
                      <a:endParaRPr sz="1400" u="none" cap="none" strike="noStrike"/>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0.7</a:t>
                      </a:r>
                      <a:r>
                        <a:rPr lang="en" sz="1400" u="none" cap="none" strike="noStrike"/>
                        <a:t>477</a:t>
                      </a:r>
                      <a:endParaRPr sz="1400" u="none" cap="none" strike="noStrike">
                        <a:solidFill>
                          <a:srgbClr val="000000"/>
                        </a:solidFill>
                      </a:endParaRPr>
                    </a:p>
                  </a:txBody>
                  <a:tcPr marT="45725" marB="45725" marR="91450" marL="914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0" name="Shape 3390"/>
        <p:cNvGrpSpPr/>
        <p:nvPr/>
      </p:nvGrpSpPr>
      <p:grpSpPr>
        <a:xfrm>
          <a:off x="0" y="0"/>
          <a:ext cx="0" cy="0"/>
          <a:chOff x="0" y="0"/>
          <a:chExt cx="0" cy="0"/>
        </a:xfrm>
      </p:grpSpPr>
      <p:sp>
        <p:nvSpPr>
          <p:cNvPr id="3391" name="Google Shape;3391;g123dee3dcf1_0_1796"/>
          <p:cNvSpPr txBox="1"/>
          <p:nvPr>
            <p:ph type="ctrTitle"/>
          </p:nvPr>
        </p:nvSpPr>
        <p:spPr>
          <a:xfrm>
            <a:off x="720000" y="-28103"/>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Ensembling Two Models 2/2</a:t>
            </a:r>
            <a:endParaRPr/>
          </a:p>
        </p:txBody>
      </p:sp>
      <p:graphicFrame>
        <p:nvGraphicFramePr>
          <p:cNvPr id="3392" name="Google Shape;3392;g123dee3dcf1_0_1796"/>
          <p:cNvGraphicFramePr/>
          <p:nvPr/>
        </p:nvGraphicFramePr>
        <p:xfrm>
          <a:off x="532000" y="847656"/>
          <a:ext cx="3000000" cy="3000000"/>
        </p:xfrm>
        <a:graphic>
          <a:graphicData uri="http://schemas.openxmlformats.org/drawingml/2006/table">
            <a:tbl>
              <a:tblPr>
                <a:noFill/>
                <a:tableStyleId>{BD28045F-1CBD-4D7C-B7D6-B54AD594F4A1}</a:tableStyleId>
              </a:tblPr>
              <a:tblGrid>
                <a:gridCol w="3917575"/>
                <a:gridCol w="1594100"/>
                <a:gridCol w="1415700"/>
                <a:gridCol w="1415700"/>
              </a:tblGrid>
              <a:tr h="459225">
                <a:tc>
                  <a:txBody>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Roboto Condensed"/>
                          <a:ea typeface="Roboto Condensed"/>
                          <a:cs typeface="Roboto Condensed"/>
                          <a:sym typeface="Roboto Condensed"/>
                        </a:rPr>
                        <a:t>Algorithm</a:t>
                      </a:r>
                      <a:endParaRPr sz="1400" u="none" cap="none" strike="noStrike"/>
                    </a:p>
                  </a:txBody>
                  <a:tcPr marT="11850" marB="11850" marR="71175" marL="71175" anchor="ctr">
                    <a:solidFill>
                      <a:schemeClr val="accent2"/>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Strategy</a:t>
                      </a:r>
                      <a:endParaRPr sz="1400" u="none" cap="none" strike="noStrike"/>
                    </a:p>
                  </a:txBody>
                  <a:tcPr marT="11850" marB="11850" marR="71175" marL="71175" anchor="ctr">
                    <a:solidFill>
                      <a:schemeClr val="accent2"/>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Accuracy</a:t>
                      </a:r>
                      <a:endParaRPr sz="1400" u="none" cap="none" strike="noStrike"/>
                    </a:p>
                  </a:txBody>
                  <a:tcPr marT="11850" marB="11850" marR="71175" marL="71175" anchor="ctr">
                    <a:solidFill>
                      <a:schemeClr val="accent2"/>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ROC</a:t>
                      </a:r>
                      <a:endParaRPr b="1" sz="1400" u="none" cap="none" strike="noStrike">
                        <a:solidFill>
                          <a:schemeClr val="lt1"/>
                        </a:solidFill>
                        <a:latin typeface="Roboto Condensed"/>
                        <a:ea typeface="Roboto Condensed"/>
                        <a:cs typeface="Roboto Condensed"/>
                        <a:sym typeface="Roboto Condensed"/>
                      </a:endParaRPr>
                    </a:p>
                  </a:txBody>
                  <a:tcPr marT="11850" marB="11850" marR="71175" marL="71175" anchor="ctr">
                    <a:solidFill>
                      <a:schemeClr val="accent2"/>
                    </a:solidFill>
                  </a:tcPr>
                </a:tc>
              </a:tr>
              <a:tr h="72435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LGBMClassifier_ + CatBoost_</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MAX_PROB</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0.916602824</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0.742497526</a:t>
                      </a:r>
                      <a:endParaRPr sz="1400" u="none" cap="none" strike="noStrike"/>
                    </a:p>
                  </a:txBody>
                  <a:tcPr marT="91425" marB="91425" marR="91425" marL="91425"/>
                </a:tc>
              </a:tr>
              <a:tr h="72435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LGBMClassifier_ + KNeighborsClassifier_</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AVG_PROB</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0.915305117</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0.736254303</a:t>
                      </a:r>
                      <a:endParaRPr sz="1400" u="none" cap="none" strike="noStrike"/>
                    </a:p>
                  </a:txBody>
                  <a:tcPr marT="91425" marB="91425" marR="91425" marL="91425"/>
                </a:tc>
              </a:tr>
              <a:tr h="72435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TabNet_PrunedData_wpca_ + svc_linear_</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AVG_PROB</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0.915492738</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0.728830789</a:t>
                      </a:r>
                      <a:endParaRPr sz="1400" u="none" cap="none" strike="noStrike"/>
                    </a:p>
                  </a:txBody>
                  <a:tcPr marT="91425" marB="91425" marR="91425" marL="91425"/>
                </a:tc>
              </a:tr>
              <a:tr h="72435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LGBMClassifier_ + AdaBoostClassifier_</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AVG_PROB</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0.915461468</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0.727672851</a:t>
                      </a:r>
                      <a:endParaRPr sz="1400" u="none" cap="none" strike="noStrike"/>
                    </a:p>
                  </a:txBody>
                  <a:tcPr marT="91425" marB="91425" marR="91425" marL="91425"/>
                </a:tc>
              </a:tr>
              <a:tr h="72435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LGBMClassifier_ + KNeighborsClassifier_</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MAX_PROB</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0.915602183</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0.726453688</a:t>
                      </a:r>
                      <a:endParaRPr sz="1400" u="none" cap="none" strike="noStrike"/>
                    </a:p>
                  </a:txBody>
                  <a:tcPr marT="91425" marB="91425" marR="91425" marL="91425"/>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6" name="Shape 3396"/>
        <p:cNvGrpSpPr/>
        <p:nvPr/>
      </p:nvGrpSpPr>
      <p:grpSpPr>
        <a:xfrm>
          <a:off x="0" y="0"/>
          <a:ext cx="0" cy="0"/>
          <a:chOff x="0" y="0"/>
          <a:chExt cx="0" cy="0"/>
        </a:xfrm>
      </p:grpSpPr>
      <p:sp>
        <p:nvSpPr>
          <p:cNvPr id="3397" name="Google Shape;3397;g123dee3dcf1_0_3315"/>
          <p:cNvSpPr txBox="1"/>
          <p:nvPr>
            <p:ph type="ctrTitle"/>
          </p:nvPr>
        </p:nvSpPr>
        <p:spPr>
          <a:xfrm>
            <a:off x="720000" y="-28103"/>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Ensembling Three Models </a:t>
            </a:r>
            <a:endParaRPr/>
          </a:p>
        </p:txBody>
      </p:sp>
      <p:graphicFrame>
        <p:nvGraphicFramePr>
          <p:cNvPr id="3398" name="Google Shape;3398;g123dee3dcf1_0_3315"/>
          <p:cNvGraphicFramePr/>
          <p:nvPr/>
        </p:nvGraphicFramePr>
        <p:xfrm>
          <a:off x="720006" y="612111"/>
          <a:ext cx="3000000" cy="3000000"/>
        </p:xfrm>
        <a:graphic>
          <a:graphicData uri="http://schemas.openxmlformats.org/drawingml/2006/table">
            <a:tbl>
              <a:tblPr>
                <a:noFill/>
                <a:tableStyleId>{BD28045F-1CBD-4D7C-B7D6-B54AD594F4A1}</a:tableStyleId>
              </a:tblPr>
              <a:tblGrid>
                <a:gridCol w="4701775"/>
                <a:gridCol w="1253525"/>
                <a:gridCol w="1263850"/>
                <a:gridCol w="901475"/>
              </a:tblGrid>
              <a:tr h="552350">
                <a:tc>
                  <a:txBody>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Roboto Condensed"/>
                          <a:ea typeface="Roboto Condensed"/>
                          <a:cs typeface="Roboto Condensed"/>
                          <a:sym typeface="Roboto Condensed"/>
                        </a:rPr>
                        <a:t>Algorithm</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Strategy</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Accuracy</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ROC</a:t>
                      </a:r>
                      <a:endParaRPr b="1" i="0" sz="1400" u="none" cap="none" strike="noStrike">
                        <a:solidFill>
                          <a:schemeClr val="lt1"/>
                        </a:solidFill>
                        <a:latin typeface="Roboto Condensed"/>
                        <a:ea typeface="Roboto Condensed"/>
                        <a:cs typeface="Roboto Condensed"/>
                        <a:sym typeface="Roboto Condensed"/>
                      </a:endParaRPr>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r>
              <a:tr h="546825">
                <a:tc>
                  <a:txBody>
                    <a:bodyPr/>
                    <a:lstStyle/>
                    <a:p>
                      <a:pPr indent="0" lvl="0" marL="0" marR="0" rtl="0" algn="l">
                        <a:lnSpc>
                          <a:spcPct val="100000"/>
                        </a:lnSpc>
                        <a:spcBef>
                          <a:spcPts val="0"/>
                        </a:spcBef>
                        <a:spcAft>
                          <a:spcPts val="0"/>
                        </a:spcAft>
                        <a:buClr>
                          <a:srgbClr val="000000"/>
                        </a:buClr>
                        <a:buSzPts val="1400"/>
                        <a:buFont typeface="Arial"/>
                        <a:buNone/>
                      </a:pPr>
                      <a:r>
                        <a:t/>
                      </a:r>
                      <a:endParaRPr b="1" sz="1400" u="none" cap="none" strike="noStrike"/>
                    </a:p>
                    <a:p>
                      <a:pPr indent="0" lvl="0" marL="0" marR="0" rtl="0" algn="l">
                        <a:lnSpc>
                          <a:spcPct val="100000"/>
                        </a:lnSpc>
                        <a:spcBef>
                          <a:spcPts val="0"/>
                        </a:spcBef>
                        <a:spcAft>
                          <a:spcPts val="0"/>
                        </a:spcAft>
                        <a:buClr>
                          <a:srgbClr val="000000"/>
                        </a:buClr>
                        <a:buSzPts val="1400"/>
                        <a:buFont typeface="Arial"/>
                        <a:buNone/>
                      </a:pPr>
                      <a:r>
                        <a:rPr b="1" lang="en" sz="1400" u="none" cap="none" strike="noStrike">
                          <a:solidFill>
                            <a:srgbClr val="000000"/>
                          </a:solidFill>
                        </a:rPr>
                        <a:t>HistGradientBoostingClassifier_wopca_</a:t>
                      </a:r>
                      <a:endParaRPr b="1" sz="1400" u="none" cap="none" strike="noStrike">
                        <a:solidFill>
                          <a:srgbClr val="000000"/>
                        </a:solidFill>
                      </a:endParaRPr>
                    </a:p>
                    <a:p>
                      <a:pPr indent="0" lvl="0" marL="0" marR="0" rtl="0" algn="l">
                        <a:lnSpc>
                          <a:spcPct val="100000"/>
                        </a:lnSpc>
                        <a:spcBef>
                          <a:spcPts val="0"/>
                        </a:spcBef>
                        <a:spcAft>
                          <a:spcPts val="0"/>
                        </a:spcAft>
                        <a:buClr>
                          <a:srgbClr val="000000"/>
                        </a:buClr>
                        <a:buSzPts val="1400"/>
                        <a:buFont typeface="Arial"/>
                        <a:buNone/>
                      </a:pPr>
                      <a:r>
                        <a:rPr b="1" lang="en" sz="1400" u="none" cap="none" strike="noStrike">
                          <a:solidFill>
                            <a:srgbClr val="000000"/>
                          </a:solidFill>
                        </a:rPr>
                        <a:t> + svc_linear_ + KNeighborsClassifier_</a:t>
                      </a:r>
                      <a:endParaRPr b="1" sz="1400" u="none" cap="none" strike="noStrike">
                        <a:solidFill>
                          <a:srgbClr val="000000"/>
                        </a:solidFill>
                      </a:endParaRPr>
                    </a:p>
                    <a:p>
                      <a:pPr indent="0" lvl="0" marL="0" marR="0" rtl="0" algn="l">
                        <a:lnSpc>
                          <a:spcPct val="100000"/>
                        </a:lnSpc>
                        <a:spcBef>
                          <a:spcPts val="0"/>
                        </a:spcBef>
                        <a:spcAft>
                          <a:spcPts val="0"/>
                        </a:spcAft>
                        <a:buClr>
                          <a:srgbClr val="000000"/>
                        </a:buClr>
                        <a:buSzPts val="1400"/>
                        <a:buFont typeface="Arial"/>
                        <a:buNone/>
                      </a:pPr>
                      <a:r>
                        <a:t/>
                      </a:r>
                      <a:endParaRPr b="1" sz="1400" u="none" cap="none" strike="noStrike"/>
                    </a:p>
                  </a:txBody>
                  <a:tcPr marT="8500" marB="8500" marR="17000" marL="1700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AVG_PROB</a:t>
                      </a:r>
                      <a:endParaRPr sz="1400" u="none" cap="none" strike="noStrike"/>
                    </a:p>
                  </a:txBody>
                  <a:tcPr marT="8500" marB="8500" marR="17000" marL="1700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solidFill>
                            <a:schemeClr val="dk1"/>
                          </a:solidFill>
                        </a:rPr>
                        <a:t>0.9147</a:t>
                      </a:r>
                      <a:endParaRPr b="1" sz="1400" u="none" cap="none" strike="noStrike">
                        <a:solidFill>
                          <a:schemeClr val="dk1"/>
                        </a:solidFill>
                      </a:endParaRPr>
                    </a:p>
                  </a:txBody>
                  <a:tcPr marT="8500" marB="8500" marR="17000" marL="1700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solidFill>
                            <a:schemeClr val="dk1"/>
                          </a:solidFill>
                        </a:rPr>
                        <a:t>0.8462</a:t>
                      </a:r>
                      <a:endParaRPr b="1" sz="1400" u="none" cap="none" strike="noStrike">
                        <a:solidFill>
                          <a:schemeClr val="dk1"/>
                        </a:solidFill>
                      </a:endParaRPr>
                    </a:p>
                  </a:txBody>
                  <a:tcPr marT="8500" marB="8500" marR="17000" marL="1700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749575">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HistGradientBoostingClassifier_wopca_ </a:t>
                      </a:r>
                      <a:endParaRPr sz="1400" u="none" cap="none" strike="noStrike">
                        <a:solidFill>
                          <a:srgbClr val="000000"/>
                        </a:solidFill>
                      </a:endParaRPr>
                    </a:p>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 svc_rbf_ + KNeighborsClassifier_</a:t>
                      </a:r>
                      <a:endParaRPr sz="1400" u="none" cap="none" strike="noStrike">
                        <a:solidFill>
                          <a:srgbClr val="000000"/>
                        </a:solidFill>
                      </a:endParaRPr>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8500" marB="8500" marR="17000" marL="1700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AVG_PROB</a:t>
                      </a:r>
                      <a:endParaRPr sz="1400" u="none" cap="none" strike="noStrike"/>
                    </a:p>
                  </a:txBody>
                  <a:tcPr marT="8500" marB="8500" marR="17000" marL="1700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0.9146</a:t>
                      </a:r>
                      <a:endParaRPr sz="1400" u="none" cap="none" strike="noStrike"/>
                    </a:p>
                  </a:txBody>
                  <a:tcPr marT="8500" marB="8500" marR="17000" marL="1700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0.8323</a:t>
                      </a:r>
                      <a:endParaRPr sz="1400" u="none" cap="none" strike="noStrike">
                        <a:solidFill>
                          <a:srgbClr val="000000"/>
                        </a:solidFill>
                      </a:endParaRPr>
                    </a:p>
                  </a:txBody>
                  <a:tcPr marT="8500" marB="8500" marR="17000" marL="1700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540200">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HistGradientBoostingClassifier_wpca_ </a:t>
                      </a:r>
                      <a:endParaRPr sz="1400" u="none" cap="none" strike="noStrike">
                        <a:solidFill>
                          <a:srgbClr val="000000"/>
                        </a:solidFill>
                      </a:endParaRPr>
                    </a:p>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 svc_linear_ + KNeighborsClassifier_</a:t>
                      </a:r>
                      <a:endParaRPr sz="1400" u="none" cap="none" strike="noStrike">
                        <a:solidFill>
                          <a:srgbClr val="000000"/>
                        </a:solidFill>
                      </a:endParaRPr>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8500" marB="8500" marR="17000" marL="1700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AVG_PROB</a:t>
                      </a:r>
                      <a:endParaRPr sz="1400" u="none" cap="none" strike="noStrike"/>
                    </a:p>
                  </a:txBody>
                  <a:tcPr marT="8500" marB="8500" marR="17000" marL="1700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0.9146</a:t>
                      </a:r>
                      <a:endParaRPr sz="1400" u="none" cap="none" strike="noStrike"/>
                    </a:p>
                  </a:txBody>
                  <a:tcPr marT="8500" marB="8500" marR="17000" marL="1700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rgbClr val="000000"/>
                          </a:solidFill>
                        </a:rPr>
                        <a:t>0.7906</a:t>
                      </a:r>
                      <a:endParaRPr sz="1400" u="none" cap="none" strike="noStrike">
                        <a:solidFill>
                          <a:srgbClr val="000000"/>
                        </a:solidFill>
                      </a:endParaRPr>
                    </a:p>
                  </a:txBody>
                  <a:tcPr marT="8500" marB="8500" marR="17000" marL="1700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724375">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HistGradientBoostingClassifier_wopca_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svc_rbf_ + KNeighborsClassifier_</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8500" marB="8500" marR="17000" marL="1700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AVG_PROB</a:t>
                      </a:r>
                      <a:endParaRPr sz="1400" u="none" cap="none" strike="noStrike"/>
                    </a:p>
                  </a:txBody>
                  <a:tcPr marT="8500" marB="8500" marR="17000" marL="1700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0.9147</a:t>
                      </a:r>
                      <a:endParaRPr sz="1400" u="none" cap="none" strike="noStrike"/>
                    </a:p>
                  </a:txBody>
                  <a:tcPr marT="8500" marB="8500" marR="17000" marL="1700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0.7604</a:t>
                      </a:r>
                      <a:endParaRPr b="0" i="0" sz="1400" u="none" cap="none" strike="noStrike">
                        <a:solidFill>
                          <a:srgbClr val="000000"/>
                        </a:solidFill>
                        <a:latin typeface="Arial"/>
                        <a:ea typeface="Arial"/>
                        <a:cs typeface="Arial"/>
                        <a:sym typeface="Arial"/>
                      </a:endParaRPr>
                    </a:p>
                  </a:txBody>
                  <a:tcPr marT="8500" marB="8500" marR="17000" marL="1700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3805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  Voting(LR + KNN + Cat)</a:t>
                      </a:r>
                      <a:endParaRPr b="0" i="0" sz="1400" u="none" cap="none" strike="noStrike">
                        <a:solidFill>
                          <a:srgbClr val="000000"/>
                        </a:solidFill>
                        <a:latin typeface="Arial"/>
                        <a:ea typeface="Arial"/>
                        <a:cs typeface="Arial"/>
                        <a:sym typeface="Arial"/>
                      </a:endParaRPr>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SOFT</a:t>
                      </a:r>
                      <a:endParaRPr b="0" i="0" sz="1200" u="none" cap="none" strike="noStrike">
                        <a:solidFill>
                          <a:srgbClr val="000000"/>
                        </a:solidFill>
                        <a:latin typeface="Arial"/>
                        <a:ea typeface="Arial"/>
                        <a:cs typeface="Arial"/>
                        <a:sym typeface="Arial"/>
                      </a:endParaRPr>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 0.5108</a:t>
                      </a:r>
                      <a:endParaRPr b="0" i="0" sz="1400" u="none" cap="none" strike="noStrike">
                        <a:solidFill>
                          <a:srgbClr val="000000"/>
                        </a:solidFill>
                        <a:latin typeface="Arial"/>
                        <a:ea typeface="Arial"/>
                        <a:cs typeface="Arial"/>
                        <a:sym typeface="Arial"/>
                      </a:endParaRPr>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0.5108</a:t>
                      </a:r>
                      <a:endParaRPr b="0" i="0" sz="1400" u="none" cap="none" strike="noStrike">
                        <a:solidFill>
                          <a:srgbClr val="000000"/>
                        </a:solidFill>
                        <a:latin typeface="Arial"/>
                        <a:ea typeface="Arial"/>
                        <a:cs typeface="Arial"/>
                        <a:sym typeface="Arial"/>
                      </a:endParaRPr>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2" name="Shape 3402"/>
        <p:cNvGrpSpPr/>
        <p:nvPr/>
      </p:nvGrpSpPr>
      <p:grpSpPr>
        <a:xfrm>
          <a:off x="0" y="0"/>
          <a:ext cx="0" cy="0"/>
          <a:chOff x="0" y="0"/>
          <a:chExt cx="0" cy="0"/>
        </a:xfrm>
      </p:grpSpPr>
      <p:grpSp>
        <p:nvGrpSpPr>
          <p:cNvPr id="3403" name="Google Shape;3403;g123d5202861_0_0"/>
          <p:cNvGrpSpPr/>
          <p:nvPr/>
        </p:nvGrpSpPr>
        <p:grpSpPr>
          <a:xfrm>
            <a:off x="4095158" y="1452683"/>
            <a:ext cx="953679" cy="953690"/>
            <a:chOff x="2768600" y="1372700"/>
            <a:chExt cx="794203" cy="627015"/>
          </a:xfrm>
        </p:grpSpPr>
        <p:sp>
          <p:nvSpPr>
            <p:cNvPr id="3404" name="Google Shape;3404;g123d5202861_0_0"/>
            <p:cNvSpPr/>
            <p:nvPr/>
          </p:nvSpPr>
          <p:spPr>
            <a:xfrm>
              <a:off x="2768600" y="1372700"/>
              <a:ext cx="794203" cy="627015"/>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405" name="Google Shape;3405;g123d5202861_0_0"/>
            <p:cNvSpPr/>
            <p:nvPr/>
          </p:nvSpPr>
          <p:spPr>
            <a:xfrm>
              <a:off x="2798950" y="1395650"/>
              <a:ext cx="733500" cy="58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06" name="Google Shape;3406;g123d5202861_0_0"/>
          <p:cNvSpPr txBox="1"/>
          <p:nvPr>
            <p:ph idx="1" type="subTitle"/>
          </p:nvPr>
        </p:nvSpPr>
        <p:spPr>
          <a:xfrm>
            <a:off x="2849525" y="2996692"/>
            <a:ext cx="3452100" cy="914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800"/>
              <a:buNone/>
            </a:pPr>
            <a:r>
              <a:rPr lang="en"/>
              <a:t>Outlier Detection, Clustering</a:t>
            </a:r>
            <a:endParaRPr/>
          </a:p>
        </p:txBody>
      </p:sp>
      <p:sp>
        <p:nvSpPr>
          <p:cNvPr id="3407" name="Google Shape;3407;g123d5202861_0_0"/>
          <p:cNvSpPr txBox="1"/>
          <p:nvPr>
            <p:ph type="ctrTitle"/>
          </p:nvPr>
        </p:nvSpPr>
        <p:spPr>
          <a:xfrm>
            <a:off x="2220750" y="2480250"/>
            <a:ext cx="4702500" cy="640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000"/>
              <a:buNone/>
            </a:pPr>
            <a:r>
              <a:rPr lang="en"/>
              <a:t>Unsupervised Learning</a:t>
            </a:r>
            <a:endParaRPr/>
          </a:p>
        </p:txBody>
      </p:sp>
      <p:sp>
        <p:nvSpPr>
          <p:cNvPr id="3408" name="Google Shape;3408;g123d5202861_0_0"/>
          <p:cNvSpPr txBox="1"/>
          <p:nvPr>
            <p:ph idx="2" type="title"/>
          </p:nvPr>
        </p:nvSpPr>
        <p:spPr>
          <a:xfrm>
            <a:off x="3963000" y="1558320"/>
            <a:ext cx="1218000" cy="746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000"/>
              <a:buNone/>
            </a:pPr>
            <a:r>
              <a:rPr lang="en"/>
              <a:t>05</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2" name="Shape 3412"/>
        <p:cNvGrpSpPr/>
        <p:nvPr/>
      </p:nvGrpSpPr>
      <p:grpSpPr>
        <a:xfrm>
          <a:off x="0" y="0"/>
          <a:ext cx="0" cy="0"/>
          <a:chOff x="0" y="0"/>
          <a:chExt cx="0" cy="0"/>
        </a:xfrm>
      </p:grpSpPr>
      <p:sp>
        <p:nvSpPr>
          <p:cNvPr id="3413" name="Google Shape;3413;g123d5202861_0_9"/>
          <p:cNvSpPr txBox="1"/>
          <p:nvPr>
            <p:ph type="ctrTitle"/>
          </p:nvPr>
        </p:nvSpPr>
        <p:spPr>
          <a:xfrm>
            <a:off x="720000" y="407725"/>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Unsupervised Learning Process</a:t>
            </a:r>
            <a:endParaRPr/>
          </a:p>
        </p:txBody>
      </p:sp>
      <p:grpSp>
        <p:nvGrpSpPr>
          <p:cNvPr id="3414" name="Google Shape;3414;g123d5202861_0_9"/>
          <p:cNvGrpSpPr/>
          <p:nvPr/>
        </p:nvGrpSpPr>
        <p:grpSpPr>
          <a:xfrm>
            <a:off x="2951311" y="2616634"/>
            <a:ext cx="1516209" cy="746125"/>
            <a:chOff x="2842489" y="2496277"/>
            <a:chExt cx="1782307" cy="877071"/>
          </a:xfrm>
        </p:grpSpPr>
        <p:sp>
          <p:nvSpPr>
            <p:cNvPr id="3415" name="Google Shape;3415;g123d5202861_0_9"/>
            <p:cNvSpPr/>
            <p:nvPr/>
          </p:nvSpPr>
          <p:spPr>
            <a:xfrm>
              <a:off x="2882235" y="2952152"/>
              <a:ext cx="330352" cy="395812"/>
            </a:xfrm>
            <a:custGeom>
              <a:rect b="b" l="l" r="r" t="t"/>
              <a:pathLst>
                <a:path extrusionOk="0" h="19803" w="14429">
                  <a:moveTo>
                    <a:pt x="13487" y="0"/>
                  </a:moveTo>
                  <a:cubicBezTo>
                    <a:pt x="13189" y="0"/>
                    <a:pt x="12991" y="99"/>
                    <a:pt x="12793" y="298"/>
                  </a:cubicBezTo>
                  <a:lnTo>
                    <a:pt x="12793" y="347"/>
                  </a:lnTo>
                  <a:cubicBezTo>
                    <a:pt x="12148" y="1190"/>
                    <a:pt x="11504" y="1983"/>
                    <a:pt x="10859" y="2826"/>
                  </a:cubicBezTo>
                  <a:cubicBezTo>
                    <a:pt x="10264" y="3669"/>
                    <a:pt x="9669" y="4462"/>
                    <a:pt x="9124" y="5305"/>
                  </a:cubicBezTo>
                  <a:cubicBezTo>
                    <a:pt x="9173" y="5206"/>
                    <a:pt x="9223" y="5157"/>
                    <a:pt x="9272" y="5057"/>
                  </a:cubicBezTo>
                  <a:lnTo>
                    <a:pt x="9272" y="5057"/>
                  </a:lnTo>
                  <a:cubicBezTo>
                    <a:pt x="8231" y="6545"/>
                    <a:pt x="7239" y="8032"/>
                    <a:pt x="6248" y="9520"/>
                  </a:cubicBezTo>
                  <a:cubicBezTo>
                    <a:pt x="5801" y="10264"/>
                    <a:pt x="5405" y="10958"/>
                    <a:pt x="4958" y="11702"/>
                  </a:cubicBezTo>
                  <a:cubicBezTo>
                    <a:pt x="4760" y="12049"/>
                    <a:pt x="4512" y="12445"/>
                    <a:pt x="4314" y="12792"/>
                  </a:cubicBezTo>
                  <a:cubicBezTo>
                    <a:pt x="4066" y="13189"/>
                    <a:pt x="3818" y="13536"/>
                    <a:pt x="3620" y="13883"/>
                  </a:cubicBezTo>
                  <a:lnTo>
                    <a:pt x="3719" y="13685"/>
                  </a:lnTo>
                  <a:lnTo>
                    <a:pt x="3719" y="13685"/>
                  </a:lnTo>
                  <a:cubicBezTo>
                    <a:pt x="3173" y="14429"/>
                    <a:pt x="2628" y="15222"/>
                    <a:pt x="2033" y="15966"/>
                  </a:cubicBezTo>
                  <a:cubicBezTo>
                    <a:pt x="1785" y="16263"/>
                    <a:pt x="1537" y="16610"/>
                    <a:pt x="1240" y="16957"/>
                  </a:cubicBezTo>
                  <a:lnTo>
                    <a:pt x="843" y="17503"/>
                  </a:lnTo>
                  <a:cubicBezTo>
                    <a:pt x="694" y="17701"/>
                    <a:pt x="546" y="17899"/>
                    <a:pt x="347" y="18098"/>
                  </a:cubicBezTo>
                  <a:cubicBezTo>
                    <a:pt x="50" y="18445"/>
                    <a:pt x="0" y="18941"/>
                    <a:pt x="198" y="19337"/>
                  </a:cubicBezTo>
                  <a:cubicBezTo>
                    <a:pt x="347" y="19536"/>
                    <a:pt x="496" y="19684"/>
                    <a:pt x="744" y="19783"/>
                  </a:cubicBezTo>
                  <a:cubicBezTo>
                    <a:pt x="810" y="19797"/>
                    <a:pt x="877" y="19803"/>
                    <a:pt x="942" y="19803"/>
                  </a:cubicBezTo>
                  <a:cubicBezTo>
                    <a:pt x="1121" y="19803"/>
                    <a:pt x="1293" y="19757"/>
                    <a:pt x="1438" y="19684"/>
                  </a:cubicBezTo>
                  <a:cubicBezTo>
                    <a:pt x="1835" y="19288"/>
                    <a:pt x="2231" y="18841"/>
                    <a:pt x="2578" y="18346"/>
                  </a:cubicBezTo>
                  <a:cubicBezTo>
                    <a:pt x="2876" y="17949"/>
                    <a:pt x="3173" y="17602"/>
                    <a:pt x="3421" y="17255"/>
                  </a:cubicBezTo>
                  <a:cubicBezTo>
                    <a:pt x="4066" y="16461"/>
                    <a:pt x="4661" y="15619"/>
                    <a:pt x="5306" y="14776"/>
                  </a:cubicBezTo>
                  <a:cubicBezTo>
                    <a:pt x="5901" y="13883"/>
                    <a:pt x="6496" y="12891"/>
                    <a:pt x="7041" y="11999"/>
                  </a:cubicBezTo>
                  <a:cubicBezTo>
                    <a:pt x="7636" y="11057"/>
                    <a:pt x="8132" y="10313"/>
                    <a:pt x="8727" y="9470"/>
                  </a:cubicBezTo>
                  <a:lnTo>
                    <a:pt x="9669" y="8032"/>
                  </a:lnTo>
                  <a:cubicBezTo>
                    <a:pt x="10115" y="7388"/>
                    <a:pt x="10512" y="6842"/>
                    <a:pt x="10909" y="6247"/>
                  </a:cubicBezTo>
                  <a:cubicBezTo>
                    <a:pt x="11404" y="5504"/>
                    <a:pt x="11950" y="4859"/>
                    <a:pt x="12396" y="4115"/>
                  </a:cubicBezTo>
                  <a:cubicBezTo>
                    <a:pt x="12892" y="3421"/>
                    <a:pt x="13586" y="2578"/>
                    <a:pt x="14181" y="1835"/>
                  </a:cubicBezTo>
                  <a:cubicBezTo>
                    <a:pt x="14330" y="1636"/>
                    <a:pt x="14429" y="1339"/>
                    <a:pt x="14429" y="1091"/>
                  </a:cubicBezTo>
                  <a:cubicBezTo>
                    <a:pt x="14429" y="793"/>
                    <a:pt x="14330" y="496"/>
                    <a:pt x="14181" y="298"/>
                  </a:cubicBezTo>
                  <a:cubicBezTo>
                    <a:pt x="13983" y="99"/>
                    <a:pt x="13735" y="0"/>
                    <a:pt x="13487"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6" name="Google Shape;3416;g123d5202861_0_9"/>
            <p:cNvSpPr/>
            <p:nvPr/>
          </p:nvSpPr>
          <p:spPr>
            <a:xfrm>
              <a:off x="2842489" y="2515105"/>
              <a:ext cx="373509" cy="467787"/>
            </a:xfrm>
            <a:custGeom>
              <a:rect b="b" l="l" r="r" t="t"/>
              <a:pathLst>
                <a:path extrusionOk="0" h="23404" w="16314">
                  <a:moveTo>
                    <a:pt x="1092" y="0"/>
                  </a:moveTo>
                  <a:cubicBezTo>
                    <a:pt x="893" y="0"/>
                    <a:pt x="695" y="50"/>
                    <a:pt x="546" y="149"/>
                  </a:cubicBezTo>
                  <a:cubicBezTo>
                    <a:pt x="298" y="347"/>
                    <a:pt x="149" y="595"/>
                    <a:pt x="100" y="843"/>
                  </a:cubicBezTo>
                  <a:cubicBezTo>
                    <a:pt x="1" y="1140"/>
                    <a:pt x="50" y="1488"/>
                    <a:pt x="199" y="1735"/>
                  </a:cubicBezTo>
                  <a:cubicBezTo>
                    <a:pt x="298" y="1934"/>
                    <a:pt x="397" y="2132"/>
                    <a:pt x="546" y="2330"/>
                  </a:cubicBezTo>
                  <a:cubicBezTo>
                    <a:pt x="992" y="2925"/>
                    <a:pt x="1439" y="3669"/>
                    <a:pt x="1885" y="4314"/>
                  </a:cubicBezTo>
                  <a:cubicBezTo>
                    <a:pt x="2430" y="5157"/>
                    <a:pt x="3025" y="6000"/>
                    <a:pt x="3620" y="6842"/>
                  </a:cubicBezTo>
                  <a:cubicBezTo>
                    <a:pt x="4067" y="7437"/>
                    <a:pt x="4463" y="8082"/>
                    <a:pt x="4860" y="8677"/>
                  </a:cubicBezTo>
                  <a:cubicBezTo>
                    <a:pt x="5257" y="9322"/>
                    <a:pt x="5802" y="10115"/>
                    <a:pt x="6248" y="10809"/>
                  </a:cubicBezTo>
                  <a:cubicBezTo>
                    <a:pt x="6694" y="11503"/>
                    <a:pt x="7042" y="12098"/>
                    <a:pt x="7488" y="12693"/>
                  </a:cubicBezTo>
                  <a:cubicBezTo>
                    <a:pt x="7884" y="13338"/>
                    <a:pt x="8430" y="14082"/>
                    <a:pt x="8926" y="14776"/>
                  </a:cubicBezTo>
                  <a:cubicBezTo>
                    <a:pt x="9422" y="15470"/>
                    <a:pt x="9769" y="16065"/>
                    <a:pt x="10165" y="16709"/>
                  </a:cubicBezTo>
                  <a:cubicBezTo>
                    <a:pt x="10661" y="17503"/>
                    <a:pt x="11207" y="18296"/>
                    <a:pt x="11752" y="19089"/>
                  </a:cubicBezTo>
                  <a:cubicBezTo>
                    <a:pt x="12198" y="19784"/>
                    <a:pt x="12694" y="20379"/>
                    <a:pt x="13190" y="21023"/>
                  </a:cubicBezTo>
                  <a:cubicBezTo>
                    <a:pt x="13636" y="21618"/>
                    <a:pt x="14231" y="22362"/>
                    <a:pt x="14727" y="23056"/>
                  </a:cubicBezTo>
                  <a:cubicBezTo>
                    <a:pt x="14876" y="23254"/>
                    <a:pt x="15124" y="23403"/>
                    <a:pt x="15372" y="23403"/>
                  </a:cubicBezTo>
                  <a:cubicBezTo>
                    <a:pt x="15620" y="23403"/>
                    <a:pt x="15867" y="23254"/>
                    <a:pt x="16016" y="23056"/>
                  </a:cubicBezTo>
                  <a:cubicBezTo>
                    <a:pt x="16215" y="22858"/>
                    <a:pt x="16314" y="22610"/>
                    <a:pt x="16314" y="22312"/>
                  </a:cubicBezTo>
                  <a:lnTo>
                    <a:pt x="16264" y="22064"/>
                  </a:lnTo>
                  <a:cubicBezTo>
                    <a:pt x="16215" y="21866"/>
                    <a:pt x="16165" y="21717"/>
                    <a:pt x="16016" y="21569"/>
                  </a:cubicBezTo>
                  <a:cubicBezTo>
                    <a:pt x="15272" y="20478"/>
                    <a:pt x="14479" y="19436"/>
                    <a:pt x="13686" y="18346"/>
                  </a:cubicBezTo>
                  <a:cubicBezTo>
                    <a:pt x="12942" y="17255"/>
                    <a:pt x="12397" y="16362"/>
                    <a:pt x="11752" y="15321"/>
                  </a:cubicBezTo>
                  <a:cubicBezTo>
                    <a:pt x="11405" y="14776"/>
                    <a:pt x="11107" y="14230"/>
                    <a:pt x="10711" y="13734"/>
                  </a:cubicBezTo>
                  <a:cubicBezTo>
                    <a:pt x="10364" y="13189"/>
                    <a:pt x="10017" y="12693"/>
                    <a:pt x="9670" y="12148"/>
                  </a:cubicBezTo>
                  <a:cubicBezTo>
                    <a:pt x="8777" y="10908"/>
                    <a:pt x="7984" y="9570"/>
                    <a:pt x="7190" y="8280"/>
                  </a:cubicBezTo>
                  <a:lnTo>
                    <a:pt x="5901" y="6297"/>
                  </a:lnTo>
                  <a:cubicBezTo>
                    <a:pt x="5405" y="5553"/>
                    <a:pt x="4959" y="4859"/>
                    <a:pt x="4463" y="4165"/>
                  </a:cubicBezTo>
                  <a:cubicBezTo>
                    <a:pt x="3918" y="3372"/>
                    <a:pt x="3372" y="2578"/>
                    <a:pt x="2827" y="1735"/>
                  </a:cubicBezTo>
                  <a:lnTo>
                    <a:pt x="2827" y="1735"/>
                  </a:lnTo>
                  <a:lnTo>
                    <a:pt x="2529" y="1289"/>
                  </a:lnTo>
                  <a:cubicBezTo>
                    <a:pt x="2331" y="942"/>
                    <a:pt x="2083" y="645"/>
                    <a:pt x="1835" y="347"/>
                  </a:cubicBezTo>
                  <a:cubicBezTo>
                    <a:pt x="1687" y="198"/>
                    <a:pt x="1538" y="99"/>
                    <a:pt x="1339" y="50"/>
                  </a:cubicBezTo>
                  <a:cubicBezTo>
                    <a:pt x="1240" y="0"/>
                    <a:pt x="1191" y="0"/>
                    <a:pt x="1092"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7" name="Google Shape;3417;g123d5202861_0_9"/>
            <p:cNvSpPr/>
            <p:nvPr/>
          </p:nvSpPr>
          <p:spPr>
            <a:xfrm>
              <a:off x="2842489" y="2496277"/>
              <a:ext cx="1782307" cy="877071"/>
            </a:xfrm>
            <a:custGeom>
              <a:rect b="b" l="l" r="r" t="t"/>
              <a:pathLst>
                <a:path extrusionOk="0" h="43881" w="77847">
                  <a:moveTo>
                    <a:pt x="42643" y="0"/>
                  </a:moveTo>
                  <a:cubicBezTo>
                    <a:pt x="40957" y="0"/>
                    <a:pt x="39221" y="0"/>
                    <a:pt x="37535" y="50"/>
                  </a:cubicBezTo>
                  <a:lnTo>
                    <a:pt x="37486" y="50"/>
                  </a:lnTo>
                  <a:cubicBezTo>
                    <a:pt x="36544" y="50"/>
                    <a:pt x="35651" y="50"/>
                    <a:pt x="34660" y="99"/>
                  </a:cubicBezTo>
                  <a:cubicBezTo>
                    <a:pt x="33668" y="149"/>
                    <a:pt x="32726" y="149"/>
                    <a:pt x="31784" y="198"/>
                  </a:cubicBezTo>
                  <a:cubicBezTo>
                    <a:pt x="29850" y="198"/>
                    <a:pt x="27916" y="198"/>
                    <a:pt x="25982" y="248"/>
                  </a:cubicBezTo>
                  <a:cubicBezTo>
                    <a:pt x="24049" y="297"/>
                    <a:pt x="22165" y="347"/>
                    <a:pt x="20231" y="397"/>
                  </a:cubicBezTo>
                  <a:cubicBezTo>
                    <a:pt x="19239" y="397"/>
                    <a:pt x="18347" y="397"/>
                    <a:pt x="17355" y="446"/>
                  </a:cubicBezTo>
                  <a:cubicBezTo>
                    <a:pt x="16363" y="496"/>
                    <a:pt x="15520" y="496"/>
                    <a:pt x="14529" y="595"/>
                  </a:cubicBezTo>
                  <a:cubicBezTo>
                    <a:pt x="13587" y="645"/>
                    <a:pt x="12694" y="694"/>
                    <a:pt x="11752" y="793"/>
                  </a:cubicBezTo>
                  <a:cubicBezTo>
                    <a:pt x="10860" y="892"/>
                    <a:pt x="9917" y="1041"/>
                    <a:pt x="9025" y="1091"/>
                  </a:cubicBezTo>
                  <a:lnTo>
                    <a:pt x="7042" y="1091"/>
                  </a:lnTo>
                  <a:cubicBezTo>
                    <a:pt x="6397" y="1091"/>
                    <a:pt x="5703" y="1041"/>
                    <a:pt x="5009" y="1041"/>
                  </a:cubicBezTo>
                  <a:lnTo>
                    <a:pt x="3025" y="942"/>
                  </a:lnTo>
                  <a:cubicBezTo>
                    <a:pt x="2331" y="892"/>
                    <a:pt x="1587" y="843"/>
                    <a:pt x="893" y="744"/>
                  </a:cubicBezTo>
                  <a:cubicBezTo>
                    <a:pt x="645" y="744"/>
                    <a:pt x="397" y="843"/>
                    <a:pt x="249" y="1041"/>
                  </a:cubicBezTo>
                  <a:cubicBezTo>
                    <a:pt x="100" y="1240"/>
                    <a:pt x="1" y="1487"/>
                    <a:pt x="1" y="1785"/>
                  </a:cubicBezTo>
                  <a:cubicBezTo>
                    <a:pt x="1" y="2033"/>
                    <a:pt x="100" y="2281"/>
                    <a:pt x="249" y="2479"/>
                  </a:cubicBezTo>
                  <a:lnTo>
                    <a:pt x="447" y="2628"/>
                  </a:lnTo>
                  <a:cubicBezTo>
                    <a:pt x="546" y="2727"/>
                    <a:pt x="744" y="2777"/>
                    <a:pt x="893" y="2777"/>
                  </a:cubicBezTo>
                  <a:cubicBezTo>
                    <a:pt x="1786" y="2925"/>
                    <a:pt x="2728" y="2925"/>
                    <a:pt x="3670" y="2975"/>
                  </a:cubicBezTo>
                  <a:cubicBezTo>
                    <a:pt x="4562" y="3025"/>
                    <a:pt x="5455" y="3074"/>
                    <a:pt x="6397" y="3124"/>
                  </a:cubicBezTo>
                  <a:cubicBezTo>
                    <a:pt x="6843" y="3149"/>
                    <a:pt x="7277" y="3161"/>
                    <a:pt x="7711" y="3161"/>
                  </a:cubicBezTo>
                  <a:cubicBezTo>
                    <a:pt x="8145" y="3161"/>
                    <a:pt x="8579" y="3149"/>
                    <a:pt x="9025" y="3124"/>
                  </a:cubicBezTo>
                  <a:cubicBezTo>
                    <a:pt x="9868" y="3074"/>
                    <a:pt x="10760" y="2925"/>
                    <a:pt x="11653" y="2777"/>
                  </a:cubicBezTo>
                  <a:cubicBezTo>
                    <a:pt x="13438" y="2529"/>
                    <a:pt x="15272" y="2380"/>
                    <a:pt x="17107" y="2330"/>
                  </a:cubicBezTo>
                  <a:cubicBezTo>
                    <a:pt x="18099" y="2330"/>
                    <a:pt x="19090" y="2281"/>
                    <a:pt x="20132" y="2231"/>
                  </a:cubicBezTo>
                  <a:lnTo>
                    <a:pt x="22809" y="2132"/>
                  </a:lnTo>
                  <a:cubicBezTo>
                    <a:pt x="24743" y="2082"/>
                    <a:pt x="26726" y="2033"/>
                    <a:pt x="28660" y="1983"/>
                  </a:cubicBezTo>
                  <a:lnTo>
                    <a:pt x="31486" y="1983"/>
                  </a:lnTo>
                  <a:cubicBezTo>
                    <a:pt x="32379" y="1983"/>
                    <a:pt x="33470" y="1934"/>
                    <a:pt x="34461" y="1884"/>
                  </a:cubicBezTo>
                  <a:cubicBezTo>
                    <a:pt x="35106" y="1868"/>
                    <a:pt x="35750" y="1862"/>
                    <a:pt x="36393" y="1862"/>
                  </a:cubicBezTo>
                  <a:cubicBezTo>
                    <a:pt x="37679" y="1862"/>
                    <a:pt x="38957" y="1884"/>
                    <a:pt x="40213" y="1884"/>
                  </a:cubicBezTo>
                  <a:lnTo>
                    <a:pt x="45816" y="1884"/>
                  </a:lnTo>
                  <a:cubicBezTo>
                    <a:pt x="47513" y="1884"/>
                    <a:pt x="49210" y="1865"/>
                    <a:pt x="50906" y="1865"/>
                  </a:cubicBezTo>
                  <a:cubicBezTo>
                    <a:pt x="53028" y="1865"/>
                    <a:pt x="55149" y="1895"/>
                    <a:pt x="57270" y="2033"/>
                  </a:cubicBezTo>
                  <a:cubicBezTo>
                    <a:pt x="57914" y="2082"/>
                    <a:pt x="58509" y="2132"/>
                    <a:pt x="59154" y="2231"/>
                  </a:cubicBezTo>
                  <a:cubicBezTo>
                    <a:pt x="59203" y="2231"/>
                    <a:pt x="59253" y="2231"/>
                    <a:pt x="59352" y="2281"/>
                  </a:cubicBezTo>
                  <a:cubicBezTo>
                    <a:pt x="59451" y="2380"/>
                    <a:pt x="59600" y="2479"/>
                    <a:pt x="59749" y="2578"/>
                  </a:cubicBezTo>
                  <a:lnTo>
                    <a:pt x="60393" y="3124"/>
                  </a:lnTo>
                  <a:cubicBezTo>
                    <a:pt x="61088" y="3719"/>
                    <a:pt x="61732" y="4363"/>
                    <a:pt x="62426" y="4958"/>
                  </a:cubicBezTo>
                  <a:cubicBezTo>
                    <a:pt x="63071" y="5603"/>
                    <a:pt x="63864" y="6347"/>
                    <a:pt x="64509" y="7090"/>
                  </a:cubicBezTo>
                  <a:cubicBezTo>
                    <a:pt x="65203" y="7834"/>
                    <a:pt x="65848" y="8627"/>
                    <a:pt x="66492" y="9371"/>
                  </a:cubicBezTo>
                  <a:cubicBezTo>
                    <a:pt x="67137" y="10164"/>
                    <a:pt x="67881" y="10958"/>
                    <a:pt x="68575" y="11751"/>
                  </a:cubicBezTo>
                  <a:cubicBezTo>
                    <a:pt x="69269" y="12544"/>
                    <a:pt x="69914" y="13239"/>
                    <a:pt x="70509" y="13982"/>
                  </a:cubicBezTo>
                  <a:cubicBezTo>
                    <a:pt x="71153" y="14726"/>
                    <a:pt x="71798" y="15569"/>
                    <a:pt x="72393" y="16362"/>
                  </a:cubicBezTo>
                  <a:cubicBezTo>
                    <a:pt x="73533" y="17850"/>
                    <a:pt x="74574" y="19387"/>
                    <a:pt x="75715" y="20924"/>
                  </a:cubicBezTo>
                  <a:cubicBezTo>
                    <a:pt x="75070" y="21469"/>
                    <a:pt x="74426" y="22015"/>
                    <a:pt x="73781" y="22560"/>
                  </a:cubicBezTo>
                  <a:cubicBezTo>
                    <a:pt x="73434" y="22907"/>
                    <a:pt x="73087" y="23205"/>
                    <a:pt x="72740" y="23552"/>
                  </a:cubicBezTo>
                  <a:cubicBezTo>
                    <a:pt x="72393" y="23899"/>
                    <a:pt x="72095" y="24295"/>
                    <a:pt x="71748" y="24643"/>
                  </a:cubicBezTo>
                  <a:cubicBezTo>
                    <a:pt x="71004" y="25436"/>
                    <a:pt x="70310" y="26180"/>
                    <a:pt x="69616" y="26874"/>
                  </a:cubicBezTo>
                  <a:cubicBezTo>
                    <a:pt x="69269" y="27221"/>
                    <a:pt x="68971" y="27568"/>
                    <a:pt x="68624" y="27915"/>
                  </a:cubicBezTo>
                  <a:cubicBezTo>
                    <a:pt x="68277" y="28213"/>
                    <a:pt x="67980" y="28560"/>
                    <a:pt x="67633" y="28857"/>
                  </a:cubicBezTo>
                  <a:cubicBezTo>
                    <a:pt x="66195" y="30245"/>
                    <a:pt x="64757" y="31535"/>
                    <a:pt x="63319" y="32873"/>
                  </a:cubicBezTo>
                  <a:cubicBezTo>
                    <a:pt x="62625" y="33518"/>
                    <a:pt x="61931" y="34162"/>
                    <a:pt x="61236" y="34807"/>
                  </a:cubicBezTo>
                  <a:cubicBezTo>
                    <a:pt x="60542" y="35501"/>
                    <a:pt x="59798" y="36195"/>
                    <a:pt x="59104" y="36840"/>
                  </a:cubicBezTo>
                  <a:cubicBezTo>
                    <a:pt x="58509" y="37385"/>
                    <a:pt x="57964" y="37881"/>
                    <a:pt x="57369" y="38377"/>
                  </a:cubicBezTo>
                  <a:cubicBezTo>
                    <a:pt x="56823" y="38922"/>
                    <a:pt x="56427" y="39319"/>
                    <a:pt x="55931" y="39765"/>
                  </a:cubicBezTo>
                  <a:lnTo>
                    <a:pt x="56129" y="39666"/>
                  </a:lnTo>
                  <a:lnTo>
                    <a:pt x="56129" y="39666"/>
                  </a:lnTo>
                  <a:cubicBezTo>
                    <a:pt x="55931" y="39815"/>
                    <a:pt x="55782" y="40013"/>
                    <a:pt x="55584" y="40162"/>
                  </a:cubicBezTo>
                  <a:lnTo>
                    <a:pt x="54691" y="40212"/>
                  </a:lnTo>
                  <a:cubicBezTo>
                    <a:pt x="54196" y="40311"/>
                    <a:pt x="53700" y="40360"/>
                    <a:pt x="53253" y="40410"/>
                  </a:cubicBezTo>
                  <a:cubicBezTo>
                    <a:pt x="52411" y="40559"/>
                    <a:pt x="51518" y="40707"/>
                    <a:pt x="50675" y="40856"/>
                  </a:cubicBezTo>
                  <a:cubicBezTo>
                    <a:pt x="48841" y="41104"/>
                    <a:pt x="46956" y="41253"/>
                    <a:pt x="45122" y="41352"/>
                  </a:cubicBezTo>
                  <a:cubicBezTo>
                    <a:pt x="43238" y="41501"/>
                    <a:pt x="41254" y="41501"/>
                    <a:pt x="39320" y="41501"/>
                  </a:cubicBezTo>
                  <a:cubicBezTo>
                    <a:pt x="36775" y="41501"/>
                    <a:pt x="34208" y="41479"/>
                    <a:pt x="31633" y="41479"/>
                  </a:cubicBezTo>
                  <a:cubicBezTo>
                    <a:pt x="30346" y="41479"/>
                    <a:pt x="29057" y="41484"/>
                    <a:pt x="27768" y="41501"/>
                  </a:cubicBezTo>
                  <a:cubicBezTo>
                    <a:pt x="26825" y="41501"/>
                    <a:pt x="25933" y="41550"/>
                    <a:pt x="24941" y="41550"/>
                  </a:cubicBezTo>
                  <a:cubicBezTo>
                    <a:pt x="23999" y="41600"/>
                    <a:pt x="23057" y="41600"/>
                    <a:pt x="22065" y="41600"/>
                  </a:cubicBezTo>
                  <a:cubicBezTo>
                    <a:pt x="20181" y="41600"/>
                    <a:pt x="18297" y="41600"/>
                    <a:pt x="16413" y="41649"/>
                  </a:cubicBezTo>
                  <a:lnTo>
                    <a:pt x="10661" y="41649"/>
                  </a:lnTo>
                  <a:cubicBezTo>
                    <a:pt x="9769" y="41649"/>
                    <a:pt x="8827" y="41600"/>
                    <a:pt x="7884" y="41600"/>
                  </a:cubicBezTo>
                  <a:cubicBezTo>
                    <a:pt x="6992" y="41550"/>
                    <a:pt x="6149" y="41600"/>
                    <a:pt x="5257" y="41501"/>
                  </a:cubicBezTo>
                  <a:cubicBezTo>
                    <a:pt x="4810" y="41501"/>
                    <a:pt x="4364" y="41451"/>
                    <a:pt x="3918" y="41402"/>
                  </a:cubicBezTo>
                  <a:lnTo>
                    <a:pt x="2877" y="41302"/>
                  </a:lnTo>
                  <a:lnTo>
                    <a:pt x="2728" y="41302"/>
                  </a:lnTo>
                  <a:cubicBezTo>
                    <a:pt x="2657" y="41282"/>
                    <a:pt x="2586" y="41272"/>
                    <a:pt x="2516" y="41272"/>
                  </a:cubicBezTo>
                  <a:cubicBezTo>
                    <a:pt x="2245" y="41272"/>
                    <a:pt x="1993" y="41423"/>
                    <a:pt x="1835" y="41699"/>
                  </a:cubicBezTo>
                  <a:cubicBezTo>
                    <a:pt x="1736" y="41897"/>
                    <a:pt x="1736" y="42145"/>
                    <a:pt x="1786" y="42344"/>
                  </a:cubicBezTo>
                  <a:cubicBezTo>
                    <a:pt x="1835" y="42591"/>
                    <a:pt x="1934" y="42740"/>
                    <a:pt x="2133" y="42889"/>
                  </a:cubicBezTo>
                  <a:cubicBezTo>
                    <a:pt x="2282" y="42988"/>
                    <a:pt x="2480" y="43038"/>
                    <a:pt x="2678" y="43087"/>
                  </a:cubicBezTo>
                  <a:lnTo>
                    <a:pt x="3571" y="43236"/>
                  </a:lnTo>
                  <a:lnTo>
                    <a:pt x="3372" y="43236"/>
                  </a:lnTo>
                  <a:cubicBezTo>
                    <a:pt x="4265" y="43385"/>
                    <a:pt x="5207" y="43484"/>
                    <a:pt x="6149" y="43534"/>
                  </a:cubicBezTo>
                  <a:cubicBezTo>
                    <a:pt x="6992" y="43534"/>
                    <a:pt x="7884" y="43583"/>
                    <a:pt x="8727" y="43633"/>
                  </a:cubicBezTo>
                  <a:lnTo>
                    <a:pt x="10116" y="43732"/>
                  </a:lnTo>
                  <a:lnTo>
                    <a:pt x="11554" y="43732"/>
                  </a:lnTo>
                  <a:cubicBezTo>
                    <a:pt x="12496" y="43732"/>
                    <a:pt x="13487" y="43781"/>
                    <a:pt x="14430" y="43831"/>
                  </a:cubicBezTo>
                  <a:cubicBezTo>
                    <a:pt x="16363" y="43881"/>
                    <a:pt x="18247" y="43881"/>
                    <a:pt x="20181" y="43881"/>
                  </a:cubicBezTo>
                  <a:lnTo>
                    <a:pt x="37436" y="43881"/>
                  </a:lnTo>
                  <a:cubicBezTo>
                    <a:pt x="39370" y="43881"/>
                    <a:pt x="41254" y="43881"/>
                    <a:pt x="43188" y="43781"/>
                  </a:cubicBezTo>
                  <a:cubicBezTo>
                    <a:pt x="45072" y="43732"/>
                    <a:pt x="46907" y="43583"/>
                    <a:pt x="48692" y="43335"/>
                  </a:cubicBezTo>
                  <a:cubicBezTo>
                    <a:pt x="50130" y="43186"/>
                    <a:pt x="51518" y="42939"/>
                    <a:pt x="52956" y="42691"/>
                  </a:cubicBezTo>
                  <a:cubicBezTo>
                    <a:pt x="53551" y="42591"/>
                    <a:pt x="54146" y="42492"/>
                    <a:pt x="54741" y="42393"/>
                  </a:cubicBezTo>
                  <a:cubicBezTo>
                    <a:pt x="55038" y="42344"/>
                    <a:pt x="55336" y="42294"/>
                    <a:pt x="55584" y="42244"/>
                  </a:cubicBezTo>
                  <a:cubicBezTo>
                    <a:pt x="55782" y="42195"/>
                    <a:pt x="55981" y="42145"/>
                    <a:pt x="56129" y="42046"/>
                  </a:cubicBezTo>
                  <a:cubicBezTo>
                    <a:pt x="56278" y="41947"/>
                    <a:pt x="56427" y="41798"/>
                    <a:pt x="56576" y="41649"/>
                  </a:cubicBezTo>
                  <a:cubicBezTo>
                    <a:pt x="56873" y="41402"/>
                    <a:pt x="57220" y="41154"/>
                    <a:pt x="57468" y="40856"/>
                  </a:cubicBezTo>
                  <a:lnTo>
                    <a:pt x="58460" y="39964"/>
                  </a:lnTo>
                  <a:cubicBezTo>
                    <a:pt x="59154" y="39319"/>
                    <a:pt x="59898" y="38625"/>
                    <a:pt x="60641" y="37980"/>
                  </a:cubicBezTo>
                  <a:cubicBezTo>
                    <a:pt x="61385" y="37286"/>
                    <a:pt x="62079" y="36592"/>
                    <a:pt x="62823" y="35947"/>
                  </a:cubicBezTo>
                  <a:lnTo>
                    <a:pt x="64856" y="33964"/>
                  </a:lnTo>
                  <a:cubicBezTo>
                    <a:pt x="66294" y="32625"/>
                    <a:pt x="67781" y="31386"/>
                    <a:pt x="69170" y="29997"/>
                  </a:cubicBezTo>
                  <a:cubicBezTo>
                    <a:pt x="69517" y="29700"/>
                    <a:pt x="69864" y="29353"/>
                    <a:pt x="70161" y="29006"/>
                  </a:cubicBezTo>
                  <a:cubicBezTo>
                    <a:pt x="70509" y="28708"/>
                    <a:pt x="70856" y="28361"/>
                    <a:pt x="71203" y="28014"/>
                  </a:cubicBezTo>
                  <a:cubicBezTo>
                    <a:pt x="71946" y="27320"/>
                    <a:pt x="72641" y="26576"/>
                    <a:pt x="73384" y="25833"/>
                  </a:cubicBezTo>
                  <a:cubicBezTo>
                    <a:pt x="73979" y="25188"/>
                    <a:pt x="74624" y="24593"/>
                    <a:pt x="75219" y="24048"/>
                  </a:cubicBezTo>
                  <a:lnTo>
                    <a:pt x="76359" y="23106"/>
                  </a:lnTo>
                  <a:lnTo>
                    <a:pt x="76905" y="22659"/>
                  </a:lnTo>
                  <a:cubicBezTo>
                    <a:pt x="77252" y="22312"/>
                    <a:pt x="77847" y="21965"/>
                    <a:pt x="77797" y="21321"/>
                  </a:cubicBezTo>
                  <a:cubicBezTo>
                    <a:pt x="77797" y="21023"/>
                    <a:pt x="77748" y="20775"/>
                    <a:pt x="77599" y="20527"/>
                  </a:cubicBezTo>
                  <a:cubicBezTo>
                    <a:pt x="77500" y="20378"/>
                    <a:pt x="77401" y="20230"/>
                    <a:pt x="77301" y="20081"/>
                  </a:cubicBezTo>
                  <a:lnTo>
                    <a:pt x="76855" y="19536"/>
                  </a:lnTo>
                  <a:cubicBezTo>
                    <a:pt x="76607" y="19139"/>
                    <a:pt x="76310" y="18742"/>
                    <a:pt x="76012" y="18346"/>
                  </a:cubicBezTo>
                  <a:cubicBezTo>
                    <a:pt x="74921" y="16759"/>
                    <a:pt x="73781" y="15172"/>
                    <a:pt x="72591" y="13635"/>
                  </a:cubicBezTo>
                  <a:cubicBezTo>
                    <a:pt x="71946" y="12743"/>
                    <a:pt x="71302" y="11949"/>
                    <a:pt x="70608" y="11156"/>
                  </a:cubicBezTo>
                  <a:cubicBezTo>
                    <a:pt x="69914" y="10412"/>
                    <a:pt x="69219" y="9669"/>
                    <a:pt x="68575" y="8925"/>
                  </a:cubicBezTo>
                  <a:cubicBezTo>
                    <a:pt x="67881" y="8132"/>
                    <a:pt x="67236" y="7338"/>
                    <a:pt x="66591" y="6594"/>
                  </a:cubicBezTo>
                  <a:cubicBezTo>
                    <a:pt x="65897" y="5801"/>
                    <a:pt x="65154" y="5008"/>
                    <a:pt x="64410" y="4264"/>
                  </a:cubicBezTo>
                  <a:cubicBezTo>
                    <a:pt x="63666" y="3520"/>
                    <a:pt x="63021" y="2975"/>
                    <a:pt x="62327" y="2281"/>
                  </a:cubicBezTo>
                  <a:cubicBezTo>
                    <a:pt x="61931" y="1934"/>
                    <a:pt x="61534" y="1587"/>
                    <a:pt x="61088" y="1240"/>
                  </a:cubicBezTo>
                  <a:cubicBezTo>
                    <a:pt x="60741" y="942"/>
                    <a:pt x="60344" y="744"/>
                    <a:pt x="59947" y="545"/>
                  </a:cubicBezTo>
                  <a:cubicBezTo>
                    <a:pt x="59798" y="496"/>
                    <a:pt x="59699" y="446"/>
                    <a:pt x="59600" y="446"/>
                  </a:cubicBezTo>
                  <a:cubicBezTo>
                    <a:pt x="59303" y="397"/>
                    <a:pt x="59055" y="347"/>
                    <a:pt x="58807" y="347"/>
                  </a:cubicBezTo>
                  <a:cubicBezTo>
                    <a:pt x="58410" y="297"/>
                    <a:pt x="57964" y="248"/>
                    <a:pt x="57518" y="248"/>
                  </a:cubicBezTo>
                  <a:cubicBezTo>
                    <a:pt x="56576" y="198"/>
                    <a:pt x="55633" y="149"/>
                    <a:pt x="54691" y="99"/>
                  </a:cubicBezTo>
                  <a:cubicBezTo>
                    <a:pt x="52758" y="50"/>
                    <a:pt x="50824" y="50"/>
                    <a:pt x="48841"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18" name="Google Shape;3418;g123d5202861_0_9"/>
          <p:cNvSpPr/>
          <p:nvPr/>
        </p:nvSpPr>
        <p:spPr>
          <a:xfrm>
            <a:off x="6595969" y="2618319"/>
            <a:ext cx="1584826" cy="741666"/>
          </a:xfrm>
          <a:custGeom>
            <a:rect b="b" l="l" r="r" t="t"/>
            <a:pathLst>
              <a:path extrusionOk="0" h="43621" w="81367">
                <a:moveTo>
                  <a:pt x="61383" y="1912"/>
                </a:moveTo>
                <a:cubicBezTo>
                  <a:pt x="61467" y="1912"/>
                  <a:pt x="61550" y="1917"/>
                  <a:pt x="61632" y="1934"/>
                </a:cubicBezTo>
                <a:cubicBezTo>
                  <a:pt x="62029" y="2132"/>
                  <a:pt x="62426" y="2430"/>
                  <a:pt x="62773" y="2727"/>
                </a:cubicBezTo>
                <a:cubicBezTo>
                  <a:pt x="63417" y="3322"/>
                  <a:pt x="64062" y="3967"/>
                  <a:pt x="64707" y="4562"/>
                </a:cubicBezTo>
                <a:cubicBezTo>
                  <a:pt x="65351" y="5206"/>
                  <a:pt x="66145" y="6000"/>
                  <a:pt x="66839" y="6694"/>
                </a:cubicBezTo>
                <a:cubicBezTo>
                  <a:pt x="67533" y="7388"/>
                  <a:pt x="68128" y="8132"/>
                  <a:pt x="68772" y="8826"/>
                </a:cubicBezTo>
                <a:cubicBezTo>
                  <a:pt x="69417" y="9570"/>
                  <a:pt x="70111" y="10214"/>
                  <a:pt x="70756" y="10908"/>
                </a:cubicBezTo>
                <a:cubicBezTo>
                  <a:pt x="71400" y="11603"/>
                  <a:pt x="72144" y="12396"/>
                  <a:pt x="72789" y="13140"/>
                </a:cubicBezTo>
                <a:cubicBezTo>
                  <a:pt x="73433" y="13883"/>
                  <a:pt x="74127" y="14627"/>
                  <a:pt x="74722" y="15321"/>
                </a:cubicBezTo>
                <a:cubicBezTo>
                  <a:pt x="75367" y="16065"/>
                  <a:pt x="75962" y="16660"/>
                  <a:pt x="76607" y="17354"/>
                </a:cubicBezTo>
                <a:cubicBezTo>
                  <a:pt x="77202" y="17999"/>
                  <a:pt x="77896" y="18693"/>
                  <a:pt x="78590" y="19337"/>
                </a:cubicBezTo>
                <a:cubicBezTo>
                  <a:pt x="78838" y="19585"/>
                  <a:pt x="79086" y="19833"/>
                  <a:pt x="79334" y="20032"/>
                </a:cubicBezTo>
                <a:lnTo>
                  <a:pt x="79433" y="20180"/>
                </a:lnTo>
                <a:cubicBezTo>
                  <a:pt x="78987" y="20726"/>
                  <a:pt x="78540" y="21321"/>
                  <a:pt x="78094" y="21916"/>
                </a:cubicBezTo>
                <a:cubicBezTo>
                  <a:pt x="77549" y="22709"/>
                  <a:pt x="76954" y="23502"/>
                  <a:pt x="76408" y="24345"/>
                </a:cubicBezTo>
                <a:cubicBezTo>
                  <a:pt x="75367" y="26031"/>
                  <a:pt x="74326" y="27717"/>
                  <a:pt x="73235" y="29353"/>
                </a:cubicBezTo>
                <a:cubicBezTo>
                  <a:pt x="72640" y="30295"/>
                  <a:pt x="71995" y="31237"/>
                  <a:pt x="71400" y="32130"/>
                </a:cubicBezTo>
                <a:cubicBezTo>
                  <a:pt x="70855" y="32923"/>
                  <a:pt x="70310" y="33716"/>
                  <a:pt x="69715" y="34460"/>
                </a:cubicBezTo>
                <a:cubicBezTo>
                  <a:pt x="69169" y="35204"/>
                  <a:pt x="68574" y="35997"/>
                  <a:pt x="67979" y="36691"/>
                </a:cubicBezTo>
                <a:cubicBezTo>
                  <a:pt x="67434" y="37435"/>
                  <a:pt x="66839" y="38179"/>
                  <a:pt x="66244" y="38923"/>
                </a:cubicBezTo>
                <a:cubicBezTo>
                  <a:pt x="65996" y="39270"/>
                  <a:pt x="65748" y="39617"/>
                  <a:pt x="65500" y="39914"/>
                </a:cubicBezTo>
                <a:cubicBezTo>
                  <a:pt x="65252" y="40261"/>
                  <a:pt x="65103" y="40460"/>
                  <a:pt x="64905" y="40708"/>
                </a:cubicBezTo>
                <a:lnTo>
                  <a:pt x="64855" y="40757"/>
                </a:lnTo>
                <a:cubicBezTo>
                  <a:pt x="64558" y="40856"/>
                  <a:pt x="64260" y="40955"/>
                  <a:pt x="63963" y="41005"/>
                </a:cubicBezTo>
                <a:cubicBezTo>
                  <a:pt x="63616" y="41104"/>
                  <a:pt x="63219" y="41154"/>
                  <a:pt x="62872" y="41203"/>
                </a:cubicBezTo>
                <a:cubicBezTo>
                  <a:pt x="61137" y="41451"/>
                  <a:pt x="59352" y="41550"/>
                  <a:pt x="57567" y="41550"/>
                </a:cubicBezTo>
                <a:cubicBezTo>
                  <a:pt x="55782" y="41550"/>
                  <a:pt x="53997" y="41402"/>
                  <a:pt x="52212" y="41253"/>
                </a:cubicBezTo>
                <a:cubicBezTo>
                  <a:pt x="50427" y="41104"/>
                  <a:pt x="48493" y="40906"/>
                  <a:pt x="46609" y="40757"/>
                </a:cubicBezTo>
                <a:lnTo>
                  <a:pt x="43981" y="40608"/>
                </a:lnTo>
                <a:cubicBezTo>
                  <a:pt x="43088" y="40559"/>
                  <a:pt x="42196" y="40460"/>
                  <a:pt x="41303" y="40410"/>
                </a:cubicBezTo>
                <a:cubicBezTo>
                  <a:pt x="38682" y="40233"/>
                  <a:pt x="36061" y="40208"/>
                  <a:pt x="33459" y="40208"/>
                </a:cubicBezTo>
                <a:cubicBezTo>
                  <a:pt x="32418" y="40208"/>
                  <a:pt x="31379" y="40212"/>
                  <a:pt x="30345" y="40212"/>
                </a:cubicBezTo>
                <a:cubicBezTo>
                  <a:pt x="28560" y="40212"/>
                  <a:pt x="26775" y="40311"/>
                  <a:pt x="24990" y="40311"/>
                </a:cubicBezTo>
                <a:cubicBezTo>
                  <a:pt x="23205" y="40311"/>
                  <a:pt x="21321" y="40261"/>
                  <a:pt x="19536" y="40212"/>
                </a:cubicBezTo>
                <a:lnTo>
                  <a:pt x="11454" y="40212"/>
                </a:lnTo>
                <a:cubicBezTo>
                  <a:pt x="10611" y="40212"/>
                  <a:pt x="9619" y="40261"/>
                  <a:pt x="8727" y="40360"/>
                </a:cubicBezTo>
                <a:cubicBezTo>
                  <a:pt x="7586" y="40410"/>
                  <a:pt x="6396" y="40509"/>
                  <a:pt x="5256" y="40559"/>
                </a:cubicBezTo>
                <a:cubicBezTo>
                  <a:pt x="4661" y="40559"/>
                  <a:pt x="4116" y="40559"/>
                  <a:pt x="3520" y="40608"/>
                </a:cubicBezTo>
                <a:lnTo>
                  <a:pt x="3223" y="40608"/>
                </a:lnTo>
                <a:cubicBezTo>
                  <a:pt x="4016" y="39865"/>
                  <a:pt x="4760" y="39121"/>
                  <a:pt x="5504" y="38328"/>
                </a:cubicBezTo>
                <a:cubicBezTo>
                  <a:pt x="5851" y="37931"/>
                  <a:pt x="6198" y="37584"/>
                  <a:pt x="6545" y="37187"/>
                </a:cubicBezTo>
                <a:cubicBezTo>
                  <a:pt x="6892" y="36840"/>
                  <a:pt x="7190" y="36592"/>
                  <a:pt x="7487" y="36245"/>
                </a:cubicBezTo>
                <a:cubicBezTo>
                  <a:pt x="8132" y="35551"/>
                  <a:pt x="8776" y="34857"/>
                  <a:pt x="9471" y="34212"/>
                </a:cubicBezTo>
                <a:cubicBezTo>
                  <a:pt x="10115" y="33518"/>
                  <a:pt x="10809" y="32873"/>
                  <a:pt x="11503" y="32229"/>
                </a:cubicBezTo>
                <a:cubicBezTo>
                  <a:pt x="12198" y="31584"/>
                  <a:pt x="12842" y="30890"/>
                  <a:pt x="13487" y="30246"/>
                </a:cubicBezTo>
                <a:cubicBezTo>
                  <a:pt x="14181" y="29551"/>
                  <a:pt x="14875" y="28907"/>
                  <a:pt x="15520" y="28213"/>
                </a:cubicBezTo>
                <a:cubicBezTo>
                  <a:pt x="16214" y="27568"/>
                  <a:pt x="16908" y="26824"/>
                  <a:pt x="17553" y="26130"/>
                </a:cubicBezTo>
                <a:cubicBezTo>
                  <a:pt x="18247" y="25337"/>
                  <a:pt x="18991" y="24593"/>
                  <a:pt x="19784" y="23849"/>
                </a:cubicBezTo>
                <a:lnTo>
                  <a:pt x="20428" y="23304"/>
                </a:lnTo>
                <a:cubicBezTo>
                  <a:pt x="20528" y="23205"/>
                  <a:pt x="20676" y="23106"/>
                  <a:pt x="20825" y="22957"/>
                </a:cubicBezTo>
                <a:cubicBezTo>
                  <a:pt x="20924" y="22808"/>
                  <a:pt x="21023" y="22659"/>
                  <a:pt x="21073" y="22461"/>
                </a:cubicBezTo>
                <a:lnTo>
                  <a:pt x="21073" y="22362"/>
                </a:lnTo>
                <a:cubicBezTo>
                  <a:pt x="21123" y="22213"/>
                  <a:pt x="21123" y="22015"/>
                  <a:pt x="21073" y="21866"/>
                </a:cubicBezTo>
                <a:cubicBezTo>
                  <a:pt x="20974" y="21469"/>
                  <a:pt x="20825" y="21073"/>
                  <a:pt x="20627" y="20775"/>
                </a:cubicBezTo>
                <a:cubicBezTo>
                  <a:pt x="20379" y="20329"/>
                  <a:pt x="20131" y="19932"/>
                  <a:pt x="19833" y="19536"/>
                </a:cubicBezTo>
                <a:cubicBezTo>
                  <a:pt x="19288" y="18643"/>
                  <a:pt x="18693" y="17850"/>
                  <a:pt x="18048" y="17057"/>
                </a:cubicBezTo>
                <a:cubicBezTo>
                  <a:pt x="17453" y="16214"/>
                  <a:pt x="16809" y="15420"/>
                  <a:pt x="16214" y="14627"/>
                </a:cubicBezTo>
                <a:cubicBezTo>
                  <a:pt x="15569" y="13883"/>
                  <a:pt x="15024" y="13090"/>
                  <a:pt x="14429" y="12297"/>
                </a:cubicBezTo>
                <a:cubicBezTo>
                  <a:pt x="13834" y="11503"/>
                  <a:pt x="13288" y="10760"/>
                  <a:pt x="12693" y="10065"/>
                </a:cubicBezTo>
                <a:cubicBezTo>
                  <a:pt x="12049" y="9322"/>
                  <a:pt x="11454" y="8578"/>
                  <a:pt x="10809" y="7785"/>
                </a:cubicBezTo>
                <a:cubicBezTo>
                  <a:pt x="10214" y="7041"/>
                  <a:pt x="9570" y="6248"/>
                  <a:pt x="8975" y="5504"/>
                </a:cubicBezTo>
                <a:cubicBezTo>
                  <a:pt x="8330" y="4760"/>
                  <a:pt x="7785" y="4116"/>
                  <a:pt x="7190" y="3421"/>
                </a:cubicBezTo>
                <a:lnTo>
                  <a:pt x="6743" y="2876"/>
                </a:lnTo>
                <a:lnTo>
                  <a:pt x="7735" y="2826"/>
                </a:lnTo>
                <a:cubicBezTo>
                  <a:pt x="8677" y="2826"/>
                  <a:pt x="9619" y="2777"/>
                  <a:pt x="10561" y="2777"/>
                </a:cubicBezTo>
                <a:lnTo>
                  <a:pt x="13189" y="2777"/>
                </a:lnTo>
                <a:cubicBezTo>
                  <a:pt x="14082" y="2777"/>
                  <a:pt x="15073" y="2876"/>
                  <a:pt x="15966" y="2926"/>
                </a:cubicBezTo>
                <a:cubicBezTo>
                  <a:pt x="19734" y="3223"/>
                  <a:pt x="23503" y="3372"/>
                  <a:pt x="27221" y="3421"/>
                </a:cubicBezTo>
                <a:cubicBezTo>
                  <a:pt x="29106" y="3471"/>
                  <a:pt x="30940" y="3471"/>
                  <a:pt x="32775" y="3471"/>
                </a:cubicBezTo>
                <a:cubicBezTo>
                  <a:pt x="34609" y="3521"/>
                  <a:pt x="36494" y="3521"/>
                  <a:pt x="38279" y="3521"/>
                </a:cubicBezTo>
                <a:lnTo>
                  <a:pt x="41006" y="3521"/>
                </a:lnTo>
                <a:cubicBezTo>
                  <a:pt x="41849" y="3521"/>
                  <a:pt x="42741" y="3471"/>
                  <a:pt x="43634" y="3372"/>
                </a:cubicBezTo>
                <a:cubicBezTo>
                  <a:pt x="44526" y="3273"/>
                  <a:pt x="45419" y="3223"/>
                  <a:pt x="46311" y="3074"/>
                </a:cubicBezTo>
                <a:cubicBezTo>
                  <a:pt x="47204" y="2975"/>
                  <a:pt x="48195" y="2826"/>
                  <a:pt x="49187" y="2727"/>
                </a:cubicBezTo>
                <a:cubicBezTo>
                  <a:pt x="50129" y="2628"/>
                  <a:pt x="50972" y="2578"/>
                  <a:pt x="51864" y="2479"/>
                </a:cubicBezTo>
                <a:lnTo>
                  <a:pt x="54492" y="2281"/>
                </a:lnTo>
                <a:cubicBezTo>
                  <a:pt x="56277" y="2132"/>
                  <a:pt x="58013" y="2033"/>
                  <a:pt x="59798" y="1934"/>
                </a:cubicBezTo>
                <a:lnTo>
                  <a:pt x="60839" y="1934"/>
                </a:lnTo>
                <a:cubicBezTo>
                  <a:pt x="61037" y="1934"/>
                  <a:pt x="61214" y="1912"/>
                  <a:pt x="61383" y="1912"/>
                </a:cubicBezTo>
                <a:close/>
                <a:moveTo>
                  <a:pt x="60790" y="0"/>
                </a:moveTo>
                <a:lnTo>
                  <a:pt x="59451" y="99"/>
                </a:lnTo>
                <a:cubicBezTo>
                  <a:pt x="57715" y="149"/>
                  <a:pt x="55930" y="248"/>
                  <a:pt x="54145" y="397"/>
                </a:cubicBezTo>
                <a:lnTo>
                  <a:pt x="51567" y="645"/>
                </a:lnTo>
                <a:cubicBezTo>
                  <a:pt x="50625" y="694"/>
                  <a:pt x="49683" y="793"/>
                  <a:pt x="48790" y="893"/>
                </a:cubicBezTo>
                <a:cubicBezTo>
                  <a:pt x="47898" y="992"/>
                  <a:pt x="47005" y="1141"/>
                  <a:pt x="46113" y="1240"/>
                </a:cubicBezTo>
                <a:cubicBezTo>
                  <a:pt x="45220" y="1339"/>
                  <a:pt x="44328" y="1438"/>
                  <a:pt x="43386" y="1537"/>
                </a:cubicBezTo>
                <a:cubicBezTo>
                  <a:pt x="42493" y="1587"/>
                  <a:pt x="41551" y="1636"/>
                  <a:pt x="40609" y="1686"/>
                </a:cubicBezTo>
                <a:lnTo>
                  <a:pt x="37882" y="1686"/>
                </a:lnTo>
                <a:cubicBezTo>
                  <a:pt x="35998" y="1686"/>
                  <a:pt x="34163" y="1686"/>
                  <a:pt x="32279" y="1636"/>
                </a:cubicBezTo>
                <a:cubicBezTo>
                  <a:pt x="30444" y="1587"/>
                  <a:pt x="28560" y="1587"/>
                  <a:pt x="26726" y="1537"/>
                </a:cubicBezTo>
                <a:cubicBezTo>
                  <a:pt x="24941" y="1488"/>
                  <a:pt x="23156" y="1438"/>
                  <a:pt x="21371" y="1388"/>
                </a:cubicBezTo>
                <a:cubicBezTo>
                  <a:pt x="19586" y="1289"/>
                  <a:pt x="17652" y="1190"/>
                  <a:pt x="15768" y="1041"/>
                </a:cubicBezTo>
                <a:cubicBezTo>
                  <a:pt x="14875" y="992"/>
                  <a:pt x="13933" y="893"/>
                  <a:pt x="13041" y="893"/>
                </a:cubicBezTo>
                <a:cubicBezTo>
                  <a:pt x="12727" y="876"/>
                  <a:pt x="12412" y="871"/>
                  <a:pt x="12100" y="871"/>
                </a:cubicBezTo>
                <a:cubicBezTo>
                  <a:pt x="11476" y="871"/>
                  <a:pt x="10859" y="893"/>
                  <a:pt x="10264" y="893"/>
                </a:cubicBezTo>
                <a:cubicBezTo>
                  <a:pt x="9371" y="893"/>
                  <a:pt x="8380" y="893"/>
                  <a:pt x="7487" y="992"/>
                </a:cubicBezTo>
                <a:cubicBezTo>
                  <a:pt x="7041" y="992"/>
                  <a:pt x="6545" y="1041"/>
                  <a:pt x="6099" y="1041"/>
                </a:cubicBezTo>
                <a:lnTo>
                  <a:pt x="5107" y="1041"/>
                </a:lnTo>
                <a:cubicBezTo>
                  <a:pt x="4958" y="1041"/>
                  <a:pt x="4810" y="1041"/>
                  <a:pt x="4711" y="1091"/>
                </a:cubicBezTo>
                <a:cubicBezTo>
                  <a:pt x="4463" y="1190"/>
                  <a:pt x="4314" y="1339"/>
                  <a:pt x="4215" y="1537"/>
                </a:cubicBezTo>
                <a:cubicBezTo>
                  <a:pt x="4116" y="1686"/>
                  <a:pt x="4066" y="1884"/>
                  <a:pt x="4066" y="2083"/>
                </a:cubicBezTo>
                <a:cubicBezTo>
                  <a:pt x="4066" y="2231"/>
                  <a:pt x="4116" y="2430"/>
                  <a:pt x="4215" y="2578"/>
                </a:cubicBezTo>
                <a:cubicBezTo>
                  <a:pt x="4264" y="2727"/>
                  <a:pt x="4363" y="2876"/>
                  <a:pt x="4512" y="2975"/>
                </a:cubicBezTo>
                <a:cubicBezTo>
                  <a:pt x="4611" y="3173"/>
                  <a:pt x="4760" y="3322"/>
                  <a:pt x="4859" y="3471"/>
                </a:cubicBezTo>
                <a:lnTo>
                  <a:pt x="5702" y="4512"/>
                </a:lnTo>
                <a:lnTo>
                  <a:pt x="7586" y="6743"/>
                </a:lnTo>
                <a:cubicBezTo>
                  <a:pt x="8181" y="7438"/>
                  <a:pt x="8776" y="8181"/>
                  <a:pt x="9322" y="8925"/>
                </a:cubicBezTo>
                <a:cubicBezTo>
                  <a:pt x="9917" y="9669"/>
                  <a:pt x="10561" y="10413"/>
                  <a:pt x="11206" y="11156"/>
                </a:cubicBezTo>
                <a:cubicBezTo>
                  <a:pt x="11801" y="11900"/>
                  <a:pt x="12446" y="12743"/>
                  <a:pt x="13041" y="13536"/>
                </a:cubicBezTo>
                <a:cubicBezTo>
                  <a:pt x="13636" y="14379"/>
                  <a:pt x="14181" y="15172"/>
                  <a:pt x="14776" y="15966"/>
                </a:cubicBezTo>
                <a:cubicBezTo>
                  <a:pt x="15966" y="17453"/>
                  <a:pt x="17156" y="18990"/>
                  <a:pt x="18296" y="20577"/>
                </a:cubicBezTo>
                <a:lnTo>
                  <a:pt x="18594" y="20974"/>
                </a:lnTo>
                <a:lnTo>
                  <a:pt x="19040" y="21668"/>
                </a:lnTo>
                <a:lnTo>
                  <a:pt x="19288" y="22064"/>
                </a:lnTo>
                <a:cubicBezTo>
                  <a:pt x="18941" y="22362"/>
                  <a:pt x="18594" y="22659"/>
                  <a:pt x="18247" y="22957"/>
                </a:cubicBezTo>
                <a:cubicBezTo>
                  <a:pt x="17900" y="23254"/>
                  <a:pt x="17553" y="23651"/>
                  <a:pt x="17206" y="23998"/>
                </a:cubicBezTo>
                <a:cubicBezTo>
                  <a:pt x="16858" y="24345"/>
                  <a:pt x="16561" y="24643"/>
                  <a:pt x="16263" y="24990"/>
                </a:cubicBezTo>
                <a:cubicBezTo>
                  <a:pt x="15916" y="25337"/>
                  <a:pt x="15569" y="25734"/>
                  <a:pt x="15222" y="26081"/>
                </a:cubicBezTo>
                <a:cubicBezTo>
                  <a:pt x="14578" y="26824"/>
                  <a:pt x="13883" y="27469"/>
                  <a:pt x="13189" y="28163"/>
                </a:cubicBezTo>
                <a:cubicBezTo>
                  <a:pt x="12495" y="28808"/>
                  <a:pt x="11900" y="29502"/>
                  <a:pt x="11256" y="30146"/>
                </a:cubicBezTo>
                <a:cubicBezTo>
                  <a:pt x="9917" y="31535"/>
                  <a:pt x="8528" y="32824"/>
                  <a:pt x="7239" y="34212"/>
                </a:cubicBezTo>
                <a:cubicBezTo>
                  <a:pt x="6595" y="34906"/>
                  <a:pt x="5950" y="35600"/>
                  <a:pt x="5306" y="36295"/>
                </a:cubicBezTo>
                <a:cubicBezTo>
                  <a:pt x="4611" y="36989"/>
                  <a:pt x="4016" y="37633"/>
                  <a:pt x="3322" y="38328"/>
                </a:cubicBezTo>
                <a:cubicBezTo>
                  <a:pt x="2678" y="38972"/>
                  <a:pt x="1884" y="39716"/>
                  <a:pt x="1140" y="40410"/>
                </a:cubicBezTo>
                <a:lnTo>
                  <a:pt x="397" y="41005"/>
                </a:lnTo>
                <a:cubicBezTo>
                  <a:pt x="248" y="41154"/>
                  <a:pt x="99" y="41303"/>
                  <a:pt x="50" y="41550"/>
                </a:cubicBezTo>
                <a:cubicBezTo>
                  <a:pt x="0" y="41749"/>
                  <a:pt x="50" y="41997"/>
                  <a:pt x="149" y="42195"/>
                </a:cubicBezTo>
                <a:cubicBezTo>
                  <a:pt x="248" y="42393"/>
                  <a:pt x="397" y="42542"/>
                  <a:pt x="595" y="42592"/>
                </a:cubicBezTo>
                <a:cubicBezTo>
                  <a:pt x="694" y="42641"/>
                  <a:pt x="793" y="42641"/>
                  <a:pt x="893" y="42641"/>
                </a:cubicBezTo>
                <a:cubicBezTo>
                  <a:pt x="980" y="42656"/>
                  <a:pt x="1067" y="42662"/>
                  <a:pt x="1154" y="42662"/>
                </a:cubicBezTo>
                <a:cubicBezTo>
                  <a:pt x="1364" y="42662"/>
                  <a:pt x="1575" y="42627"/>
                  <a:pt x="1785" y="42592"/>
                </a:cubicBezTo>
                <a:cubicBezTo>
                  <a:pt x="2083" y="42592"/>
                  <a:pt x="2380" y="42542"/>
                  <a:pt x="2678" y="42492"/>
                </a:cubicBezTo>
                <a:cubicBezTo>
                  <a:pt x="3421" y="42393"/>
                  <a:pt x="4116" y="42344"/>
                  <a:pt x="4859" y="42344"/>
                </a:cubicBezTo>
                <a:cubicBezTo>
                  <a:pt x="5653" y="42344"/>
                  <a:pt x="6496" y="42344"/>
                  <a:pt x="7289" y="42294"/>
                </a:cubicBezTo>
                <a:lnTo>
                  <a:pt x="9867" y="42195"/>
                </a:lnTo>
                <a:cubicBezTo>
                  <a:pt x="10760" y="42145"/>
                  <a:pt x="11603" y="42145"/>
                  <a:pt x="12495" y="42145"/>
                </a:cubicBezTo>
                <a:lnTo>
                  <a:pt x="17999" y="42145"/>
                </a:lnTo>
                <a:cubicBezTo>
                  <a:pt x="19833" y="42145"/>
                  <a:pt x="21618" y="42195"/>
                  <a:pt x="23453" y="42195"/>
                </a:cubicBezTo>
                <a:lnTo>
                  <a:pt x="34163" y="42195"/>
                </a:lnTo>
                <a:cubicBezTo>
                  <a:pt x="35998" y="42195"/>
                  <a:pt x="37832" y="42245"/>
                  <a:pt x="39617" y="42344"/>
                </a:cubicBezTo>
                <a:cubicBezTo>
                  <a:pt x="41452" y="42393"/>
                  <a:pt x="43287" y="42592"/>
                  <a:pt x="45072" y="42691"/>
                </a:cubicBezTo>
                <a:cubicBezTo>
                  <a:pt x="46906" y="42840"/>
                  <a:pt x="48691" y="42988"/>
                  <a:pt x="50526" y="43137"/>
                </a:cubicBezTo>
                <a:cubicBezTo>
                  <a:pt x="52311" y="43335"/>
                  <a:pt x="54096" y="43484"/>
                  <a:pt x="55930" y="43583"/>
                </a:cubicBezTo>
                <a:cubicBezTo>
                  <a:pt x="56377" y="43608"/>
                  <a:pt x="56823" y="43620"/>
                  <a:pt x="57275" y="43620"/>
                </a:cubicBezTo>
                <a:cubicBezTo>
                  <a:pt x="57728" y="43620"/>
                  <a:pt x="58186" y="43608"/>
                  <a:pt x="58657" y="43583"/>
                </a:cubicBezTo>
                <a:cubicBezTo>
                  <a:pt x="59550" y="43534"/>
                  <a:pt x="60393" y="43534"/>
                  <a:pt x="61285" y="43435"/>
                </a:cubicBezTo>
                <a:cubicBezTo>
                  <a:pt x="62277" y="43385"/>
                  <a:pt x="63269" y="43236"/>
                  <a:pt x="64211" y="43038"/>
                </a:cubicBezTo>
                <a:cubicBezTo>
                  <a:pt x="64707" y="42939"/>
                  <a:pt x="65202" y="42740"/>
                  <a:pt x="65649" y="42542"/>
                </a:cubicBezTo>
                <a:cubicBezTo>
                  <a:pt x="66045" y="42294"/>
                  <a:pt x="66343" y="41947"/>
                  <a:pt x="66541" y="41550"/>
                </a:cubicBezTo>
                <a:cubicBezTo>
                  <a:pt x="67682" y="40162"/>
                  <a:pt x="68822" y="38724"/>
                  <a:pt x="69913" y="37286"/>
                </a:cubicBezTo>
                <a:cubicBezTo>
                  <a:pt x="71103" y="35749"/>
                  <a:pt x="72243" y="34113"/>
                  <a:pt x="73384" y="32477"/>
                </a:cubicBezTo>
                <a:cubicBezTo>
                  <a:pt x="73830" y="31783"/>
                  <a:pt x="74276" y="31088"/>
                  <a:pt x="74722" y="30444"/>
                </a:cubicBezTo>
                <a:cubicBezTo>
                  <a:pt x="75169" y="29750"/>
                  <a:pt x="75665" y="28956"/>
                  <a:pt x="76160" y="28163"/>
                </a:cubicBezTo>
                <a:cubicBezTo>
                  <a:pt x="77003" y="26775"/>
                  <a:pt x="77896" y="25386"/>
                  <a:pt x="78788" y="23998"/>
                </a:cubicBezTo>
                <a:cubicBezTo>
                  <a:pt x="79334" y="23254"/>
                  <a:pt x="79879" y="22511"/>
                  <a:pt x="80425" y="21767"/>
                </a:cubicBezTo>
                <a:cubicBezTo>
                  <a:pt x="80573" y="21519"/>
                  <a:pt x="80772" y="21271"/>
                  <a:pt x="80920" y="21023"/>
                </a:cubicBezTo>
                <a:lnTo>
                  <a:pt x="81069" y="20825"/>
                </a:lnTo>
                <a:lnTo>
                  <a:pt x="81218" y="20577"/>
                </a:lnTo>
                <a:cubicBezTo>
                  <a:pt x="81317" y="20428"/>
                  <a:pt x="81367" y="20180"/>
                  <a:pt x="81367" y="19982"/>
                </a:cubicBezTo>
                <a:cubicBezTo>
                  <a:pt x="81367" y="19684"/>
                  <a:pt x="81268" y="19437"/>
                  <a:pt x="81069" y="19189"/>
                </a:cubicBezTo>
                <a:lnTo>
                  <a:pt x="80871" y="19040"/>
                </a:lnTo>
                <a:cubicBezTo>
                  <a:pt x="80722" y="18891"/>
                  <a:pt x="80573" y="18742"/>
                  <a:pt x="80425" y="18594"/>
                </a:cubicBezTo>
                <a:cubicBezTo>
                  <a:pt x="79780" y="17949"/>
                  <a:pt x="79086" y="17305"/>
                  <a:pt x="78441" y="16660"/>
                </a:cubicBezTo>
                <a:cubicBezTo>
                  <a:pt x="77846" y="15966"/>
                  <a:pt x="77202" y="15321"/>
                  <a:pt x="76607" y="14627"/>
                </a:cubicBezTo>
                <a:cubicBezTo>
                  <a:pt x="75268" y="13189"/>
                  <a:pt x="73979" y="11702"/>
                  <a:pt x="72690" y="10313"/>
                </a:cubicBezTo>
                <a:cubicBezTo>
                  <a:pt x="72045" y="9619"/>
                  <a:pt x="71400" y="8975"/>
                  <a:pt x="70756" y="8330"/>
                </a:cubicBezTo>
                <a:cubicBezTo>
                  <a:pt x="70111" y="7636"/>
                  <a:pt x="69367" y="6793"/>
                  <a:pt x="68673" y="6049"/>
                </a:cubicBezTo>
                <a:cubicBezTo>
                  <a:pt x="67979" y="5256"/>
                  <a:pt x="67335" y="4661"/>
                  <a:pt x="66690" y="4016"/>
                </a:cubicBezTo>
                <a:cubicBezTo>
                  <a:pt x="65996" y="3322"/>
                  <a:pt x="65302" y="2628"/>
                  <a:pt x="64607" y="1934"/>
                </a:cubicBezTo>
                <a:cubicBezTo>
                  <a:pt x="64211" y="1587"/>
                  <a:pt x="63814" y="1190"/>
                  <a:pt x="63368" y="843"/>
                </a:cubicBezTo>
                <a:cubicBezTo>
                  <a:pt x="63219" y="744"/>
                  <a:pt x="63021" y="595"/>
                  <a:pt x="62872" y="446"/>
                </a:cubicBezTo>
                <a:cubicBezTo>
                  <a:pt x="62575" y="298"/>
                  <a:pt x="62327" y="149"/>
                  <a:pt x="62029" y="50"/>
                </a:cubicBezTo>
                <a:cubicBezTo>
                  <a:pt x="61880" y="0"/>
                  <a:pt x="61732" y="0"/>
                  <a:pt x="61632"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9" name="Google Shape;3419;g123d5202861_0_9"/>
          <p:cNvSpPr txBox="1"/>
          <p:nvPr/>
        </p:nvSpPr>
        <p:spPr>
          <a:xfrm>
            <a:off x="1288612" y="2760635"/>
            <a:ext cx="927600" cy="446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chemeClr val="lt1"/>
                </a:solidFill>
                <a:latin typeface="Neucha"/>
                <a:ea typeface="Neucha"/>
                <a:cs typeface="Neucha"/>
                <a:sym typeface="Neucha"/>
              </a:rPr>
              <a:t>01</a:t>
            </a:r>
            <a:endParaRPr b="1" i="0" sz="3000" u="none" cap="none" strike="noStrike">
              <a:solidFill>
                <a:schemeClr val="lt1"/>
              </a:solidFill>
              <a:latin typeface="Neucha"/>
              <a:ea typeface="Neucha"/>
              <a:cs typeface="Neucha"/>
              <a:sym typeface="Neucha"/>
            </a:endParaRPr>
          </a:p>
        </p:txBody>
      </p:sp>
      <p:sp>
        <p:nvSpPr>
          <p:cNvPr id="3420" name="Google Shape;3420;g123d5202861_0_9"/>
          <p:cNvSpPr txBox="1"/>
          <p:nvPr/>
        </p:nvSpPr>
        <p:spPr>
          <a:xfrm>
            <a:off x="3243459" y="2760635"/>
            <a:ext cx="927600" cy="446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chemeClr val="lt1"/>
                </a:solidFill>
                <a:latin typeface="Neucha"/>
                <a:ea typeface="Neucha"/>
                <a:cs typeface="Neucha"/>
                <a:sym typeface="Neucha"/>
              </a:rPr>
              <a:t>02</a:t>
            </a:r>
            <a:endParaRPr b="1" i="0" sz="3000" u="none" cap="none" strike="noStrike">
              <a:solidFill>
                <a:schemeClr val="lt1"/>
              </a:solidFill>
              <a:latin typeface="Neucha"/>
              <a:ea typeface="Neucha"/>
              <a:cs typeface="Neucha"/>
              <a:sym typeface="Neucha"/>
            </a:endParaRPr>
          </a:p>
        </p:txBody>
      </p:sp>
      <p:grpSp>
        <p:nvGrpSpPr>
          <p:cNvPr id="3421" name="Google Shape;3421;g123d5202861_0_9"/>
          <p:cNvGrpSpPr/>
          <p:nvPr/>
        </p:nvGrpSpPr>
        <p:grpSpPr>
          <a:xfrm>
            <a:off x="4701018" y="2623368"/>
            <a:ext cx="1619532" cy="732641"/>
            <a:chOff x="4351201" y="2504192"/>
            <a:chExt cx="1903764" cy="861222"/>
          </a:xfrm>
        </p:grpSpPr>
        <p:sp>
          <p:nvSpPr>
            <p:cNvPr id="3422" name="Google Shape;3422;g123d5202861_0_9"/>
            <p:cNvSpPr/>
            <p:nvPr/>
          </p:nvSpPr>
          <p:spPr>
            <a:xfrm>
              <a:off x="4353467" y="2504192"/>
              <a:ext cx="1901498" cy="854725"/>
            </a:xfrm>
            <a:custGeom>
              <a:rect b="b" l="l" r="r" t="t"/>
              <a:pathLst>
                <a:path extrusionOk="0" h="42763" w="83053">
                  <a:moveTo>
                    <a:pt x="61187" y="1"/>
                  </a:moveTo>
                  <a:lnTo>
                    <a:pt x="59947" y="50"/>
                  </a:lnTo>
                  <a:cubicBezTo>
                    <a:pt x="59005" y="100"/>
                    <a:pt x="58063" y="112"/>
                    <a:pt x="57121" y="112"/>
                  </a:cubicBezTo>
                  <a:cubicBezTo>
                    <a:pt x="56179" y="112"/>
                    <a:pt x="55236" y="100"/>
                    <a:pt x="54294" y="100"/>
                  </a:cubicBezTo>
                  <a:lnTo>
                    <a:pt x="48890" y="100"/>
                  </a:lnTo>
                  <a:cubicBezTo>
                    <a:pt x="45072" y="100"/>
                    <a:pt x="41254" y="100"/>
                    <a:pt x="37486" y="149"/>
                  </a:cubicBezTo>
                  <a:cubicBezTo>
                    <a:pt x="35552" y="199"/>
                    <a:pt x="33668" y="249"/>
                    <a:pt x="31783" y="298"/>
                  </a:cubicBezTo>
                  <a:cubicBezTo>
                    <a:pt x="30792" y="298"/>
                    <a:pt x="29800" y="298"/>
                    <a:pt x="28808" y="348"/>
                  </a:cubicBezTo>
                  <a:cubicBezTo>
                    <a:pt x="27866" y="397"/>
                    <a:pt x="27023" y="447"/>
                    <a:pt x="26131" y="496"/>
                  </a:cubicBezTo>
                  <a:cubicBezTo>
                    <a:pt x="24197" y="596"/>
                    <a:pt x="22313" y="695"/>
                    <a:pt x="20429" y="794"/>
                  </a:cubicBezTo>
                  <a:cubicBezTo>
                    <a:pt x="19487" y="844"/>
                    <a:pt x="18545" y="844"/>
                    <a:pt x="17553" y="893"/>
                  </a:cubicBezTo>
                  <a:cubicBezTo>
                    <a:pt x="16611" y="943"/>
                    <a:pt x="15718" y="992"/>
                    <a:pt x="14776" y="1042"/>
                  </a:cubicBezTo>
                  <a:cubicBezTo>
                    <a:pt x="13586" y="1091"/>
                    <a:pt x="12446" y="1141"/>
                    <a:pt x="11256" y="1191"/>
                  </a:cubicBezTo>
                  <a:cubicBezTo>
                    <a:pt x="10763" y="1211"/>
                    <a:pt x="10279" y="1223"/>
                    <a:pt x="9796" y="1223"/>
                  </a:cubicBezTo>
                  <a:cubicBezTo>
                    <a:pt x="9113" y="1223"/>
                    <a:pt x="8433" y="1199"/>
                    <a:pt x="7735" y="1141"/>
                  </a:cubicBezTo>
                  <a:lnTo>
                    <a:pt x="7636" y="1141"/>
                  </a:lnTo>
                  <a:cubicBezTo>
                    <a:pt x="7488" y="1091"/>
                    <a:pt x="7339" y="1042"/>
                    <a:pt x="7140" y="1042"/>
                  </a:cubicBezTo>
                  <a:cubicBezTo>
                    <a:pt x="6843" y="1042"/>
                    <a:pt x="6545" y="1240"/>
                    <a:pt x="6397" y="1538"/>
                  </a:cubicBezTo>
                  <a:cubicBezTo>
                    <a:pt x="6248" y="1885"/>
                    <a:pt x="6248" y="2281"/>
                    <a:pt x="6446" y="2629"/>
                  </a:cubicBezTo>
                  <a:cubicBezTo>
                    <a:pt x="6645" y="2926"/>
                    <a:pt x="6893" y="3224"/>
                    <a:pt x="7091" y="3521"/>
                  </a:cubicBezTo>
                  <a:cubicBezTo>
                    <a:pt x="7587" y="4265"/>
                    <a:pt x="8033" y="4959"/>
                    <a:pt x="8479" y="5703"/>
                  </a:cubicBezTo>
                  <a:cubicBezTo>
                    <a:pt x="8975" y="6546"/>
                    <a:pt x="9471" y="7339"/>
                    <a:pt x="9967" y="8132"/>
                  </a:cubicBezTo>
                  <a:cubicBezTo>
                    <a:pt x="10463" y="8975"/>
                    <a:pt x="11058" y="9868"/>
                    <a:pt x="11553" y="10711"/>
                  </a:cubicBezTo>
                  <a:cubicBezTo>
                    <a:pt x="12099" y="11603"/>
                    <a:pt x="12595" y="12347"/>
                    <a:pt x="13140" y="13140"/>
                  </a:cubicBezTo>
                  <a:cubicBezTo>
                    <a:pt x="13834" y="14132"/>
                    <a:pt x="14479" y="15123"/>
                    <a:pt x="15173" y="16115"/>
                  </a:cubicBezTo>
                  <a:cubicBezTo>
                    <a:pt x="15867" y="17057"/>
                    <a:pt x="16462" y="17850"/>
                    <a:pt x="17057" y="18743"/>
                  </a:cubicBezTo>
                  <a:cubicBezTo>
                    <a:pt x="17553" y="19437"/>
                    <a:pt x="17999" y="20131"/>
                    <a:pt x="18396" y="20875"/>
                  </a:cubicBezTo>
                  <a:cubicBezTo>
                    <a:pt x="18644" y="21272"/>
                    <a:pt x="18842" y="21619"/>
                    <a:pt x="19041" y="22015"/>
                  </a:cubicBezTo>
                  <a:cubicBezTo>
                    <a:pt x="19140" y="22214"/>
                    <a:pt x="19288" y="22462"/>
                    <a:pt x="19388" y="22660"/>
                  </a:cubicBezTo>
                  <a:lnTo>
                    <a:pt x="18941" y="23106"/>
                  </a:lnTo>
                  <a:cubicBezTo>
                    <a:pt x="18644" y="23453"/>
                    <a:pt x="18297" y="23751"/>
                    <a:pt x="17999" y="24098"/>
                  </a:cubicBezTo>
                  <a:cubicBezTo>
                    <a:pt x="17702" y="24445"/>
                    <a:pt x="17355" y="24842"/>
                    <a:pt x="17008" y="25189"/>
                  </a:cubicBezTo>
                  <a:lnTo>
                    <a:pt x="16016" y="26180"/>
                  </a:lnTo>
                  <a:cubicBezTo>
                    <a:pt x="15322" y="26874"/>
                    <a:pt x="14628" y="27569"/>
                    <a:pt x="13933" y="28213"/>
                  </a:cubicBezTo>
                  <a:cubicBezTo>
                    <a:pt x="13239" y="28907"/>
                    <a:pt x="12495" y="29552"/>
                    <a:pt x="11801" y="30246"/>
                  </a:cubicBezTo>
                  <a:cubicBezTo>
                    <a:pt x="11107" y="30940"/>
                    <a:pt x="10463" y="31585"/>
                    <a:pt x="9768" y="32279"/>
                  </a:cubicBezTo>
                  <a:cubicBezTo>
                    <a:pt x="9074" y="32973"/>
                    <a:pt x="8330" y="33717"/>
                    <a:pt x="7636" y="34411"/>
                  </a:cubicBezTo>
                  <a:cubicBezTo>
                    <a:pt x="6942" y="35155"/>
                    <a:pt x="6248" y="35799"/>
                    <a:pt x="5554" y="36444"/>
                  </a:cubicBezTo>
                  <a:cubicBezTo>
                    <a:pt x="4860" y="37088"/>
                    <a:pt x="4116" y="37783"/>
                    <a:pt x="3422" y="38477"/>
                  </a:cubicBezTo>
                  <a:cubicBezTo>
                    <a:pt x="2728" y="39171"/>
                    <a:pt x="2083" y="39865"/>
                    <a:pt x="1389" y="40460"/>
                  </a:cubicBezTo>
                  <a:cubicBezTo>
                    <a:pt x="1091" y="40708"/>
                    <a:pt x="794" y="40956"/>
                    <a:pt x="496" y="41204"/>
                  </a:cubicBezTo>
                  <a:cubicBezTo>
                    <a:pt x="149" y="41452"/>
                    <a:pt x="0" y="41948"/>
                    <a:pt x="248" y="42344"/>
                  </a:cubicBezTo>
                  <a:cubicBezTo>
                    <a:pt x="348" y="42609"/>
                    <a:pt x="601" y="42763"/>
                    <a:pt x="862" y="42763"/>
                  </a:cubicBezTo>
                  <a:cubicBezTo>
                    <a:pt x="992" y="42763"/>
                    <a:pt x="1124" y="42724"/>
                    <a:pt x="1240" y="42642"/>
                  </a:cubicBezTo>
                  <a:cubicBezTo>
                    <a:pt x="1686" y="42295"/>
                    <a:pt x="2133" y="41948"/>
                    <a:pt x="2529" y="41600"/>
                  </a:cubicBezTo>
                  <a:cubicBezTo>
                    <a:pt x="2926" y="41253"/>
                    <a:pt x="3273" y="40857"/>
                    <a:pt x="3620" y="40510"/>
                  </a:cubicBezTo>
                  <a:cubicBezTo>
                    <a:pt x="4314" y="39816"/>
                    <a:pt x="5008" y="39171"/>
                    <a:pt x="5703" y="38477"/>
                  </a:cubicBezTo>
                  <a:cubicBezTo>
                    <a:pt x="6397" y="37832"/>
                    <a:pt x="7140" y="37188"/>
                    <a:pt x="7785" y="36493"/>
                  </a:cubicBezTo>
                  <a:lnTo>
                    <a:pt x="9967" y="34361"/>
                  </a:lnTo>
                  <a:lnTo>
                    <a:pt x="12000" y="32279"/>
                  </a:lnTo>
                  <a:cubicBezTo>
                    <a:pt x="12694" y="31585"/>
                    <a:pt x="13388" y="30940"/>
                    <a:pt x="14082" y="30296"/>
                  </a:cubicBezTo>
                  <a:cubicBezTo>
                    <a:pt x="15470" y="28957"/>
                    <a:pt x="16908" y="27618"/>
                    <a:pt x="18297" y="26279"/>
                  </a:cubicBezTo>
                  <a:cubicBezTo>
                    <a:pt x="19189" y="25437"/>
                    <a:pt x="19933" y="24494"/>
                    <a:pt x="20826" y="23701"/>
                  </a:cubicBezTo>
                  <a:cubicBezTo>
                    <a:pt x="21123" y="23453"/>
                    <a:pt x="21321" y="23106"/>
                    <a:pt x="21321" y="22710"/>
                  </a:cubicBezTo>
                  <a:cubicBezTo>
                    <a:pt x="21272" y="22412"/>
                    <a:pt x="21173" y="22115"/>
                    <a:pt x="21024" y="21817"/>
                  </a:cubicBezTo>
                  <a:cubicBezTo>
                    <a:pt x="20875" y="21470"/>
                    <a:pt x="20677" y="21172"/>
                    <a:pt x="20528" y="20825"/>
                  </a:cubicBezTo>
                  <a:cubicBezTo>
                    <a:pt x="20181" y="20131"/>
                    <a:pt x="19834" y="19437"/>
                    <a:pt x="19437" y="18792"/>
                  </a:cubicBezTo>
                  <a:cubicBezTo>
                    <a:pt x="18594" y="17404"/>
                    <a:pt x="17702" y="16065"/>
                    <a:pt x="16760" y="14776"/>
                  </a:cubicBezTo>
                  <a:cubicBezTo>
                    <a:pt x="16264" y="13983"/>
                    <a:pt x="15718" y="13190"/>
                    <a:pt x="15173" y="12396"/>
                  </a:cubicBezTo>
                  <a:cubicBezTo>
                    <a:pt x="14677" y="11653"/>
                    <a:pt x="14082" y="10760"/>
                    <a:pt x="13537" y="9917"/>
                  </a:cubicBezTo>
                  <a:cubicBezTo>
                    <a:pt x="13041" y="9074"/>
                    <a:pt x="12495" y="8281"/>
                    <a:pt x="11950" y="7438"/>
                  </a:cubicBezTo>
                  <a:cubicBezTo>
                    <a:pt x="11752" y="7041"/>
                    <a:pt x="11504" y="6645"/>
                    <a:pt x="11256" y="6248"/>
                  </a:cubicBezTo>
                  <a:cubicBezTo>
                    <a:pt x="10958" y="5851"/>
                    <a:pt x="10661" y="5405"/>
                    <a:pt x="10413" y="4959"/>
                  </a:cubicBezTo>
                  <a:cubicBezTo>
                    <a:pt x="10016" y="4364"/>
                    <a:pt x="9570" y="3719"/>
                    <a:pt x="9173" y="3174"/>
                  </a:cubicBezTo>
                  <a:lnTo>
                    <a:pt x="9917" y="3174"/>
                  </a:lnTo>
                  <a:cubicBezTo>
                    <a:pt x="10859" y="3174"/>
                    <a:pt x="11801" y="3124"/>
                    <a:pt x="12743" y="3075"/>
                  </a:cubicBezTo>
                  <a:cubicBezTo>
                    <a:pt x="14628" y="2976"/>
                    <a:pt x="16512" y="2827"/>
                    <a:pt x="18396" y="2777"/>
                  </a:cubicBezTo>
                  <a:cubicBezTo>
                    <a:pt x="20280" y="2678"/>
                    <a:pt x="22214" y="2579"/>
                    <a:pt x="24148" y="2529"/>
                  </a:cubicBezTo>
                  <a:cubicBezTo>
                    <a:pt x="26081" y="2430"/>
                    <a:pt x="27866" y="2331"/>
                    <a:pt x="29701" y="2281"/>
                  </a:cubicBezTo>
                  <a:cubicBezTo>
                    <a:pt x="31585" y="2232"/>
                    <a:pt x="33568" y="2232"/>
                    <a:pt x="35453" y="2182"/>
                  </a:cubicBezTo>
                  <a:cubicBezTo>
                    <a:pt x="37386" y="2133"/>
                    <a:pt x="39171" y="2083"/>
                    <a:pt x="41056" y="2083"/>
                  </a:cubicBezTo>
                  <a:lnTo>
                    <a:pt x="57468" y="2083"/>
                  </a:lnTo>
                  <a:cubicBezTo>
                    <a:pt x="58261" y="2083"/>
                    <a:pt x="59005" y="2083"/>
                    <a:pt x="59798" y="2034"/>
                  </a:cubicBezTo>
                  <a:lnTo>
                    <a:pt x="60939" y="1984"/>
                  </a:lnTo>
                  <a:lnTo>
                    <a:pt x="61682" y="1984"/>
                  </a:lnTo>
                  <a:cubicBezTo>
                    <a:pt x="61980" y="2182"/>
                    <a:pt x="62277" y="2430"/>
                    <a:pt x="62575" y="2629"/>
                  </a:cubicBezTo>
                  <a:cubicBezTo>
                    <a:pt x="62872" y="2827"/>
                    <a:pt x="63219" y="3124"/>
                    <a:pt x="63567" y="3372"/>
                  </a:cubicBezTo>
                  <a:cubicBezTo>
                    <a:pt x="64261" y="3918"/>
                    <a:pt x="64905" y="4414"/>
                    <a:pt x="65599" y="5009"/>
                  </a:cubicBezTo>
                  <a:cubicBezTo>
                    <a:pt x="66988" y="6248"/>
                    <a:pt x="68376" y="7587"/>
                    <a:pt x="69715" y="8975"/>
                  </a:cubicBezTo>
                  <a:cubicBezTo>
                    <a:pt x="70459" y="9719"/>
                    <a:pt x="71153" y="10413"/>
                    <a:pt x="71847" y="11107"/>
                  </a:cubicBezTo>
                  <a:cubicBezTo>
                    <a:pt x="72591" y="11801"/>
                    <a:pt x="73285" y="12495"/>
                    <a:pt x="73979" y="13239"/>
                  </a:cubicBezTo>
                  <a:cubicBezTo>
                    <a:pt x="74624" y="13933"/>
                    <a:pt x="75268" y="14578"/>
                    <a:pt x="75913" y="15272"/>
                  </a:cubicBezTo>
                  <a:cubicBezTo>
                    <a:pt x="76607" y="15966"/>
                    <a:pt x="77152" y="16512"/>
                    <a:pt x="77797" y="17156"/>
                  </a:cubicBezTo>
                  <a:cubicBezTo>
                    <a:pt x="78392" y="17751"/>
                    <a:pt x="79037" y="18396"/>
                    <a:pt x="79632" y="19040"/>
                  </a:cubicBezTo>
                  <a:cubicBezTo>
                    <a:pt x="79929" y="19338"/>
                    <a:pt x="80227" y="19635"/>
                    <a:pt x="80524" y="19883"/>
                  </a:cubicBezTo>
                  <a:lnTo>
                    <a:pt x="80871" y="20230"/>
                  </a:lnTo>
                  <a:cubicBezTo>
                    <a:pt x="80722" y="20429"/>
                    <a:pt x="80524" y="20577"/>
                    <a:pt x="80375" y="20776"/>
                  </a:cubicBezTo>
                  <a:cubicBezTo>
                    <a:pt x="80078" y="21123"/>
                    <a:pt x="79780" y="21520"/>
                    <a:pt x="79483" y="21916"/>
                  </a:cubicBezTo>
                  <a:lnTo>
                    <a:pt x="77648" y="24296"/>
                  </a:lnTo>
                  <a:cubicBezTo>
                    <a:pt x="77053" y="25089"/>
                    <a:pt x="76458" y="25883"/>
                    <a:pt x="75814" y="26627"/>
                  </a:cubicBezTo>
                  <a:cubicBezTo>
                    <a:pt x="75169" y="27370"/>
                    <a:pt x="74574" y="28164"/>
                    <a:pt x="73929" y="28907"/>
                  </a:cubicBezTo>
                  <a:cubicBezTo>
                    <a:pt x="73235" y="29701"/>
                    <a:pt x="72591" y="30395"/>
                    <a:pt x="71946" y="31139"/>
                  </a:cubicBezTo>
                  <a:cubicBezTo>
                    <a:pt x="71252" y="31833"/>
                    <a:pt x="70657" y="32576"/>
                    <a:pt x="69963" y="33320"/>
                  </a:cubicBezTo>
                  <a:cubicBezTo>
                    <a:pt x="69318" y="34014"/>
                    <a:pt x="68624" y="34758"/>
                    <a:pt x="67979" y="35502"/>
                  </a:cubicBezTo>
                  <a:cubicBezTo>
                    <a:pt x="67285" y="36246"/>
                    <a:pt x="66740" y="36940"/>
                    <a:pt x="66095" y="37683"/>
                  </a:cubicBezTo>
                  <a:cubicBezTo>
                    <a:pt x="65699" y="38179"/>
                    <a:pt x="65252" y="38626"/>
                    <a:pt x="64856" y="39171"/>
                  </a:cubicBezTo>
                  <a:cubicBezTo>
                    <a:pt x="64459" y="39667"/>
                    <a:pt x="64162" y="40014"/>
                    <a:pt x="63864" y="40460"/>
                  </a:cubicBezTo>
                  <a:lnTo>
                    <a:pt x="63715" y="40658"/>
                  </a:lnTo>
                  <a:cubicBezTo>
                    <a:pt x="63616" y="40857"/>
                    <a:pt x="63616" y="41006"/>
                    <a:pt x="63616" y="41204"/>
                  </a:cubicBezTo>
                  <a:cubicBezTo>
                    <a:pt x="63616" y="41452"/>
                    <a:pt x="63715" y="41749"/>
                    <a:pt x="63864" y="41948"/>
                  </a:cubicBezTo>
                  <a:cubicBezTo>
                    <a:pt x="64038" y="42146"/>
                    <a:pt x="64285" y="42245"/>
                    <a:pt x="64533" y="42245"/>
                  </a:cubicBezTo>
                  <a:cubicBezTo>
                    <a:pt x="64781" y="42245"/>
                    <a:pt x="65029" y="42146"/>
                    <a:pt x="65203" y="41948"/>
                  </a:cubicBezTo>
                  <a:cubicBezTo>
                    <a:pt x="65451" y="41650"/>
                    <a:pt x="65649" y="41303"/>
                    <a:pt x="65897" y="41055"/>
                  </a:cubicBezTo>
                  <a:cubicBezTo>
                    <a:pt x="66145" y="40758"/>
                    <a:pt x="66492" y="40361"/>
                    <a:pt x="66789" y="40014"/>
                  </a:cubicBezTo>
                  <a:cubicBezTo>
                    <a:pt x="67384" y="39270"/>
                    <a:pt x="68029" y="38526"/>
                    <a:pt x="68674" y="37783"/>
                  </a:cubicBezTo>
                  <a:cubicBezTo>
                    <a:pt x="69318" y="37039"/>
                    <a:pt x="70012" y="36345"/>
                    <a:pt x="70657" y="35601"/>
                  </a:cubicBezTo>
                  <a:cubicBezTo>
                    <a:pt x="71302" y="34857"/>
                    <a:pt x="71946" y="34163"/>
                    <a:pt x="72591" y="33419"/>
                  </a:cubicBezTo>
                  <a:cubicBezTo>
                    <a:pt x="73235" y="32676"/>
                    <a:pt x="73929" y="31932"/>
                    <a:pt x="74624" y="31188"/>
                  </a:cubicBezTo>
                  <a:cubicBezTo>
                    <a:pt x="75318" y="30444"/>
                    <a:pt x="75863" y="29701"/>
                    <a:pt x="76508" y="28907"/>
                  </a:cubicBezTo>
                  <a:cubicBezTo>
                    <a:pt x="77103" y="28164"/>
                    <a:pt x="77747" y="27420"/>
                    <a:pt x="78342" y="26676"/>
                  </a:cubicBezTo>
                  <a:cubicBezTo>
                    <a:pt x="78987" y="25883"/>
                    <a:pt x="79582" y="25089"/>
                    <a:pt x="80177" y="24247"/>
                  </a:cubicBezTo>
                  <a:cubicBezTo>
                    <a:pt x="80475" y="23850"/>
                    <a:pt x="80722" y="23453"/>
                    <a:pt x="81070" y="23007"/>
                  </a:cubicBezTo>
                  <a:cubicBezTo>
                    <a:pt x="81367" y="22610"/>
                    <a:pt x="81665" y="22263"/>
                    <a:pt x="81962" y="21916"/>
                  </a:cubicBezTo>
                  <a:cubicBezTo>
                    <a:pt x="82111" y="21718"/>
                    <a:pt x="82260" y="21569"/>
                    <a:pt x="82408" y="21371"/>
                  </a:cubicBezTo>
                  <a:cubicBezTo>
                    <a:pt x="82557" y="21222"/>
                    <a:pt x="82607" y="21073"/>
                    <a:pt x="82755" y="20925"/>
                  </a:cubicBezTo>
                  <a:cubicBezTo>
                    <a:pt x="82954" y="20627"/>
                    <a:pt x="83053" y="20181"/>
                    <a:pt x="82954" y="19834"/>
                  </a:cubicBezTo>
                  <a:cubicBezTo>
                    <a:pt x="82904" y="19586"/>
                    <a:pt x="82755" y="19338"/>
                    <a:pt x="82557" y="19140"/>
                  </a:cubicBezTo>
                  <a:lnTo>
                    <a:pt x="82408" y="18941"/>
                  </a:lnTo>
                  <a:cubicBezTo>
                    <a:pt x="82210" y="18792"/>
                    <a:pt x="82061" y="18644"/>
                    <a:pt x="81912" y="18445"/>
                  </a:cubicBezTo>
                  <a:cubicBezTo>
                    <a:pt x="81218" y="17801"/>
                    <a:pt x="80574" y="17156"/>
                    <a:pt x="79929" y="16512"/>
                  </a:cubicBezTo>
                  <a:cubicBezTo>
                    <a:pt x="79285" y="15818"/>
                    <a:pt x="78541" y="15074"/>
                    <a:pt x="77847" y="14380"/>
                  </a:cubicBezTo>
                  <a:cubicBezTo>
                    <a:pt x="77152" y="13685"/>
                    <a:pt x="76458" y="12991"/>
                    <a:pt x="75764" y="12248"/>
                  </a:cubicBezTo>
                  <a:cubicBezTo>
                    <a:pt x="75070" y="11553"/>
                    <a:pt x="74326" y="10760"/>
                    <a:pt x="73582" y="10066"/>
                  </a:cubicBezTo>
                  <a:cubicBezTo>
                    <a:pt x="72839" y="9322"/>
                    <a:pt x="72144" y="8628"/>
                    <a:pt x="71450" y="7934"/>
                  </a:cubicBezTo>
                  <a:cubicBezTo>
                    <a:pt x="70756" y="7190"/>
                    <a:pt x="70062" y="6496"/>
                    <a:pt x="69368" y="5802"/>
                  </a:cubicBezTo>
                  <a:cubicBezTo>
                    <a:pt x="67930" y="4414"/>
                    <a:pt x="66393" y="3075"/>
                    <a:pt x="64856" y="1835"/>
                  </a:cubicBezTo>
                  <a:cubicBezTo>
                    <a:pt x="64459" y="1538"/>
                    <a:pt x="64062" y="1240"/>
                    <a:pt x="63666" y="943"/>
                  </a:cubicBezTo>
                  <a:lnTo>
                    <a:pt x="63120" y="546"/>
                  </a:lnTo>
                  <a:cubicBezTo>
                    <a:pt x="62872" y="397"/>
                    <a:pt x="62624" y="199"/>
                    <a:pt x="62327" y="100"/>
                  </a:cubicBezTo>
                  <a:cubicBezTo>
                    <a:pt x="62178" y="1"/>
                    <a:pt x="61980" y="1"/>
                    <a:pt x="61831" y="1"/>
                  </a:cubicBezTo>
                  <a:cubicBezTo>
                    <a:pt x="61633" y="1"/>
                    <a:pt x="61434" y="1"/>
                    <a:pt x="61286" y="50"/>
                  </a:cubicBezTo>
                  <a:lnTo>
                    <a:pt x="61187" y="1"/>
                  </a:ln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3" name="Google Shape;3423;g123d5202861_0_9"/>
            <p:cNvSpPr/>
            <p:nvPr/>
          </p:nvSpPr>
          <p:spPr>
            <a:xfrm>
              <a:off x="4351201" y="3290081"/>
              <a:ext cx="1490556" cy="75333"/>
            </a:xfrm>
            <a:custGeom>
              <a:rect b="b" l="l" r="r" t="t"/>
              <a:pathLst>
                <a:path extrusionOk="0" h="3769" w="65104">
                  <a:moveTo>
                    <a:pt x="37535" y="1"/>
                  </a:moveTo>
                  <a:cubicBezTo>
                    <a:pt x="36692" y="1"/>
                    <a:pt x="35849" y="50"/>
                    <a:pt x="35006" y="50"/>
                  </a:cubicBezTo>
                  <a:cubicBezTo>
                    <a:pt x="33221" y="50"/>
                    <a:pt x="31436" y="199"/>
                    <a:pt x="29651" y="298"/>
                  </a:cubicBezTo>
                  <a:cubicBezTo>
                    <a:pt x="27866" y="348"/>
                    <a:pt x="26180" y="497"/>
                    <a:pt x="24445" y="596"/>
                  </a:cubicBezTo>
                  <a:cubicBezTo>
                    <a:pt x="22710" y="695"/>
                    <a:pt x="20974" y="794"/>
                    <a:pt x="19239" y="844"/>
                  </a:cubicBezTo>
                  <a:cubicBezTo>
                    <a:pt x="18346" y="893"/>
                    <a:pt x="17503" y="943"/>
                    <a:pt x="16611" y="992"/>
                  </a:cubicBezTo>
                  <a:cubicBezTo>
                    <a:pt x="15718" y="1042"/>
                    <a:pt x="14925" y="1092"/>
                    <a:pt x="14082" y="1141"/>
                  </a:cubicBezTo>
                  <a:cubicBezTo>
                    <a:pt x="13239" y="1240"/>
                    <a:pt x="12297" y="1290"/>
                    <a:pt x="11454" y="1339"/>
                  </a:cubicBezTo>
                  <a:cubicBezTo>
                    <a:pt x="10562" y="1389"/>
                    <a:pt x="9768" y="1439"/>
                    <a:pt x="8876" y="1488"/>
                  </a:cubicBezTo>
                  <a:cubicBezTo>
                    <a:pt x="8033" y="1538"/>
                    <a:pt x="7140" y="1587"/>
                    <a:pt x="6248" y="1687"/>
                  </a:cubicBezTo>
                  <a:cubicBezTo>
                    <a:pt x="5355" y="1736"/>
                    <a:pt x="4562" y="1786"/>
                    <a:pt x="3669" y="1786"/>
                  </a:cubicBezTo>
                  <a:cubicBezTo>
                    <a:pt x="2727" y="1835"/>
                    <a:pt x="1736" y="1934"/>
                    <a:pt x="744" y="2034"/>
                  </a:cubicBezTo>
                  <a:cubicBezTo>
                    <a:pt x="546" y="2034"/>
                    <a:pt x="347" y="2133"/>
                    <a:pt x="199" y="2281"/>
                  </a:cubicBezTo>
                  <a:cubicBezTo>
                    <a:pt x="50" y="2430"/>
                    <a:pt x="0" y="2678"/>
                    <a:pt x="0" y="2876"/>
                  </a:cubicBezTo>
                  <a:cubicBezTo>
                    <a:pt x="0" y="3124"/>
                    <a:pt x="50" y="3323"/>
                    <a:pt x="199" y="3521"/>
                  </a:cubicBezTo>
                  <a:cubicBezTo>
                    <a:pt x="347" y="3670"/>
                    <a:pt x="546" y="3769"/>
                    <a:pt x="744" y="3769"/>
                  </a:cubicBezTo>
                  <a:cubicBezTo>
                    <a:pt x="1637" y="3670"/>
                    <a:pt x="2479" y="3620"/>
                    <a:pt x="3322" y="3571"/>
                  </a:cubicBezTo>
                  <a:cubicBezTo>
                    <a:pt x="4215" y="3521"/>
                    <a:pt x="5008" y="3521"/>
                    <a:pt x="5802" y="3471"/>
                  </a:cubicBezTo>
                  <a:cubicBezTo>
                    <a:pt x="6644" y="3422"/>
                    <a:pt x="7537" y="3372"/>
                    <a:pt x="8380" y="3323"/>
                  </a:cubicBezTo>
                  <a:cubicBezTo>
                    <a:pt x="9272" y="3323"/>
                    <a:pt x="10165" y="3224"/>
                    <a:pt x="11057" y="3224"/>
                  </a:cubicBezTo>
                  <a:cubicBezTo>
                    <a:pt x="12793" y="3124"/>
                    <a:pt x="14528" y="2976"/>
                    <a:pt x="16214" y="2926"/>
                  </a:cubicBezTo>
                  <a:cubicBezTo>
                    <a:pt x="17107" y="2876"/>
                    <a:pt x="17949" y="2827"/>
                    <a:pt x="18842" y="2777"/>
                  </a:cubicBezTo>
                  <a:cubicBezTo>
                    <a:pt x="19685" y="2777"/>
                    <a:pt x="20577" y="2728"/>
                    <a:pt x="21470" y="2678"/>
                  </a:cubicBezTo>
                  <a:cubicBezTo>
                    <a:pt x="23205" y="2579"/>
                    <a:pt x="24891" y="2529"/>
                    <a:pt x="26627" y="2430"/>
                  </a:cubicBezTo>
                  <a:cubicBezTo>
                    <a:pt x="28362" y="2331"/>
                    <a:pt x="30197" y="2232"/>
                    <a:pt x="31932" y="2182"/>
                  </a:cubicBezTo>
                  <a:cubicBezTo>
                    <a:pt x="32825" y="2133"/>
                    <a:pt x="33667" y="2083"/>
                    <a:pt x="34560" y="2083"/>
                  </a:cubicBezTo>
                  <a:cubicBezTo>
                    <a:pt x="35452" y="2034"/>
                    <a:pt x="36246" y="2034"/>
                    <a:pt x="37138" y="2034"/>
                  </a:cubicBezTo>
                  <a:cubicBezTo>
                    <a:pt x="38295" y="2034"/>
                    <a:pt x="39452" y="2012"/>
                    <a:pt x="40609" y="2012"/>
                  </a:cubicBezTo>
                  <a:cubicBezTo>
                    <a:pt x="41188" y="2012"/>
                    <a:pt x="41766" y="2017"/>
                    <a:pt x="42345" y="2034"/>
                  </a:cubicBezTo>
                  <a:cubicBezTo>
                    <a:pt x="44080" y="2083"/>
                    <a:pt x="45915" y="2182"/>
                    <a:pt x="47700" y="2232"/>
                  </a:cubicBezTo>
                  <a:cubicBezTo>
                    <a:pt x="48543" y="2232"/>
                    <a:pt x="49385" y="2281"/>
                    <a:pt x="50179" y="2281"/>
                  </a:cubicBezTo>
                  <a:cubicBezTo>
                    <a:pt x="50972" y="2281"/>
                    <a:pt x="51914" y="2281"/>
                    <a:pt x="52807" y="2331"/>
                  </a:cubicBezTo>
                  <a:cubicBezTo>
                    <a:pt x="54443" y="2331"/>
                    <a:pt x="56129" y="2381"/>
                    <a:pt x="57765" y="2480"/>
                  </a:cubicBezTo>
                  <a:cubicBezTo>
                    <a:pt x="58608" y="2529"/>
                    <a:pt x="59451" y="2529"/>
                    <a:pt x="60244" y="2529"/>
                  </a:cubicBezTo>
                  <a:cubicBezTo>
                    <a:pt x="61087" y="2579"/>
                    <a:pt x="61781" y="2579"/>
                    <a:pt x="62575" y="2678"/>
                  </a:cubicBezTo>
                  <a:lnTo>
                    <a:pt x="63368" y="2777"/>
                  </a:lnTo>
                  <a:lnTo>
                    <a:pt x="63715" y="2777"/>
                  </a:lnTo>
                  <a:cubicBezTo>
                    <a:pt x="63864" y="2827"/>
                    <a:pt x="64013" y="2827"/>
                    <a:pt x="64161" y="2827"/>
                  </a:cubicBezTo>
                  <a:cubicBezTo>
                    <a:pt x="64608" y="2827"/>
                    <a:pt x="64955" y="2529"/>
                    <a:pt x="65004" y="2133"/>
                  </a:cubicBezTo>
                  <a:cubicBezTo>
                    <a:pt x="65103" y="1835"/>
                    <a:pt x="65054" y="1587"/>
                    <a:pt x="64955" y="1339"/>
                  </a:cubicBezTo>
                  <a:cubicBezTo>
                    <a:pt x="64806" y="1141"/>
                    <a:pt x="64657" y="943"/>
                    <a:pt x="64409" y="893"/>
                  </a:cubicBezTo>
                  <a:cubicBezTo>
                    <a:pt x="64161" y="844"/>
                    <a:pt x="63913" y="844"/>
                    <a:pt x="63666" y="794"/>
                  </a:cubicBezTo>
                  <a:cubicBezTo>
                    <a:pt x="63418" y="794"/>
                    <a:pt x="63170" y="794"/>
                    <a:pt x="62971" y="744"/>
                  </a:cubicBezTo>
                  <a:cubicBezTo>
                    <a:pt x="62575" y="695"/>
                    <a:pt x="62178" y="645"/>
                    <a:pt x="61781" y="596"/>
                  </a:cubicBezTo>
                  <a:lnTo>
                    <a:pt x="60641" y="546"/>
                  </a:lnTo>
                  <a:cubicBezTo>
                    <a:pt x="59798" y="546"/>
                    <a:pt x="58955" y="497"/>
                    <a:pt x="58162" y="497"/>
                  </a:cubicBezTo>
                  <a:cubicBezTo>
                    <a:pt x="57319" y="447"/>
                    <a:pt x="56526" y="447"/>
                    <a:pt x="55732" y="397"/>
                  </a:cubicBezTo>
                  <a:cubicBezTo>
                    <a:pt x="54046" y="348"/>
                    <a:pt x="52311" y="348"/>
                    <a:pt x="50625" y="348"/>
                  </a:cubicBezTo>
                  <a:cubicBezTo>
                    <a:pt x="48939" y="348"/>
                    <a:pt x="47204" y="298"/>
                    <a:pt x="45468" y="199"/>
                  </a:cubicBezTo>
                  <a:cubicBezTo>
                    <a:pt x="43783" y="149"/>
                    <a:pt x="41948" y="50"/>
                    <a:pt x="40163" y="50"/>
                  </a:cubicBezTo>
                  <a:lnTo>
                    <a:pt x="37485" y="50"/>
                  </a:lnTo>
                  <a:lnTo>
                    <a:pt x="37535" y="1"/>
                  </a:ln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24" name="Google Shape;3424;g123d5202861_0_9"/>
          <p:cNvGrpSpPr/>
          <p:nvPr/>
        </p:nvGrpSpPr>
        <p:grpSpPr>
          <a:xfrm>
            <a:off x="1046456" y="2620003"/>
            <a:ext cx="1437016" cy="763961"/>
            <a:chOff x="1317911" y="2500235"/>
            <a:chExt cx="1689216" cy="898038"/>
          </a:xfrm>
        </p:grpSpPr>
        <p:sp>
          <p:nvSpPr>
            <p:cNvPr id="3425" name="Google Shape;3425;g123d5202861_0_9"/>
            <p:cNvSpPr/>
            <p:nvPr/>
          </p:nvSpPr>
          <p:spPr>
            <a:xfrm>
              <a:off x="1325855" y="2506171"/>
              <a:ext cx="355330" cy="408664"/>
            </a:xfrm>
            <a:custGeom>
              <a:rect b="b" l="l" r="r" t="t"/>
              <a:pathLst>
                <a:path extrusionOk="0" h="20446" w="15520">
                  <a:moveTo>
                    <a:pt x="992" y="1"/>
                  </a:moveTo>
                  <a:cubicBezTo>
                    <a:pt x="843" y="1"/>
                    <a:pt x="645" y="50"/>
                    <a:pt x="546" y="150"/>
                  </a:cubicBezTo>
                  <a:cubicBezTo>
                    <a:pt x="99" y="447"/>
                    <a:pt x="0" y="992"/>
                    <a:pt x="248" y="1439"/>
                  </a:cubicBezTo>
                  <a:cubicBezTo>
                    <a:pt x="793" y="2430"/>
                    <a:pt x="1339" y="3372"/>
                    <a:pt x="1934" y="4364"/>
                  </a:cubicBezTo>
                  <a:cubicBezTo>
                    <a:pt x="2430" y="5207"/>
                    <a:pt x="2876" y="6099"/>
                    <a:pt x="3421" y="6893"/>
                  </a:cubicBezTo>
                  <a:cubicBezTo>
                    <a:pt x="3967" y="7736"/>
                    <a:pt x="4661" y="8678"/>
                    <a:pt x="5256" y="9521"/>
                  </a:cubicBezTo>
                  <a:cubicBezTo>
                    <a:pt x="5901" y="10413"/>
                    <a:pt x="6496" y="11256"/>
                    <a:pt x="7140" y="12099"/>
                  </a:cubicBezTo>
                  <a:cubicBezTo>
                    <a:pt x="7686" y="12843"/>
                    <a:pt x="8231" y="13537"/>
                    <a:pt x="8727" y="14231"/>
                  </a:cubicBezTo>
                  <a:cubicBezTo>
                    <a:pt x="9223" y="14975"/>
                    <a:pt x="9768" y="15619"/>
                    <a:pt x="10313" y="16264"/>
                  </a:cubicBezTo>
                  <a:cubicBezTo>
                    <a:pt x="10859" y="16859"/>
                    <a:pt x="11404" y="17603"/>
                    <a:pt x="11999" y="18247"/>
                  </a:cubicBezTo>
                  <a:lnTo>
                    <a:pt x="12892" y="19239"/>
                  </a:lnTo>
                  <a:lnTo>
                    <a:pt x="13288" y="19636"/>
                  </a:lnTo>
                  <a:cubicBezTo>
                    <a:pt x="13536" y="19983"/>
                    <a:pt x="13883" y="20280"/>
                    <a:pt x="14330" y="20429"/>
                  </a:cubicBezTo>
                  <a:cubicBezTo>
                    <a:pt x="14387" y="20440"/>
                    <a:pt x="14445" y="20446"/>
                    <a:pt x="14503" y="20446"/>
                  </a:cubicBezTo>
                  <a:cubicBezTo>
                    <a:pt x="14946" y="20446"/>
                    <a:pt x="15382" y="20124"/>
                    <a:pt x="15470" y="19685"/>
                  </a:cubicBezTo>
                  <a:cubicBezTo>
                    <a:pt x="15520" y="19388"/>
                    <a:pt x="15520" y="19090"/>
                    <a:pt x="15371" y="18842"/>
                  </a:cubicBezTo>
                  <a:lnTo>
                    <a:pt x="15222" y="18644"/>
                  </a:lnTo>
                  <a:cubicBezTo>
                    <a:pt x="15123" y="18545"/>
                    <a:pt x="15024" y="18446"/>
                    <a:pt x="14925" y="18396"/>
                  </a:cubicBezTo>
                  <a:cubicBezTo>
                    <a:pt x="14578" y="18049"/>
                    <a:pt x="14280" y="17702"/>
                    <a:pt x="13933" y="17355"/>
                  </a:cubicBezTo>
                  <a:cubicBezTo>
                    <a:pt x="13586" y="17008"/>
                    <a:pt x="13288" y="16611"/>
                    <a:pt x="12941" y="16264"/>
                  </a:cubicBezTo>
                  <a:cubicBezTo>
                    <a:pt x="12247" y="15471"/>
                    <a:pt x="11603" y="14677"/>
                    <a:pt x="10958" y="13884"/>
                  </a:cubicBezTo>
                  <a:cubicBezTo>
                    <a:pt x="10313" y="13091"/>
                    <a:pt x="9718" y="12248"/>
                    <a:pt x="9074" y="11405"/>
                  </a:cubicBezTo>
                  <a:cubicBezTo>
                    <a:pt x="8826" y="11058"/>
                    <a:pt x="8479" y="10661"/>
                    <a:pt x="8231" y="10314"/>
                  </a:cubicBezTo>
                  <a:cubicBezTo>
                    <a:pt x="7983" y="9917"/>
                    <a:pt x="7586" y="9422"/>
                    <a:pt x="7239" y="9025"/>
                  </a:cubicBezTo>
                  <a:cubicBezTo>
                    <a:pt x="6446" y="7884"/>
                    <a:pt x="5553" y="6843"/>
                    <a:pt x="4711" y="5703"/>
                  </a:cubicBezTo>
                  <a:cubicBezTo>
                    <a:pt x="4215" y="4910"/>
                    <a:pt x="3818" y="4067"/>
                    <a:pt x="3322" y="3224"/>
                  </a:cubicBezTo>
                  <a:cubicBezTo>
                    <a:pt x="2777" y="2331"/>
                    <a:pt x="2231" y="1389"/>
                    <a:pt x="1686" y="497"/>
                  </a:cubicBezTo>
                  <a:cubicBezTo>
                    <a:pt x="1587" y="298"/>
                    <a:pt x="1438" y="150"/>
                    <a:pt x="1190" y="50"/>
                  </a:cubicBezTo>
                  <a:cubicBezTo>
                    <a:pt x="1141" y="50"/>
                    <a:pt x="1041" y="1"/>
                    <a:pt x="992"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6" name="Google Shape;3426;g123d5202861_0_9"/>
            <p:cNvSpPr/>
            <p:nvPr/>
          </p:nvSpPr>
          <p:spPr>
            <a:xfrm>
              <a:off x="1317911" y="2882775"/>
              <a:ext cx="1182916" cy="515498"/>
            </a:xfrm>
            <a:custGeom>
              <a:rect b="b" l="l" r="r" t="t"/>
              <a:pathLst>
                <a:path extrusionOk="0" h="25791" w="51667">
                  <a:moveTo>
                    <a:pt x="14776" y="0"/>
                  </a:moveTo>
                  <a:cubicBezTo>
                    <a:pt x="14478" y="0"/>
                    <a:pt x="14181" y="199"/>
                    <a:pt x="14032" y="496"/>
                  </a:cubicBezTo>
                  <a:cubicBezTo>
                    <a:pt x="13536" y="1438"/>
                    <a:pt x="12991" y="2380"/>
                    <a:pt x="12445" y="3322"/>
                  </a:cubicBezTo>
                  <a:cubicBezTo>
                    <a:pt x="11900" y="4264"/>
                    <a:pt x="11404" y="5058"/>
                    <a:pt x="10908" y="5901"/>
                  </a:cubicBezTo>
                  <a:cubicBezTo>
                    <a:pt x="10413" y="6743"/>
                    <a:pt x="9818" y="7636"/>
                    <a:pt x="9322" y="8479"/>
                  </a:cubicBezTo>
                  <a:cubicBezTo>
                    <a:pt x="8776" y="9371"/>
                    <a:pt x="8231" y="10214"/>
                    <a:pt x="7636" y="11107"/>
                  </a:cubicBezTo>
                  <a:cubicBezTo>
                    <a:pt x="6793" y="12445"/>
                    <a:pt x="5900" y="13784"/>
                    <a:pt x="4958" y="15123"/>
                  </a:cubicBezTo>
                  <a:cubicBezTo>
                    <a:pt x="4661" y="15619"/>
                    <a:pt x="4363" y="16065"/>
                    <a:pt x="4016" y="16511"/>
                  </a:cubicBezTo>
                  <a:cubicBezTo>
                    <a:pt x="3719" y="16957"/>
                    <a:pt x="3471" y="17354"/>
                    <a:pt x="3173" y="17751"/>
                  </a:cubicBezTo>
                  <a:cubicBezTo>
                    <a:pt x="2628" y="18544"/>
                    <a:pt x="2083" y="19288"/>
                    <a:pt x="1488" y="20032"/>
                  </a:cubicBezTo>
                  <a:cubicBezTo>
                    <a:pt x="1140" y="20428"/>
                    <a:pt x="843" y="20875"/>
                    <a:pt x="496" y="21321"/>
                  </a:cubicBezTo>
                  <a:lnTo>
                    <a:pt x="347" y="21618"/>
                  </a:lnTo>
                  <a:lnTo>
                    <a:pt x="248" y="21717"/>
                  </a:lnTo>
                  <a:cubicBezTo>
                    <a:pt x="248" y="21767"/>
                    <a:pt x="198" y="21817"/>
                    <a:pt x="198" y="21866"/>
                  </a:cubicBezTo>
                  <a:lnTo>
                    <a:pt x="50" y="22213"/>
                  </a:lnTo>
                  <a:cubicBezTo>
                    <a:pt x="0" y="22362"/>
                    <a:pt x="0" y="22511"/>
                    <a:pt x="0" y="22709"/>
                  </a:cubicBezTo>
                  <a:lnTo>
                    <a:pt x="0" y="22957"/>
                  </a:lnTo>
                  <a:cubicBezTo>
                    <a:pt x="50" y="23106"/>
                    <a:pt x="99" y="23205"/>
                    <a:pt x="149" y="23304"/>
                  </a:cubicBezTo>
                  <a:cubicBezTo>
                    <a:pt x="248" y="23502"/>
                    <a:pt x="397" y="23651"/>
                    <a:pt x="545" y="23750"/>
                  </a:cubicBezTo>
                  <a:cubicBezTo>
                    <a:pt x="694" y="23849"/>
                    <a:pt x="893" y="23949"/>
                    <a:pt x="1041" y="23998"/>
                  </a:cubicBezTo>
                  <a:cubicBezTo>
                    <a:pt x="1587" y="24048"/>
                    <a:pt x="2083" y="24097"/>
                    <a:pt x="2628" y="24097"/>
                  </a:cubicBezTo>
                  <a:lnTo>
                    <a:pt x="3967" y="24097"/>
                  </a:lnTo>
                  <a:cubicBezTo>
                    <a:pt x="4413" y="24097"/>
                    <a:pt x="4909" y="24147"/>
                    <a:pt x="5355" y="24147"/>
                  </a:cubicBezTo>
                  <a:cubicBezTo>
                    <a:pt x="5851" y="24197"/>
                    <a:pt x="6347" y="24197"/>
                    <a:pt x="6843" y="24246"/>
                  </a:cubicBezTo>
                  <a:cubicBezTo>
                    <a:pt x="7735" y="24296"/>
                    <a:pt x="8677" y="24345"/>
                    <a:pt x="9570" y="24444"/>
                  </a:cubicBezTo>
                  <a:cubicBezTo>
                    <a:pt x="10561" y="24593"/>
                    <a:pt x="11553" y="24742"/>
                    <a:pt x="12545" y="24841"/>
                  </a:cubicBezTo>
                  <a:cubicBezTo>
                    <a:pt x="13536" y="24990"/>
                    <a:pt x="14330" y="25039"/>
                    <a:pt x="15272" y="25139"/>
                  </a:cubicBezTo>
                  <a:cubicBezTo>
                    <a:pt x="16164" y="25238"/>
                    <a:pt x="17205" y="25387"/>
                    <a:pt x="18197" y="25486"/>
                  </a:cubicBezTo>
                  <a:cubicBezTo>
                    <a:pt x="20032" y="25684"/>
                    <a:pt x="21966" y="25684"/>
                    <a:pt x="23850" y="25734"/>
                  </a:cubicBezTo>
                  <a:cubicBezTo>
                    <a:pt x="24966" y="25762"/>
                    <a:pt x="26033" y="25791"/>
                    <a:pt x="27098" y="25791"/>
                  </a:cubicBezTo>
                  <a:cubicBezTo>
                    <a:pt x="27878" y="25791"/>
                    <a:pt x="28656" y="25776"/>
                    <a:pt x="29453" y="25734"/>
                  </a:cubicBezTo>
                  <a:cubicBezTo>
                    <a:pt x="30246" y="25684"/>
                    <a:pt x="31039" y="25585"/>
                    <a:pt x="31833" y="25486"/>
                  </a:cubicBezTo>
                  <a:cubicBezTo>
                    <a:pt x="32626" y="25436"/>
                    <a:pt x="33618" y="25238"/>
                    <a:pt x="34461" y="25089"/>
                  </a:cubicBezTo>
                  <a:cubicBezTo>
                    <a:pt x="35353" y="24940"/>
                    <a:pt x="36246" y="24891"/>
                    <a:pt x="37188" y="24792"/>
                  </a:cubicBezTo>
                  <a:cubicBezTo>
                    <a:pt x="38080" y="24742"/>
                    <a:pt x="39072" y="24742"/>
                    <a:pt x="40014" y="24742"/>
                  </a:cubicBezTo>
                  <a:lnTo>
                    <a:pt x="42840" y="24692"/>
                  </a:lnTo>
                  <a:cubicBezTo>
                    <a:pt x="43832" y="24692"/>
                    <a:pt x="44774" y="24544"/>
                    <a:pt x="45716" y="24494"/>
                  </a:cubicBezTo>
                  <a:lnTo>
                    <a:pt x="48394" y="24296"/>
                  </a:lnTo>
                  <a:lnTo>
                    <a:pt x="49633" y="24197"/>
                  </a:lnTo>
                  <a:cubicBezTo>
                    <a:pt x="50079" y="24197"/>
                    <a:pt x="50575" y="24147"/>
                    <a:pt x="51021" y="24048"/>
                  </a:cubicBezTo>
                  <a:cubicBezTo>
                    <a:pt x="51418" y="23899"/>
                    <a:pt x="51666" y="23502"/>
                    <a:pt x="51666" y="23106"/>
                  </a:cubicBezTo>
                  <a:cubicBezTo>
                    <a:pt x="51666" y="22858"/>
                    <a:pt x="51567" y="22610"/>
                    <a:pt x="51369" y="22412"/>
                  </a:cubicBezTo>
                  <a:cubicBezTo>
                    <a:pt x="51220" y="22213"/>
                    <a:pt x="51021" y="22114"/>
                    <a:pt x="50774" y="22114"/>
                  </a:cubicBezTo>
                  <a:cubicBezTo>
                    <a:pt x="49881" y="22213"/>
                    <a:pt x="49038" y="22263"/>
                    <a:pt x="48146" y="22312"/>
                  </a:cubicBezTo>
                  <a:cubicBezTo>
                    <a:pt x="47253" y="22362"/>
                    <a:pt x="46261" y="22461"/>
                    <a:pt x="45369" y="22560"/>
                  </a:cubicBezTo>
                  <a:cubicBezTo>
                    <a:pt x="44427" y="22610"/>
                    <a:pt x="43485" y="22709"/>
                    <a:pt x="42592" y="22709"/>
                  </a:cubicBezTo>
                  <a:lnTo>
                    <a:pt x="39667" y="22808"/>
                  </a:lnTo>
                  <a:cubicBezTo>
                    <a:pt x="38526" y="22858"/>
                    <a:pt x="37386" y="22907"/>
                    <a:pt x="36196" y="23007"/>
                  </a:cubicBezTo>
                  <a:cubicBezTo>
                    <a:pt x="35056" y="23106"/>
                    <a:pt x="33766" y="23304"/>
                    <a:pt x="32576" y="23552"/>
                  </a:cubicBezTo>
                  <a:cubicBezTo>
                    <a:pt x="30742" y="23800"/>
                    <a:pt x="28957" y="23899"/>
                    <a:pt x="27122" y="23949"/>
                  </a:cubicBezTo>
                  <a:cubicBezTo>
                    <a:pt x="26180" y="23949"/>
                    <a:pt x="25238" y="23949"/>
                    <a:pt x="24296" y="23899"/>
                  </a:cubicBezTo>
                  <a:cubicBezTo>
                    <a:pt x="23354" y="23849"/>
                    <a:pt x="22461" y="23849"/>
                    <a:pt x="21569" y="23800"/>
                  </a:cubicBezTo>
                  <a:cubicBezTo>
                    <a:pt x="20528" y="23750"/>
                    <a:pt x="19536" y="23701"/>
                    <a:pt x="18544" y="23602"/>
                  </a:cubicBezTo>
                  <a:cubicBezTo>
                    <a:pt x="17553" y="23552"/>
                    <a:pt x="16660" y="23403"/>
                    <a:pt x="15768" y="23304"/>
                  </a:cubicBezTo>
                  <a:cubicBezTo>
                    <a:pt x="14875" y="23205"/>
                    <a:pt x="13933" y="23106"/>
                    <a:pt x="12991" y="22957"/>
                  </a:cubicBezTo>
                  <a:cubicBezTo>
                    <a:pt x="12049" y="22858"/>
                    <a:pt x="11107" y="22709"/>
                    <a:pt x="10214" y="22560"/>
                  </a:cubicBezTo>
                  <a:cubicBezTo>
                    <a:pt x="9421" y="22461"/>
                    <a:pt x="8677" y="22362"/>
                    <a:pt x="7933" y="22312"/>
                  </a:cubicBezTo>
                  <a:cubicBezTo>
                    <a:pt x="7140" y="22213"/>
                    <a:pt x="6495" y="22213"/>
                    <a:pt x="5801" y="22164"/>
                  </a:cubicBezTo>
                  <a:cubicBezTo>
                    <a:pt x="5107" y="22065"/>
                    <a:pt x="4363" y="22015"/>
                    <a:pt x="3570" y="22015"/>
                  </a:cubicBezTo>
                  <a:lnTo>
                    <a:pt x="2380" y="22015"/>
                  </a:lnTo>
                  <a:cubicBezTo>
                    <a:pt x="2876" y="21370"/>
                    <a:pt x="3421" y="20726"/>
                    <a:pt x="3917" y="20032"/>
                  </a:cubicBezTo>
                  <a:cubicBezTo>
                    <a:pt x="4512" y="19189"/>
                    <a:pt x="5058" y="18296"/>
                    <a:pt x="5653" y="17404"/>
                  </a:cubicBezTo>
                  <a:cubicBezTo>
                    <a:pt x="6248" y="16561"/>
                    <a:pt x="6793" y="15768"/>
                    <a:pt x="7338" y="14925"/>
                  </a:cubicBezTo>
                  <a:cubicBezTo>
                    <a:pt x="7933" y="14131"/>
                    <a:pt x="8429" y="13288"/>
                    <a:pt x="8975" y="12445"/>
                  </a:cubicBezTo>
                  <a:cubicBezTo>
                    <a:pt x="9520" y="11603"/>
                    <a:pt x="10065" y="10760"/>
                    <a:pt x="10561" y="9917"/>
                  </a:cubicBezTo>
                  <a:cubicBezTo>
                    <a:pt x="11107" y="9074"/>
                    <a:pt x="11702" y="8181"/>
                    <a:pt x="12247" y="7289"/>
                  </a:cubicBezTo>
                  <a:cubicBezTo>
                    <a:pt x="12743" y="6396"/>
                    <a:pt x="13239" y="5553"/>
                    <a:pt x="13735" y="4661"/>
                  </a:cubicBezTo>
                  <a:cubicBezTo>
                    <a:pt x="14230" y="3818"/>
                    <a:pt x="14776" y="2926"/>
                    <a:pt x="15272" y="1984"/>
                  </a:cubicBezTo>
                  <a:cubicBezTo>
                    <a:pt x="15371" y="1835"/>
                    <a:pt x="15470" y="1686"/>
                    <a:pt x="15569" y="1488"/>
                  </a:cubicBezTo>
                  <a:cubicBezTo>
                    <a:pt x="15768" y="1041"/>
                    <a:pt x="15668" y="446"/>
                    <a:pt x="15222" y="149"/>
                  </a:cubicBezTo>
                  <a:cubicBezTo>
                    <a:pt x="15123" y="50"/>
                    <a:pt x="14974" y="0"/>
                    <a:pt x="14776"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7" name="Google Shape;3427;g123d5202861_0_9"/>
            <p:cNvSpPr/>
            <p:nvPr/>
          </p:nvSpPr>
          <p:spPr>
            <a:xfrm>
              <a:off x="1323566" y="2500235"/>
              <a:ext cx="1361154" cy="98139"/>
            </a:xfrm>
            <a:custGeom>
              <a:rect b="b" l="l" r="r" t="t"/>
              <a:pathLst>
                <a:path extrusionOk="0" h="4910" w="59452">
                  <a:moveTo>
                    <a:pt x="943" y="0"/>
                  </a:moveTo>
                  <a:cubicBezTo>
                    <a:pt x="794" y="0"/>
                    <a:pt x="646" y="50"/>
                    <a:pt x="497" y="149"/>
                  </a:cubicBezTo>
                  <a:cubicBezTo>
                    <a:pt x="298" y="298"/>
                    <a:pt x="150" y="496"/>
                    <a:pt x="100" y="744"/>
                  </a:cubicBezTo>
                  <a:cubicBezTo>
                    <a:pt x="1" y="992"/>
                    <a:pt x="51" y="1289"/>
                    <a:pt x="150" y="1537"/>
                  </a:cubicBezTo>
                  <a:cubicBezTo>
                    <a:pt x="298" y="1736"/>
                    <a:pt x="447" y="1884"/>
                    <a:pt x="695" y="1984"/>
                  </a:cubicBezTo>
                  <a:cubicBezTo>
                    <a:pt x="1687" y="2132"/>
                    <a:pt x="2728" y="2232"/>
                    <a:pt x="3720" y="2281"/>
                  </a:cubicBezTo>
                  <a:lnTo>
                    <a:pt x="6496" y="2281"/>
                  </a:lnTo>
                  <a:cubicBezTo>
                    <a:pt x="8331" y="2281"/>
                    <a:pt x="10166" y="2380"/>
                    <a:pt x="12000" y="2479"/>
                  </a:cubicBezTo>
                  <a:cubicBezTo>
                    <a:pt x="13835" y="2628"/>
                    <a:pt x="15719" y="2876"/>
                    <a:pt x="17553" y="2975"/>
                  </a:cubicBezTo>
                  <a:cubicBezTo>
                    <a:pt x="19438" y="3074"/>
                    <a:pt x="21371" y="3174"/>
                    <a:pt x="23256" y="3322"/>
                  </a:cubicBezTo>
                  <a:cubicBezTo>
                    <a:pt x="25189" y="3422"/>
                    <a:pt x="27123" y="3620"/>
                    <a:pt x="29007" y="3719"/>
                  </a:cubicBezTo>
                  <a:cubicBezTo>
                    <a:pt x="30941" y="3868"/>
                    <a:pt x="32726" y="4066"/>
                    <a:pt x="34610" y="4264"/>
                  </a:cubicBezTo>
                  <a:cubicBezTo>
                    <a:pt x="36445" y="4413"/>
                    <a:pt x="38329" y="4562"/>
                    <a:pt x="40213" y="4661"/>
                  </a:cubicBezTo>
                  <a:cubicBezTo>
                    <a:pt x="42097" y="4810"/>
                    <a:pt x="43932" y="4859"/>
                    <a:pt x="45767" y="4909"/>
                  </a:cubicBezTo>
                  <a:cubicBezTo>
                    <a:pt x="47651" y="4909"/>
                    <a:pt x="49485" y="4909"/>
                    <a:pt x="51369" y="4810"/>
                  </a:cubicBezTo>
                  <a:cubicBezTo>
                    <a:pt x="52312" y="4760"/>
                    <a:pt x="53204" y="4661"/>
                    <a:pt x="54146" y="4612"/>
                  </a:cubicBezTo>
                  <a:lnTo>
                    <a:pt x="56873" y="4413"/>
                  </a:lnTo>
                  <a:cubicBezTo>
                    <a:pt x="57468" y="4364"/>
                    <a:pt x="58014" y="4364"/>
                    <a:pt x="58609" y="4314"/>
                  </a:cubicBezTo>
                  <a:cubicBezTo>
                    <a:pt x="59055" y="4314"/>
                    <a:pt x="59452" y="3868"/>
                    <a:pt x="59402" y="3422"/>
                  </a:cubicBezTo>
                  <a:cubicBezTo>
                    <a:pt x="59452" y="2926"/>
                    <a:pt x="59105" y="2479"/>
                    <a:pt x="58658" y="2430"/>
                  </a:cubicBezTo>
                  <a:cubicBezTo>
                    <a:pt x="57766" y="2430"/>
                    <a:pt x="56873" y="2529"/>
                    <a:pt x="55981" y="2579"/>
                  </a:cubicBezTo>
                  <a:cubicBezTo>
                    <a:pt x="55088" y="2628"/>
                    <a:pt x="54196" y="2628"/>
                    <a:pt x="53303" y="2678"/>
                  </a:cubicBezTo>
                  <a:cubicBezTo>
                    <a:pt x="52411" y="2777"/>
                    <a:pt x="51419" y="2827"/>
                    <a:pt x="50527" y="2876"/>
                  </a:cubicBezTo>
                  <a:lnTo>
                    <a:pt x="47700" y="2876"/>
                  </a:lnTo>
                  <a:cubicBezTo>
                    <a:pt x="45816" y="2876"/>
                    <a:pt x="43882" y="2827"/>
                    <a:pt x="41949" y="2727"/>
                  </a:cubicBezTo>
                  <a:cubicBezTo>
                    <a:pt x="40064" y="2628"/>
                    <a:pt x="38180" y="2479"/>
                    <a:pt x="36346" y="2331"/>
                  </a:cubicBezTo>
                  <a:cubicBezTo>
                    <a:pt x="34461" y="2182"/>
                    <a:pt x="32627" y="1934"/>
                    <a:pt x="30693" y="1785"/>
                  </a:cubicBezTo>
                  <a:cubicBezTo>
                    <a:pt x="28809" y="1637"/>
                    <a:pt x="27074" y="1537"/>
                    <a:pt x="25289" y="1389"/>
                  </a:cubicBezTo>
                  <a:cubicBezTo>
                    <a:pt x="23454" y="1240"/>
                    <a:pt x="21570" y="1091"/>
                    <a:pt x="19686" y="992"/>
                  </a:cubicBezTo>
                  <a:cubicBezTo>
                    <a:pt x="18744" y="942"/>
                    <a:pt x="17801" y="893"/>
                    <a:pt x="16859" y="843"/>
                  </a:cubicBezTo>
                  <a:cubicBezTo>
                    <a:pt x="15868" y="744"/>
                    <a:pt x="14876" y="645"/>
                    <a:pt x="13884" y="595"/>
                  </a:cubicBezTo>
                  <a:cubicBezTo>
                    <a:pt x="12050" y="397"/>
                    <a:pt x="10166" y="298"/>
                    <a:pt x="8331" y="199"/>
                  </a:cubicBezTo>
                  <a:lnTo>
                    <a:pt x="5802" y="199"/>
                  </a:lnTo>
                  <a:cubicBezTo>
                    <a:pt x="5141" y="199"/>
                    <a:pt x="4458" y="221"/>
                    <a:pt x="3782" y="221"/>
                  </a:cubicBezTo>
                  <a:cubicBezTo>
                    <a:pt x="3444" y="221"/>
                    <a:pt x="3108" y="215"/>
                    <a:pt x="2778" y="199"/>
                  </a:cubicBezTo>
                  <a:cubicBezTo>
                    <a:pt x="2232" y="149"/>
                    <a:pt x="1736" y="99"/>
                    <a:pt x="1241" y="50"/>
                  </a:cubicBezTo>
                  <a:lnTo>
                    <a:pt x="943" y="0"/>
                  </a:ln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8" name="Google Shape;3428;g123d5202861_0_9"/>
            <p:cNvSpPr/>
            <p:nvPr/>
          </p:nvSpPr>
          <p:spPr>
            <a:xfrm>
              <a:off x="2446314" y="2550783"/>
              <a:ext cx="560813" cy="817609"/>
            </a:xfrm>
            <a:custGeom>
              <a:rect b="b" l="l" r="r" t="t"/>
              <a:pathLst>
                <a:path extrusionOk="0" h="40906" w="24495">
                  <a:moveTo>
                    <a:pt x="1140" y="38675"/>
                  </a:moveTo>
                  <a:lnTo>
                    <a:pt x="1190" y="38724"/>
                  </a:lnTo>
                  <a:lnTo>
                    <a:pt x="942" y="38724"/>
                  </a:lnTo>
                  <a:lnTo>
                    <a:pt x="1140" y="38675"/>
                  </a:lnTo>
                  <a:close/>
                  <a:moveTo>
                    <a:pt x="9619" y="0"/>
                  </a:moveTo>
                  <a:cubicBezTo>
                    <a:pt x="9421" y="0"/>
                    <a:pt x="9272" y="50"/>
                    <a:pt x="9123" y="149"/>
                  </a:cubicBezTo>
                  <a:lnTo>
                    <a:pt x="9074" y="198"/>
                  </a:lnTo>
                  <a:cubicBezTo>
                    <a:pt x="8876" y="347"/>
                    <a:pt x="8727" y="545"/>
                    <a:pt x="8677" y="793"/>
                  </a:cubicBezTo>
                  <a:cubicBezTo>
                    <a:pt x="8578" y="1091"/>
                    <a:pt x="8628" y="1388"/>
                    <a:pt x="8776" y="1636"/>
                  </a:cubicBezTo>
                  <a:cubicBezTo>
                    <a:pt x="9421" y="2678"/>
                    <a:pt x="10016" y="3719"/>
                    <a:pt x="10661" y="4710"/>
                  </a:cubicBezTo>
                  <a:cubicBezTo>
                    <a:pt x="11355" y="5752"/>
                    <a:pt x="11950" y="6743"/>
                    <a:pt x="12693" y="7685"/>
                  </a:cubicBezTo>
                  <a:cubicBezTo>
                    <a:pt x="13437" y="8627"/>
                    <a:pt x="14181" y="9569"/>
                    <a:pt x="14925" y="10512"/>
                  </a:cubicBezTo>
                  <a:cubicBezTo>
                    <a:pt x="15668" y="11454"/>
                    <a:pt x="16363" y="12396"/>
                    <a:pt x="17106" y="13338"/>
                  </a:cubicBezTo>
                  <a:cubicBezTo>
                    <a:pt x="17999" y="14429"/>
                    <a:pt x="18991" y="15519"/>
                    <a:pt x="19833" y="16660"/>
                  </a:cubicBezTo>
                  <a:cubicBezTo>
                    <a:pt x="20230" y="17255"/>
                    <a:pt x="20676" y="17800"/>
                    <a:pt x="21123" y="18346"/>
                  </a:cubicBezTo>
                  <a:cubicBezTo>
                    <a:pt x="21321" y="18643"/>
                    <a:pt x="21519" y="18891"/>
                    <a:pt x="21767" y="19139"/>
                  </a:cubicBezTo>
                  <a:cubicBezTo>
                    <a:pt x="21966" y="19436"/>
                    <a:pt x="22114" y="19585"/>
                    <a:pt x="22313" y="19784"/>
                  </a:cubicBezTo>
                  <a:cubicBezTo>
                    <a:pt x="22263" y="20081"/>
                    <a:pt x="22164" y="20428"/>
                    <a:pt x="22015" y="20726"/>
                  </a:cubicBezTo>
                  <a:cubicBezTo>
                    <a:pt x="21767" y="21370"/>
                    <a:pt x="21470" y="22015"/>
                    <a:pt x="21172" y="22659"/>
                  </a:cubicBezTo>
                  <a:cubicBezTo>
                    <a:pt x="20825" y="23304"/>
                    <a:pt x="20428" y="23899"/>
                    <a:pt x="20032" y="24494"/>
                  </a:cubicBezTo>
                  <a:cubicBezTo>
                    <a:pt x="18693" y="26378"/>
                    <a:pt x="17305" y="28213"/>
                    <a:pt x="15966" y="29998"/>
                  </a:cubicBezTo>
                  <a:cubicBezTo>
                    <a:pt x="15272" y="30940"/>
                    <a:pt x="14578" y="31882"/>
                    <a:pt x="13933" y="32774"/>
                  </a:cubicBezTo>
                  <a:cubicBezTo>
                    <a:pt x="13288" y="33766"/>
                    <a:pt x="12594" y="34658"/>
                    <a:pt x="11851" y="35501"/>
                  </a:cubicBezTo>
                  <a:cubicBezTo>
                    <a:pt x="11305" y="36146"/>
                    <a:pt x="10760" y="36741"/>
                    <a:pt x="10165" y="37237"/>
                  </a:cubicBezTo>
                  <a:cubicBezTo>
                    <a:pt x="9966" y="37435"/>
                    <a:pt x="9718" y="37584"/>
                    <a:pt x="9471" y="37732"/>
                  </a:cubicBezTo>
                  <a:cubicBezTo>
                    <a:pt x="9371" y="37782"/>
                    <a:pt x="9223" y="37832"/>
                    <a:pt x="9074" y="37832"/>
                  </a:cubicBezTo>
                  <a:cubicBezTo>
                    <a:pt x="8826" y="37832"/>
                    <a:pt x="8578" y="37832"/>
                    <a:pt x="8330" y="37881"/>
                  </a:cubicBezTo>
                  <a:cubicBezTo>
                    <a:pt x="7983" y="37881"/>
                    <a:pt x="7586" y="37931"/>
                    <a:pt x="7239" y="37980"/>
                  </a:cubicBezTo>
                  <a:cubicBezTo>
                    <a:pt x="6495" y="38080"/>
                    <a:pt x="5752" y="38129"/>
                    <a:pt x="5058" y="38228"/>
                  </a:cubicBezTo>
                  <a:cubicBezTo>
                    <a:pt x="4314" y="38278"/>
                    <a:pt x="3669" y="38327"/>
                    <a:pt x="3025" y="38427"/>
                  </a:cubicBezTo>
                  <a:lnTo>
                    <a:pt x="1983" y="38526"/>
                  </a:lnTo>
                  <a:lnTo>
                    <a:pt x="1289" y="38625"/>
                  </a:lnTo>
                  <a:lnTo>
                    <a:pt x="1091" y="38625"/>
                  </a:lnTo>
                  <a:cubicBezTo>
                    <a:pt x="793" y="38625"/>
                    <a:pt x="545" y="38724"/>
                    <a:pt x="397" y="38922"/>
                  </a:cubicBezTo>
                  <a:cubicBezTo>
                    <a:pt x="0" y="39369"/>
                    <a:pt x="0" y="40063"/>
                    <a:pt x="397" y="40509"/>
                  </a:cubicBezTo>
                  <a:cubicBezTo>
                    <a:pt x="496" y="40608"/>
                    <a:pt x="595" y="40707"/>
                    <a:pt x="694" y="40757"/>
                  </a:cubicBezTo>
                  <a:lnTo>
                    <a:pt x="942" y="40856"/>
                  </a:lnTo>
                  <a:lnTo>
                    <a:pt x="1240" y="40906"/>
                  </a:lnTo>
                  <a:lnTo>
                    <a:pt x="1488" y="40906"/>
                  </a:lnTo>
                  <a:lnTo>
                    <a:pt x="2033" y="40856"/>
                  </a:lnTo>
                  <a:lnTo>
                    <a:pt x="3322" y="40757"/>
                  </a:lnTo>
                  <a:cubicBezTo>
                    <a:pt x="4314" y="40658"/>
                    <a:pt x="5256" y="40608"/>
                    <a:pt x="6198" y="40509"/>
                  </a:cubicBezTo>
                  <a:lnTo>
                    <a:pt x="7636" y="40360"/>
                  </a:lnTo>
                  <a:cubicBezTo>
                    <a:pt x="8082" y="40311"/>
                    <a:pt x="8528" y="40311"/>
                    <a:pt x="8975" y="40261"/>
                  </a:cubicBezTo>
                  <a:cubicBezTo>
                    <a:pt x="9322" y="40261"/>
                    <a:pt x="9669" y="40162"/>
                    <a:pt x="9966" y="40013"/>
                  </a:cubicBezTo>
                  <a:cubicBezTo>
                    <a:pt x="10313" y="39864"/>
                    <a:pt x="10661" y="39716"/>
                    <a:pt x="10958" y="39468"/>
                  </a:cubicBezTo>
                  <a:cubicBezTo>
                    <a:pt x="11751" y="38774"/>
                    <a:pt x="12495" y="38030"/>
                    <a:pt x="13239" y="37237"/>
                  </a:cubicBezTo>
                  <a:cubicBezTo>
                    <a:pt x="13983" y="36394"/>
                    <a:pt x="14677" y="35452"/>
                    <a:pt x="15321" y="34510"/>
                  </a:cubicBezTo>
                  <a:cubicBezTo>
                    <a:pt x="16660" y="32625"/>
                    <a:pt x="18098" y="30791"/>
                    <a:pt x="19486" y="28956"/>
                  </a:cubicBezTo>
                  <a:cubicBezTo>
                    <a:pt x="20181" y="28014"/>
                    <a:pt x="20875" y="27072"/>
                    <a:pt x="21519" y="26130"/>
                  </a:cubicBezTo>
                  <a:cubicBezTo>
                    <a:pt x="21866" y="25684"/>
                    <a:pt x="22213" y="25188"/>
                    <a:pt x="22511" y="24692"/>
                  </a:cubicBezTo>
                  <a:cubicBezTo>
                    <a:pt x="22858" y="24147"/>
                    <a:pt x="23106" y="23651"/>
                    <a:pt x="23354" y="23155"/>
                  </a:cubicBezTo>
                  <a:cubicBezTo>
                    <a:pt x="23651" y="22560"/>
                    <a:pt x="23899" y="21916"/>
                    <a:pt x="24098" y="21271"/>
                  </a:cubicBezTo>
                  <a:cubicBezTo>
                    <a:pt x="24197" y="21023"/>
                    <a:pt x="24296" y="20775"/>
                    <a:pt x="24346" y="20527"/>
                  </a:cubicBezTo>
                  <a:cubicBezTo>
                    <a:pt x="24395" y="20329"/>
                    <a:pt x="24445" y="20131"/>
                    <a:pt x="24445" y="19883"/>
                  </a:cubicBezTo>
                  <a:cubicBezTo>
                    <a:pt x="24494" y="19684"/>
                    <a:pt x="24494" y="19486"/>
                    <a:pt x="24445" y="19288"/>
                  </a:cubicBezTo>
                  <a:cubicBezTo>
                    <a:pt x="24395" y="19089"/>
                    <a:pt x="24296" y="18841"/>
                    <a:pt x="24197" y="18643"/>
                  </a:cubicBezTo>
                  <a:lnTo>
                    <a:pt x="23949" y="18296"/>
                  </a:lnTo>
                  <a:lnTo>
                    <a:pt x="23850" y="18098"/>
                  </a:lnTo>
                  <a:cubicBezTo>
                    <a:pt x="23106" y="17304"/>
                    <a:pt x="22412" y="16461"/>
                    <a:pt x="21767" y="15619"/>
                  </a:cubicBezTo>
                  <a:cubicBezTo>
                    <a:pt x="21123" y="14776"/>
                    <a:pt x="20379" y="13834"/>
                    <a:pt x="19635" y="12991"/>
                  </a:cubicBezTo>
                  <a:cubicBezTo>
                    <a:pt x="18891" y="12148"/>
                    <a:pt x="18148" y="11206"/>
                    <a:pt x="17404" y="10264"/>
                  </a:cubicBezTo>
                  <a:cubicBezTo>
                    <a:pt x="15966" y="8429"/>
                    <a:pt x="14429" y="6644"/>
                    <a:pt x="13090" y="4710"/>
                  </a:cubicBezTo>
                  <a:cubicBezTo>
                    <a:pt x="12693" y="4066"/>
                    <a:pt x="12247" y="3471"/>
                    <a:pt x="11851" y="2826"/>
                  </a:cubicBezTo>
                  <a:cubicBezTo>
                    <a:pt x="11355" y="2083"/>
                    <a:pt x="10908" y="1289"/>
                    <a:pt x="10413" y="545"/>
                  </a:cubicBezTo>
                  <a:cubicBezTo>
                    <a:pt x="10313" y="298"/>
                    <a:pt x="10115" y="149"/>
                    <a:pt x="9867" y="50"/>
                  </a:cubicBezTo>
                  <a:cubicBezTo>
                    <a:pt x="9768" y="0"/>
                    <a:pt x="9669" y="0"/>
                    <a:pt x="9619" y="0"/>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29" name="Google Shape;3429;g123d5202861_0_9"/>
          <p:cNvSpPr txBox="1"/>
          <p:nvPr/>
        </p:nvSpPr>
        <p:spPr>
          <a:xfrm>
            <a:off x="5045905" y="2760635"/>
            <a:ext cx="927600" cy="446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chemeClr val="lt1"/>
                </a:solidFill>
                <a:latin typeface="Neucha"/>
                <a:ea typeface="Neucha"/>
                <a:cs typeface="Neucha"/>
                <a:sym typeface="Neucha"/>
              </a:rPr>
              <a:t>03</a:t>
            </a:r>
            <a:endParaRPr b="1" i="0" sz="3000" u="none" cap="none" strike="noStrike">
              <a:solidFill>
                <a:schemeClr val="lt1"/>
              </a:solidFill>
              <a:latin typeface="Neucha"/>
              <a:ea typeface="Neucha"/>
              <a:cs typeface="Neucha"/>
              <a:sym typeface="Neucha"/>
            </a:endParaRPr>
          </a:p>
        </p:txBody>
      </p:sp>
      <p:sp>
        <p:nvSpPr>
          <p:cNvPr id="3430" name="Google Shape;3430;g123d5202861_0_9"/>
          <p:cNvSpPr txBox="1"/>
          <p:nvPr/>
        </p:nvSpPr>
        <p:spPr>
          <a:xfrm>
            <a:off x="6924552" y="2760635"/>
            <a:ext cx="927600" cy="446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chemeClr val="lt1"/>
                </a:solidFill>
                <a:latin typeface="Neucha"/>
                <a:ea typeface="Neucha"/>
                <a:cs typeface="Neucha"/>
                <a:sym typeface="Neucha"/>
              </a:rPr>
              <a:t>04</a:t>
            </a:r>
            <a:endParaRPr b="1" i="0" sz="3000" u="none" cap="none" strike="noStrike">
              <a:solidFill>
                <a:schemeClr val="lt1"/>
              </a:solidFill>
              <a:latin typeface="Neucha"/>
              <a:ea typeface="Neucha"/>
              <a:cs typeface="Neucha"/>
              <a:sym typeface="Neucha"/>
            </a:endParaRPr>
          </a:p>
        </p:txBody>
      </p:sp>
      <p:sp>
        <p:nvSpPr>
          <p:cNvPr id="3431" name="Google Shape;3431;g123d5202861_0_9"/>
          <p:cNvSpPr txBox="1"/>
          <p:nvPr/>
        </p:nvSpPr>
        <p:spPr>
          <a:xfrm>
            <a:off x="645348" y="1684950"/>
            <a:ext cx="2220600" cy="810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0A1533"/>
                </a:solidFill>
                <a:latin typeface="Roboto Condensed"/>
                <a:ea typeface="Roboto Condensed"/>
                <a:cs typeface="Roboto Condensed"/>
                <a:sym typeface="Roboto Condensed"/>
              </a:rPr>
              <a:t>To create an unsupervised problem</a:t>
            </a:r>
            <a:endParaRPr b="0" i="0" sz="1800" u="none" cap="none" strike="noStrike">
              <a:solidFill>
                <a:srgbClr val="0A1533"/>
              </a:solidFill>
              <a:latin typeface="Roboto Condensed"/>
              <a:ea typeface="Roboto Condensed"/>
              <a:cs typeface="Roboto Condensed"/>
              <a:sym typeface="Roboto Condensed"/>
            </a:endParaRPr>
          </a:p>
        </p:txBody>
      </p:sp>
      <p:sp>
        <p:nvSpPr>
          <p:cNvPr id="3432" name="Google Shape;3432;g123d5202861_0_9"/>
          <p:cNvSpPr txBox="1"/>
          <p:nvPr/>
        </p:nvSpPr>
        <p:spPr>
          <a:xfrm>
            <a:off x="879648" y="1391250"/>
            <a:ext cx="1752000" cy="4461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0A1533"/>
                </a:solidFill>
                <a:latin typeface="Roboto Condensed"/>
                <a:ea typeface="Roboto Condensed"/>
                <a:cs typeface="Roboto Condensed"/>
                <a:sym typeface="Roboto Condensed"/>
              </a:rPr>
              <a:t>Drop Labels</a:t>
            </a:r>
            <a:endParaRPr b="1" i="0" sz="2000" u="none" cap="none" strike="noStrike">
              <a:solidFill>
                <a:srgbClr val="0A1533"/>
              </a:solidFill>
              <a:latin typeface="Roboto Condensed"/>
              <a:ea typeface="Roboto Condensed"/>
              <a:cs typeface="Roboto Condensed"/>
              <a:sym typeface="Roboto Condensed"/>
            </a:endParaRPr>
          </a:p>
        </p:txBody>
      </p:sp>
      <p:sp>
        <p:nvSpPr>
          <p:cNvPr id="3433" name="Google Shape;3433;g123d5202861_0_9"/>
          <p:cNvSpPr txBox="1"/>
          <p:nvPr/>
        </p:nvSpPr>
        <p:spPr>
          <a:xfrm>
            <a:off x="4399400" y="1684950"/>
            <a:ext cx="2319300" cy="810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dk1"/>
                </a:solidFill>
                <a:latin typeface="Roboto Condensed"/>
                <a:ea typeface="Roboto Condensed"/>
                <a:cs typeface="Roboto Condensed"/>
                <a:sym typeface="Roboto Condensed"/>
              </a:rPr>
              <a:t>K-Means, DBScan</a:t>
            </a:r>
            <a:endParaRPr b="0" i="0" sz="1800" u="none" cap="none" strike="noStrike">
              <a:solidFill>
                <a:schemeClr val="dk1"/>
              </a:solidFill>
              <a:latin typeface="Roboto Condensed"/>
              <a:ea typeface="Roboto Condensed"/>
              <a:cs typeface="Roboto Condensed"/>
              <a:sym typeface="Roboto Condensed"/>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dk1"/>
                </a:solidFill>
                <a:latin typeface="Roboto Condensed"/>
                <a:ea typeface="Roboto Condensed"/>
                <a:cs typeface="Roboto Condensed"/>
                <a:sym typeface="Roboto Condensed"/>
              </a:rPr>
              <a:t>BIRCH, GMM, Agg Clustering</a:t>
            </a:r>
            <a:endParaRPr b="0" i="0" sz="1400" u="none" cap="none" strike="noStrike">
              <a:solidFill>
                <a:srgbClr val="000000"/>
              </a:solidFill>
              <a:latin typeface="Arial"/>
              <a:ea typeface="Arial"/>
              <a:cs typeface="Arial"/>
              <a:sym typeface="Arial"/>
            </a:endParaRPr>
          </a:p>
        </p:txBody>
      </p:sp>
      <p:sp>
        <p:nvSpPr>
          <p:cNvPr id="3434" name="Google Shape;3434;g123d5202861_0_9"/>
          <p:cNvSpPr txBox="1"/>
          <p:nvPr/>
        </p:nvSpPr>
        <p:spPr>
          <a:xfrm>
            <a:off x="4399400" y="1330525"/>
            <a:ext cx="2220600" cy="4461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Roboto Condensed"/>
                <a:ea typeface="Roboto Condensed"/>
                <a:cs typeface="Roboto Condensed"/>
                <a:sym typeface="Roboto Condensed"/>
              </a:rPr>
              <a:t>Perform Clustering</a:t>
            </a:r>
            <a:endParaRPr b="1" i="0" sz="2000" u="none" cap="none" strike="noStrike">
              <a:solidFill>
                <a:srgbClr val="0A1533"/>
              </a:solidFill>
              <a:latin typeface="Roboto Condensed"/>
              <a:ea typeface="Roboto Condensed"/>
              <a:cs typeface="Roboto Condensed"/>
              <a:sym typeface="Roboto Condensed"/>
            </a:endParaRPr>
          </a:p>
        </p:txBody>
      </p:sp>
      <p:sp>
        <p:nvSpPr>
          <p:cNvPr id="3435" name="Google Shape;3435;g123d5202861_0_9"/>
          <p:cNvSpPr txBox="1"/>
          <p:nvPr/>
        </p:nvSpPr>
        <p:spPr>
          <a:xfrm>
            <a:off x="2409825" y="3837100"/>
            <a:ext cx="2753400" cy="810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dk1"/>
                </a:solidFill>
                <a:latin typeface="Roboto Condensed"/>
                <a:ea typeface="Roboto Condensed"/>
                <a:cs typeface="Roboto Condensed"/>
                <a:sym typeface="Roboto Condensed"/>
              </a:rPr>
              <a:t>Detecting Outliers</a:t>
            </a:r>
            <a:endParaRPr b="0" i="0" sz="1800" u="none" cap="none" strike="noStrike">
              <a:solidFill>
                <a:schemeClr val="dk1"/>
              </a:solidFill>
              <a:latin typeface="Roboto Condensed"/>
              <a:ea typeface="Roboto Condensed"/>
              <a:cs typeface="Roboto Condensed"/>
              <a:sym typeface="Roboto Condensed"/>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dk1"/>
                </a:solidFill>
                <a:latin typeface="Roboto Condensed"/>
                <a:ea typeface="Roboto Condensed"/>
                <a:cs typeface="Roboto Condensed"/>
                <a:sym typeface="Roboto Condensed"/>
              </a:rPr>
              <a:t>DBScan, Isolation Forest</a:t>
            </a:r>
            <a:endParaRPr b="0" i="0" sz="1800" u="none" cap="none" strike="noStrike">
              <a:solidFill>
                <a:srgbClr val="0A1533"/>
              </a:solidFill>
              <a:latin typeface="Roboto Condensed"/>
              <a:ea typeface="Roboto Condensed"/>
              <a:cs typeface="Roboto Condensed"/>
              <a:sym typeface="Roboto Condensed"/>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A1533"/>
              </a:solidFill>
              <a:latin typeface="Roboto Condensed"/>
              <a:ea typeface="Roboto Condensed"/>
              <a:cs typeface="Roboto Condensed"/>
              <a:sym typeface="Roboto Condensed"/>
            </a:endParaRPr>
          </a:p>
        </p:txBody>
      </p:sp>
      <p:sp>
        <p:nvSpPr>
          <p:cNvPr id="3436" name="Google Shape;3436;g123d5202861_0_9"/>
          <p:cNvSpPr txBox="1"/>
          <p:nvPr/>
        </p:nvSpPr>
        <p:spPr>
          <a:xfrm>
            <a:off x="2597200" y="3543400"/>
            <a:ext cx="2220600" cy="4461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Roboto Condensed"/>
                <a:ea typeface="Roboto Condensed"/>
                <a:cs typeface="Roboto Condensed"/>
                <a:sym typeface="Roboto Condensed"/>
              </a:rPr>
              <a:t>Outlier Detection</a:t>
            </a:r>
            <a:endParaRPr b="1" i="0" sz="2000" u="none" cap="none" strike="noStrike">
              <a:solidFill>
                <a:srgbClr val="0A1533"/>
              </a:solidFill>
              <a:latin typeface="Roboto Condensed"/>
              <a:ea typeface="Roboto Condensed"/>
              <a:cs typeface="Roboto Condensed"/>
              <a:sym typeface="Roboto Condensed"/>
            </a:endParaRPr>
          </a:p>
        </p:txBody>
      </p:sp>
      <p:sp>
        <p:nvSpPr>
          <p:cNvPr id="3437" name="Google Shape;3437;g123d5202861_0_9"/>
          <p:cNvSpPr txBox="1"/>
          <p:nvPr/>
        </p:nvSpPr>
        <p:spPr>
          <a:xfrm>
            <a:off x="6278052" y="3837097"/>
            <a:ext cx="2220600" cy="810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0A1533"/>
                </a:solidFill>
                <a:latin typeface="Roboto Condensed"/>
                <a:ea typeface="Roboto Condensed"/>
                <a:cs typeface="Roboto Condensed"/>
                <a:sym typeface="Roboto Condensed"/>
              </a:rPr>
              <a:t>Evaluate the performance of clustering</a:t>
            </a:r>
            <a:endParaRPr b="0" i="0" sz="1800" u="none" cap="none" strike="noStrike">
              <a:solidFill>
                <a:srgbClr val="0A1533"/>
              </a:solidFill>
              <a:latin typeface="Roboto Condensed"/>
              <a:ea typeface="Roboto Condensed"/>
              <a:cs typeface="Roboto Condensed"/>
              <a:sym typeface="Roboto Condensed"/>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A1533"/>
              </a:solidFill>
              <a:latin typeface="Roboto Condensed"/>
              <a:ea typeface="Roboto Condensed"/>
              <a:cs typeface="Roboto Condensed"/>
              <a:sym typeface="Roboto Condensed"/>
            </a:endParaRPr>
          </a:p>
        </p:txBody>
      </p:sp>
      <p:sp>
        <p:nvSpPr>
          <p:cNvPr id="3438" name="Google Shape;3438;g123d5202861_0_9"/>
          <p:cNvSpPr txBox="1"/>
          <p:nvPr/>
        </p:nvSpPr>
        <p:spPr>
          <a:xfrm>
            <a:off x="6512352" y="3543397"/>
            <a:ext cx="1752000" cy="4461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0A1533"/>
                </a:solidFill>
                <a:latin typeface="Roboto Condensed"/>
                <a:ea typeface="Roboto Condensed"/>
                <a:cs typeface="Roboto Condensed"/>
                <a:sym typeface="Roboto Condensed"/>
              </a:rPr>
              <a:t>Evaluation</a:t>
            </a:r>
            <a:endParaRPr b="1" i="0" sz="2000" u="none" cap="none" strike="noStrike">
              <a:solidFill>
                <a:srgbClr val="0A1533"/>
              </a:solidFill>
              <a:latin typeface="Roboto Condensed"/>
              <a:ea typeface="Roboto Condensed"/>
              <a:cs typeface="Roboto Condensed"/>
              <a:sym typeface="Roboto Condense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2" name="Shape 3442"/>
        <p:cNvGrpSpPr/>
        <p:nvPr/>
      </p:nvGrpSpPr>
      <p:grpSpPr>
        <a:xfrm>
          <a:off x="0" y="0"/>
          <a:ext cx="0" cy="0"/>
          <a:chOff x="0" y="0"/>
          <a:chExt cx="0" cy="0"/>
        </a:xfrm>
      </p:grpSpPr>
      <p:sp>
        <p:nvSpPr>
          <p:cNvPr id="3443" name="Google Shape;3443;g12449e86994_0_4"/>
          <p:cNvSpPr txBox="1"/>
          <p:nvPr>
            <p:ph type="ctrTitle"/>
          </p:nvPr>
        </p:nvSpPr>
        <p:spPr>
          <a:xfrm>
            <a:off x="720000" y="422850"/>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K Means Clustering</a:t>
            </a:r>
            <a:endParaRPr/>
          </a:p>
        </p:txBody>
      </p:sp>
      <p:pic>
        <p:nvPicPr>
          <p:cNvPr id="3444" name="Google Shape;3444;g12449e86994_0_4"/>
          <p:cNvPicPr preferRelativeResize="0"/>
          <p:nvPr/>
        </p:nvPicPr>
        <p:blipFill rotWithShape="1">
          <a:blip r:embed="rId3">
            <a:alphaModFix/>
          </a:blip>
          <a:srcRect b="0" l="0" r="0" t="0"/>
          <a:stretch/>
        </p:blipFill>
        <p:spPr>
          <a:xfrm>
            <a:off x="470200" y="1237750"/>
            <a:ext cx="3869299" cy="2668000"/>
          </a:xfrm>
          <a:prstGeom prst="rect">
            <a:avLst/>
          </a:prstGeom>
          <a:noFill/>
          <a:ln>
            <a:noFill/>
          </a:ln>
        </p:spPr>
      </p:pic>
      <p:sp>
        <p:nvSpPr>
          <p:cNvPr id="3445" name="Google Shape;3445;g12449e86994_0_4"/>
          <p:cNvSpPr txBox="1"/>
          <p:nvPr/>
        </p:nvSpPr>
        <p:spPr>
          <a:xfrm>
            <a:off x="5100650" y="3964775"/>
            <a:ext cx="6172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Roboto Condensed"/>
                <a:ea typeface="Roboto Condensed"/>
                <a:cs typeface="Roboto Condensed"/>
                <a:sym typeface="Roboto Condensed"/>
              </a:rPr>
              <a:t>The Silhouette Score for k = 5 is 0.0880</a:t>
            </a:r>
            <a:endParaRPr b="0" i="0" sz="1400" u="none" cap="none" strike="noStrike">
              <a:solidFill>
                <a:srgbClr val="000000"/>
              </a:solidFill>
              <a:latin typeface="Roboto Condensed"/>
              <a:ea typeface="Roboto Condensed"/>
              <a:cs typeface="Roboto Condensed"/>
              <a:sym typeface="Roboto Condensed"/>
            </a:endParaRPr>
          </a:p>
        </p:txBody>
      </p:sp>
      <p:graphicFrame>
        <p:nvGraphicFramePr>
          <p:cNvPr id="3446" name="Google Shape;3446;g12449e86994_0_4"/>
          <p:cNvGraphicFramePr/>
          <p:nvPr/>
        </p:nvGraphicFramePr>
        <p:xfrm>
          <a:off x="5509867" y="1470047"/>
          <a:ext cx="3000000" cy="3000000"/>
        </p:xfrm>
        <a:graphic>
          <a:graphicData uri="http://schemas.openxmlformats.org/drawingml/2006/table">
            <a:tbl>
              <a:tblPr>
                <a:noFill/>
                <a:tableStyleId>{BD28045F-1CBD-4D7C-B7D6-B54AD594F4A1}</a:tableStyleId>
              </a:tblPr>
              <a:tblGrid>
                <a:gridCol w="1245850"/>
                <a:gridCol w="1229725"/>
              </a:tblGrid>
              <a:tr h="518700">
                <a:tc>
                  <a:txBody>
                    <a:bodyPr/>
                    <a:lstStyle/>
                    <a:p>
                      <a:pPr indent="0" lvl="0" marL="0" marR="0" rtl="0" algn="ctr">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K </a:t>
                      </a:r>
                      <a:endParaRPr b="1" sz="2000" u="none" cap="none" strike="noStrike">
                        <a:solidFill>
                          <a:schemeClr val="lt1"/>
                        </a:solidFill>
                        <a:latin typeface="Roboto Condensed"/>
                        <a:ea typeface="Roboto Condensed"/>
                        <a:cs typeface="Roboto Condensed"/>
                        <a:sym typeface="Roboto Condensed"/>
                      </a:endParaRPr>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rgbClr val="212121"/>
                          </a:solidFill>
                        </a:rPr>
                        <a:t>2</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561575">
                <a:tc>
                  <a:txBody>
                    <a:bodyPr/>
                    <a:lstStyle/>
                    <a:p>
                      <a:pPr indent="0" lvl="0" marL="0" marR="0" rtl="0" algn="l">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    Accuracy</a:t>
                      </a:r>
                      <a:endParaRPr b="1" sz="2000" u="none" cap="none" strike="noStrike">
                        <a:solidFill>
                          <a:schemeClr val="lt1"/>
                        </a:solidFill>
                        <a:latin typeface="Roboto Condensed"/>
                        <a:ea typeface="Roboto Condensed"/>
                        <a:cs typeface="Roboto Condensed"/>
                        <a:sym typeface="Roboto Condensed"/>
                      </a:endParaRPr>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0.8117</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561575">
                <a:tc>
                  <a:txBody>
                    <a:bodyPr/>
                    <a:lstStyle/>
                    <a:p>
                      <a:pPr indent="0" lvl="0" marL="0" marR="0" rtl="0" algn="ctr">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AUC</a:t>
                      </a:r>
                      <a:endParaRPr b="1" sz="2000" u="none" cap="none" strike="noStrike">
                        <a:solidFill>
                          <a:schemeClr val="lt1"/>
                        </a:solidFill>
                        <a:latin typeface="Roboto Condensed"/>
                        <a:ea typeface="Roboto Condensed"/>
                        <a:cs typeface="Roboto Condensed"/>
                        <a:sym typeface="Roboto Condensed"/>
                      </a:endParaRPr>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lang="en" sz="1400" u="none" cap="none" strike="noStrike"/>
                        <a:t>       </a:t>
                      </a:r>
                      <a:r>
                        <a:rPr lang="en" sz="1400" u="none" cap="none" strike="noStrike"/>
                        <a:t>0.5856</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561575">
                <a:tc>
                  <a:txBody>
                    <a:bodyPr/>
                    <a:lstStyle/>
                    <a:p>
                      <a:pPr indent="0" lvl="0" marL="0" marR="0" rtl="0" algn="ctr">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Silhouette Score</a:t>
                      </a:r>
                      <a:endParaRPr b="1" sz="2000" u="none" cap="none" strike="noStrike">
                        <a:solidFill>
                          <a:schemeClr val="lt1"/>
                        </a:solidFill>
                        <a:latin typeface="Roboto Condensed"/>
                        <a:ea typeface="Roboto Condensed"/>
                        <a:cs typeface="Roboto Condensed"/>
                        <a:sym typeface="Roboto Condensed"/>
                      </a:endParaRPr>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0.2945</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0" name="Shape 3450"/>
        <p:cNvGrpSpPr/>
        <p:nvPr/>
      </p:nvGrpSpPr>
      <p:grpSpPr>
        <a:xfrm>
          <a:off x="0" y="0"/>
          <a:ext cx="0" cy="0"/>
          <a:chOff x="0" y="0"/>
          <a:chExt cx="0" cy="0"/>
        </a:xfrm>
      </p:grpSpPr>
      <p:sp>
        <p:nvSpPr>
          <p:cNvPr id="3451" name="Google Shape;3451;g12449e86994_0_15"/>
          <p:cNvSpPr txBox="1"/>
          <p:nvPr>
            <p:ph type="ctrTitle"/>
          </p:nvPr>
        </p:nvSpPr>
        <p:spPr>
          <a:xfrm>
            <a:off x="720000" y="422850"/>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Clustering Algorithms</a:t>
            </a:r>
            <a:endParaRPr/>
          </a:p>
        </p:txBody>
      </p:sp>
      <p:graphicFrame>
        <p:nvGraphicFramePr>
          <p:cNvPr id="3452" name="Google Shape;3452;g12449e86994_0_15"/>
          <p:cNvGraphicFramePr/>
          <p:nvPr/>
        </p:nvGraphicFramePr>
        <p:xfrm>
          <a:off x="344942" y="1400635"/>
          <a:ext cx="3000000" cy="3000000"/>
        </p:xfrm>
        <a:graphic>
          <a:graphicData uri="http://schemas.openxmlformats.org/drawingml/2006/table">
            <a:tbl>
              <a:tblPr>
                <a:noFill/>
                <a:tableStyleId>{BD28045F-1CBD-4D7C-B7D6-B54AD594F4A1}</a:tableStyleId>
              </a:tblPr>
              <a:tblGrid>
                <a:gridCol w="1245850"/>
                <a:gridCol w="1229725"/>
                <a:gridCol w="944525"/>
                <a:gridCol w="1352900"/>
              </a:tblGrid>
              <a:tr h="756475">
                <a:tc>
                  <a:txBody>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Roboto Condensed"/>
                          <a:ea typeface="Roboto Condensed"/>
                          <a:cs typeface="Roboto Condensed"/>
                          <a:sym typeface="Roboto Condensed"/>
                        </a:rPr>
                        <a:t>Algorithm</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Accuracy</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AUC</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Silhouette Score</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r>
              <a:tr h="561575">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Mini Batch K Means</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rgbClr val="212121"/>
                          </a:solidFill>
                        </a:rPr>
                        <a:t>0.7193</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0.6055</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0.2075</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561575">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GMM</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0.8434</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b="1" lang="en" sz="1400" u="none" cap="none" strike="noStrike">
                          <a:solidFill>
                            <a:srgbClr val="212121"/>
                          </a:solidFill>
                        </a:rPr>
                        <a:t>0.6277</a:t>
                      </a:r>
                      <a:endParaRPr b="1"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0.1572</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561575">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Birch</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0.8721</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rgbClr val="212121"/>
                          </a:solidFill>
                        </a:rPr>
                        <a:t>0.5675</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0.324</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561575">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DBSCAN</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b="1" lang="en" sz="1400" u="none" cap="none" strike="noStrike"/>
                        <a:t>0.9325</a:t>
                      </a:r>
                      <a:endParaRPr b="1"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rgbClr val="212121"/>
                          </a:solidFill>
                        </a:rPr>
                        <a:t>0.5</a:t>
                      </a:r>
                      <a:endParaRPr sz="1400" u="none" cap="none" strike="noStrike">
                        <a:solidFill>
                          <a:srgbClr val="212121"/>
                        </a:solidFill>
                      </a:endParaRPr>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0.281</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bl>
          </a:graphicData>
        </a:graphic>
      </p:graphicFrame>
      <p:pic>
        <p:nvPicPr>
          <p:cNvPr id="3453" name="Google Shape;3453;g12449e86994_0_15"/>
          <p:cNvPicPr preferRelativeResize="0"/>
          <p:nvPr/>
        </p:nvPicPr>
        <p:blipFill rotWithShape="1">
          <a:blip r:embed="rId3">
            <a:alphaModFix/>
          </a:blip>
          <a:srcRect b="0" l="0" r="0" t="0"/>
          <a:stretch/>
        </p:blipFill>
        <p:spPr>
          <a:xfrm>
            <a:off x="5811475" y="1138050"/>
            <a:ext cx="2560130" cy="1883750"/>
          </a:xfrm>
          <a:prstGeom prst="rect">
            <a:avLst/>
          </a:prstGeom>
          <a:noFill/>
          <a:ln>
            <a:noFill/>
          </a:ln>
        </p:spPr>
      </p:pic>
      <p:pic>
        <p:nvPicPr>
          <p:cNvPr id="3454" name="Google Shape;3454;g12449e86994_0_15"/>
          <p:cNvPicPr preferRelativeResize="0"/>
          <p:nvPr/>
        </p:nvPicPr>
        <p:blipFill rotWithShape="1">
          <a:blip r:embed="rId4">
            <a:alphaModFix/>
          </a:blip>
          <a:srcRect b="0" l="0" r="0" t="0"/>
          <a:stretch/>
        </p:blipFill>
        <p:spPr>
          <a:xfrm>
            <a:off x="5811475" y="3152775"/>
            <a:ext cx="2560125" cy="18169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8" name="Shape 3458"/>
        <p:cNvGrpSpPr/>
        <p:nvPr/>
      </p:nvGrpSpPr>
      <p:grpSpPr>
        <a:xfrm>
          <a:off x="0" y="0"/>
          <a:ext cx="0" cy="0"/>
          <a:chOff x="0" y="0"/>
          <a:chExt cx="0" cy="0"/>
        </a:xfrm>
      </p:grpSpPr>
      <p:sp>
        <p:nvSpPr>
          <p:cNvPr id="3459" name="Google Shape;3459;g12449e86994_0_22"/>
          <p:cNvSpPr txBox="1"/>
          <p:nvPr>
            <p:ph type="ctrTitle"/>
          </p:nvPr>
        </p:nvSpPr>
        <p:spPr>
          <a:xfrm>
            <a:off x="720000" y="262125"/>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DBScan</a:t>
            </a:r>
            <a:endParaRPr/>
          </a:p>
        </p:txBody>
      </p:sp>
      <p:pic>
        <p:nvPicPr>
          <p:cNvPr id="3460" name="Google Shape;3460;g12449e86994_0_22"/>
          <p:cNvPicPr preferRelativeResize="0"/>
          <p:nvPr/>
        </p:nvPicPr>
        <p:blipFill rotWithShape="1">
          <a:blip r:embed="rId3">
            <a:alphaModFix/>
          </a:blip>
          <a:srcRect b="0" l="0" r="0" t="0"/>
          <a:stretch/>
        </p:blipFill>
        <p:spPr>
          <a:xfrm>
            <a:off x="1039400" y="1419050"/>
            <a:ext cx="7222323" cy="31203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4" name="Shape 3464"/>
        <p:cNvGrpSpPr/>
        <p:nvPr/>
      </p:nvGrpSpPr>
      <p:grpSpPr>
        <a:xfrm>
          <a:off x="0" y="0"/>
          <a:ext cx="0" cy="0"/>
          <a:chOff x="0" y="0"/>
          <a:chExt cx="0" cy="0"/>
        </a:xfrm>
      </p:grpSpPr>
      <p:sp>
        <p:nvSpPr>
          <p:cNvPr id="3465" name="Google Shape;3465;g123dee3dcf1_0_7"/>
          <p:cNvSpPr txBox="1"/>
          <p:nvPr>
            <p:ph type="ctrTitle"/>
          </p:nvPr>
        </p:nvSpPr>
        <p:spPr>
          <a:xfrm>
            <a:off x="720000" y="-28103"/>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Clustering with Outlier Detection</a:t>
            </a:r>
            <a:endParaRPr/>
          </a:p>
        </p:txBody>
      </p:sp>
      <p:graphicFrame>
        <p:nvGraphicFramePr>
          <p:cNvPr id="3466" name="Google Shape;3466;g123dee3dcf1_0_7"/>
          <p:cNvGraphicFramePr/>
          <p:nvPr/>
        </p:nvGraphicFramePr>
        <p:xfrm>
          <a:off x="634367" y="929160"/>
          <a:ext cx="3000000" cy="3000000"/>
        </p:xfrm>
        <a:graphic>
          <a:graphicData uri="http://schemas.openxmlformats.org/drawingml/2006/table">
            <a:tbl>
              <a:tblPr>
                <a:noFill/>
                <a:tableStyleId>{BD28045F-1CBD-4D7C-B7D6-B54AD594F4A1}</a:tableStyleId>
              </a:tblPr>
              <a:tblGrid>
                <a:gridCol w="1322100"/>
                <a:gridCol w="1575275"/>
                <a:gridCol w="1489175"/>
                <a:gridCol w="1083575"/>
                <a:gridCol w="1057900"/>
                <a:gridCol w="1347225"/>
              </a:tblGrid>
              <a:tr h="756475">
                <a:tc>
                  <a:txBody>
                    <a:bodyPr/>
                    <a:lstStyle/>
                    <a:p>
                      <a:pPr indent="0" lvl="0" marL="0" marR="0" rtl="0" algn="ctr">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Outlier Algo</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Clustering ALgo</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Outliers </a:t>
                      </a:r>
                      <a:br>
                        <a:rPr b="1" lang="en" sz="2000" u="none" cap="none" strike="noStrike">
                          <a:solidFill>
                            <a:schemeClr val="lt1"/>
                          </a:solidFill>
                          <a:latin typeface="Roboto Condensed"/>
                          <a:ea typeface="Roboto Condensed"/>
                          <a:cs typeface="Roboto Condensed"/>
                          <a:sym typeface="Roboto Condensed"/>
                        </a:rPr>
                      </a:br>
                      <a:r>
                        <a:rPr b="1" lang="en" sz="2000" u="none" cap="none" strike="noStrike">
                          <a:solidFill>
                            <a:schemeClr val="lt1"/>
                          </a:solidFill>
                          <a:latin typeface="Roboto Condensed"/>
                          <a:ea typeface="Roboto Condensed"/>
                          <a:cs typeface="Roboto Condensed"/>
                          <a:sym typeface="Roboto Condensed"/>
                        </a:rPr>
                        <a:t>Removed</a:t>
                      </a:r>
                      <a:endParaRPr b="1" sz="2000" u="none" cap="none" strike="noStrike">
                        <a:solidFill>
                          <a:schemeClr val="lt1"/>
                        </a:solidFill>
                        <a:latin typeface="Roboto Condensed"/>
                        <a:ea typeface="Roboto Condensed"/>
                        <a:cs typeface="Roboto Condensed"/>
                        <a:sym typeface="Roboto Condensed"/>
                      </a:endParaRPr>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Roboto Condensed"/>
                          <a:ea typeface="Roboto Condensed"/>
                          <a:cs typeface="Roboto Condensed"/>
                          <a:sym typeface="Roboto Condensed"/>
                        </a:rPr>
                        <a:t>Accuracy</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Roboto Condensed"/>
                          <a:ea typeface="Roboto Condensed"/>
                          <a:cs typeface="Roboto Condensed"/>
                          <a:sym typeface="Roboto Condensed"/>
                        </a:rPr>
                        <a:t>ROC</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lang="en" sz="2000" u="none" cap="none" strike="noStrike">
                          <a:solidFill>
                            <a:schemeClr val="lt1"/>
                          </a:solidFill>
                          <a:latin typeface="Roboto Condensed"/>
                          <a:ea typeface="Roboto Condensed"/>
                          <a:cs typeface="Roboto Condensed"/>
                          <a:sym typeface="Roboto Condensed"/>
                        </a:rPr>
                        <a:t>Silhouette Score</a:t>
                      </a:r>
                      <a:endParaRPr b="1" i="0" sz="2000" u="none" cap="none" strike="noStrike">
                        <a:solidFill>
                          <a:schemeClr val="lt1"/>
                        </a:solidFill>
                        <a:latin typeface="Roboto Condensed"/>
                        <a:ea typeface="Roboto Condensed"/>
                        <a:cs typeface="Roboto Condensed"/>
                        <a:sym typeface="Roboto Condensed"/>
                      </a:endParaRPr>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r>
              <a:tr h="1043775">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DBSCAN </a:t>
                      </a:r>
                      <a:endParaRPr sz="1400" u="none" cap="none" strike="noStrike"/>
                    </a:p>
                    <a:p>
                      <a:pPr indent="0" lvl="0" marL="0" marR="0" rtl="0" algn="ctr">
                        <a:lnSpc>
                          <a:spcPct val="100000"/>
                        </a:lnSpc>
                        <a:spcBef>
                          <a:spcPts val="0"/>
                        </a:spcBef>
                        <a:spcAft>
                          <a:spcPts val="0"/>
                        </a:spcAft>
                        <a:buClr>
                          <a:srgbClr val="000000"/>
                        </a:buClr>
                        <a:buSzPts val="1400"/>
                        <a:buFont typeface="Arial"/>
                        <a:buNone/>
                      </a:pPr>
                      <a:r>
                        <a:rPr lang="en" sz="1400" u="none" cap="none" strike="noStrike"/>
                        <a:t>Eps = 2, minisamples = 75</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rgbClr val="212121"/>
                          </a:solidFill>
                        </a:rPr>
                        <a:t>Kmeans</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rgbClr val="212121"/>
                          </a:solidFill>
                        </a:rPr>
                        <a:t>37402</a:t>
                      </a:r>
                      <a:endParaRPr sz="1400" u="none" cap="none" strike="noStrike">
                        <a:solidFill>
                          <a:srgbClr val="212121"/>
                        </a:solidFill>
                      </a:endParaRPr>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0.6324</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0.5518</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0.105</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561575">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Isolation Forest</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Kmeans</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36324</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b="1" lang="en" sz="1400" u="none" cap="none" strike="noStrike">
                          <a:solidFill>
                            <a:srgbClr val="212121"/>
                          </a:solidFill>
                        </a:rPr>
                        <a:t>0.8203</a:t>
                      </a:r>
                      <a:endParaRPr b="1"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0.522</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t>0.250</a:t>
                      </a:r>
                      <a:endParaRPr sz="1400" u="none" cap="none" strike="noStrike"/>
                    </a:p>
                  </a:txBody>
                  <a:tcPr marT="15250" marB="15250" marR="22850" marL="22850"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bl>
          </a:graphicData>
        </a:graphic>
      </p:graphicFrame>
      <p:sp>
        <p:nvSpPr>
          <p:cNvPr id="3467" name="Google Shape;3467;g123dee3dcf1_0_7"/>
          <p:cNvSpPr txBox="1"/>
          <p:nvPr/>
        </p:nvSpPr>
        <p:spPr>
          <a:xfrm>
            <a:off x="1382325" y="3868350"/>
            <a:ext cx="61722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Roboto Condensed"/>
                <a:ea typeface="Roboto Condensed"/>
                <a:cs typeface="Roboto Condensed"/>
                <a:sym typeface="Roboto Condensed"/>
              </a:rPr>
              <a:t>Observation: Agglomerative Clustering, BIRCH and DBSCAN are compute bound algorithms</a:t>
            </a:r>
            <a:endParaRPr b="0" i="0" sz="1400" u="none" cap="none" strike="noStrike">
              <a:solidFill>
                <a:srgbClr val="000000"/>
              </a:solidFill>
              <a:latin typeface="Roboto Condensed"/>
              <a:ea typeface="Roboto Condensed"/>
              <a:cs typeface="Roboto Condensed"/>
              <a:sym typeface="Roboto Condense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1" name="Shape 3471"/>
        <p:cNvGrpSpPr/>
        <p:nvPr/>
      </p:nvGrpSpPr>
      <p:grpSpPr>
        <a:xfrm>
          <a:off x="0" y="0"/>
          <a:ext cx="0" cy="0"/>
          <a:chOff x="0" y="0"/>
          <a:chExt cx="0" cy="0"/>
        </a:xfrm>
      </p:grpSpPr>
      <p:sp>
        <p:nvSpPr>
          <p:cNvPr id="3472" name="Google Shape;3472;g12449e86994_1_15"/>
          <p:cNvSpPr txBox="1"/>
          <p:nvPr>
            <p:ph idx="1" type="subTitle"/>
          </p:nvPr>
        </p:nvSpPr>
        <p:spPr>
          <a:xfrm>
            <a:off x="1154149" y="2241096"/>
            <a:ext cx="3054000" cy="1435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600"/>
              <a:buNone/>
            </a:pPr>
            <a:r>
              <a:rPr lang="en"/>
              <a:t>Easy Prediction of cardiovascular disease using key indicators gathered from surveys</a:t>
            </a:r>
            <a:endParaRPr/>
          </a:p>
        </p:txBody>
      </p:sp>
      <p:sp>
        <p:nvSpPr>
          <p:cNvPr id="3473" name="Google Shape;3473;g12449e86994_1_15"/>
          <p:cNvSpPr txBox="1"/>
          <p:nvPr>
            <p:ph type="ctrTitle"/>
          </p:nvPr>
        </p:nvSpPr>
        <p:spPr>
          <a:xfrm>
            <a:off x="1220742" y="1706058"/>
            <a:ext cx="2916900" cy="640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000"/>
              <a:buNone/>
            </a:pPr>
            <a:r>
              <a:rPr lang="en"/>
              <a:t>The Proposal</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1" name="Shape 3081"/>
        <p:cNvGrpSpPr/>
        <p:nvPr/>
      </p:nvGrpSpPr>
      <p:grpSpPr>
        <a:xfrm>
          <a:off x="0" y="0"/>
          <a:ext cx="0" cy="0"/>
          <a:chOff x="0" y="0"/>
          <a:chExt cx="0" cy="0"/>
        </a:xfrm>
      </p:grpSpPr>
      <p:grpSp>
        <p:nvGrpSpPr>
          <p:cNvPr id="3082" name="Google Shape;3082;p4"/>
          <p:cNvGrpSpPr/>
          <p:nvPr/>
        </p:nvGrpSpPr>
        <p:grpSpPr>
          <a:xfrm>
            <a:off x="4095158" y="1452683"/>
            <a:ext cx="953679" cy="953690"/>
            <a:chOff x="2768600" y="1372700"/>
            <a:chExt cx="794203" cy="627015"/>
          </a:xfrm>
        </p:grpSpPr>
        <p:sp>
          <p:nvSpPr>
            <p:cNvPr id="3083" name="Google Shape;3083;p4"/>
            <p:cNvSpPr/>
            <p:nvPr/>
          </p:nvSpPr>
          <p:spPr>
            <a:xfrm>
              <a:off x="2768600" y="1372700"/>
              <a:ext cx="794203" cy="627015"/>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084" name="Google Shape;3084;p4"/>
            <p:cNvSpPr/>
            <p:nvPr/>
          </p:nvSpPr>
          <p:spPr>
            <a:xfrm>
              <a:off x="2798950" y="1395650"/>
              <a:ext cx="733500" cy="58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85" name="Google Shape;3085;p4"/>
          <p:cNvSpPr txBox="1"/>
          <p:nvPr>
            <p:ph idx="1" type="subTitle"/>
          </p:nvPr>
        </p:nvSpPr>
        <p:spPr>
          <a:xfrm>
            <a:off x="3017550" y="2996692"/>
            <a:ext cx="3108900" cy="914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800"/>
              <a:buNone/>
            </a:pPr>
            <a:r>
              <a:rPr lang="en"/>
              <a:t>Introduction, Dataset Walkthrough</a:t>
            </a:r>
            <a:endParaRPr/>
          </a:p>
          <a:p>
            <a:pPr indent="0" lvl="0" marL="0" rtl="0" algn="ctr">
              <a:lnSpc>
                <a:spcPct val="100000"/>
              </a:lnSpc>
              <a:spcBef>
                <a:spcPts val="0"/>
              </a:spcBef>
              <a:spcAft>
                <a:spcPts val="0"/>
              </a:spcAft>
              <a:buSzPts val="1800"/>
              <a:buNone/>
            </a:pPr>
            <a:r>
              <a:t/>
            </a:r>
            <a:endParaRPr/>
          </a:p>
          <a:p>
            <a:pPr indent="0" lvl="0" marL="0" rtl="0" algn="ctr">
              <a:lnSpc>
                <a:spcPct val="100000"/>
              </a:lnSpc>
              <a:spcBef>
                <a:spcPts val="0"/>
              </a:spcBef>
              <a:spcAft>
                <a:spcPts val="0"/>
              </a:spcAft>
              <a:buSzPts val="1800"/>
              <a:buNone/>
            </a:pPr>
            <a:r>
              <a:t/>
            </a:r>
            <a:endParaRPr/>
          </a:p>
        </p:txBody>
      </p:sp>
      <p:sp>
        <p:nvSpPr>
          <p:cNvPr id="3086" name="Google Shape;3086;p4"/>
          <p:cNvSpPr txBox="1"/>
          <p:nvPr>
            <p:ph type="ctrTitle"/>
          </p:nvPr>
        </p:nvSpPr>
        <p:spPr>
          <a:xfrm>
            <a:off x="2220750" y="2480250"/>
            <a:ext cx="4702500" cy="640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000"/>
              <a:buNone/>
            </a:pPr>
            <a:r>
              <a:rPr lang="en"/>
              <a:t>Problem Overview</a:t>
            </a:r>
            <a:endParaRPr/>
          </a:p>
        </p:txBody>
      </p:sp>
      <p:sp>
        <p:nvSpPr>
          <p:cNvPr id="3087" name="Google Shape;3087;p4"/>
          <p:cNvSpPr txBox="1"/>
          <p:nvPr>
            <p:ph idx="2" type="title"/>
          </p:nvPr>
        </p:nvSpPr>
        <p:spPr>
          <a:xfrm>
            <a:off x="3963000" y="1558320"/>
            <a:ext cx="1218000" cy="746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000"/>
              <a:buNone/>
            </a:pPr>
            <a:r>
              <a:rPr lang="en"/>
              <a:t>01</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7" name="Shape 3477"/>
        <p:cNvGrpSpPr/>
        <p:nvPr/>
      </p:nvGrpSpPr>
      <p:grpSpPr>
        <a:xfrm>
          <a:off x="0" y="0"/>
          <a:ext cx="0" cy="0"/>
          <a:chOff x="0" y="0"/>
          <a:chExt cx="0" cy="0"/>
        </a:xfrm>
      </p:grpSpPr>
      <p:sp>
        <p:nvSpPr>
          <p:cNvPr id="3478" name="Google Shape;3478;g12449e86994_1_34"/>
          <p:cNvSpPr txBox="1"/>
          <p:nvPr>
            <p:ph type="title"/>
          </p:nvPr>
        </p:nvSpPr>
        <p:spPr>
          <a:xfrm>
            <a:off x="755262" y="2064149"/>
            <a:ext cx="2110500" cy="399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SzPts val="2000"/>
              <a:buNone/>
            </a:pPr>
            <a:r>
              <a:rPr lang="en"/>
              <a:t>EDA</a:t>
            </a:r>
            <a:endParaRPr/>
          </a:p>
        </p:txBody>
      </p:sp>
      <p:sp>
        <p:nvSpPr>
          <p:cNvPr id="3479" name="Google Shape;3479;g12449e86994_1_34"/>
          <p:cNvSpPr txBox="1"/>
          <p:nvPr>
            <p:ph idx="1" type="subTitle"/>
          </p:nvPr>
        </p:nvSpPr>
        <p:spPr>
          <a:xfrm>
            <a:off x="755262" y="2357297"/>
            <a:ext cx="2110500" cy="581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SzPts val="1600"/>
              <a:buNone/>
            </a:pPr>
            <a:r>
              <a:rPr lang="en"/>
              <a:t>Insights</a:t>
            </a:r>
            <a:r>
              <a:rPr lang="en" sz="1400">
                <a:solidFill>
                  <a:srgbClr val="000000"/>
                </a:solidFill>
                <a:latin typeface="Arial"/>
                <a:ea typeface="Arial"/>
                <a:cs typeface="Arial"/>
                <a:sym typeface="Arial"/>
              </a:rPr>
              <a:t> into Data</a:t>
            </a:r>
            <a:endParaRPr/>
          </a:p>
        </p:txBody>
      </p:sp>
      <p:sp>
        <p:nvSpPr>
          <p:cNvPr id="3480" name="Google Shape;3480;g12449e86994_1_34"/>
          <p:cNvSpPr txBox="1"/>
          <p:nvPr>
            <p:ph idx="2" type="title"/>
          </p:nvPr>
        </p:nvSpPr>
        <p:spPr>
          <a:xfrm>
            <a:off x="3516750" y="2064149"/>
            <a:ext cx="2110500" cy="399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000"/>
              <a:buNone/>
            </a:pPr>
            <a:r>
              <a:rPr lang="en"/>
              <a:t>Split Model</a:t>
            </a:r>
            <a:endParaRPr/>
          </a:p>
        </p:txBody>
      </p:sp>
      <p:sp>
        <p:nvSpPr>
          <p:cNvPr id="3481" name="Google Shape;3481;g12449e86994_1_34"/>
          <p:cNvSpPr txBox="1"/>
          <p:nvPr>
            <p:ph idx="4" type="title"/>
          </p:nvPr>
        </p:nvSpPr>
        <p:spPr>
          <a:xfrm>
            <a:off x="6278238" y="2064149"/>
            <a:ext cx="2110500" cy="399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000"/>
              <a:buNone/>
            </a:pPr>
            <a:r>
              <a:rPr lang="en"/>
              <a:t>Filter</a:t>
            </a:r>
            <a:endParaRPr/>
          </a:p>
        </p:txBody>
      </p:sp>
      <p:sp>
        <p:nvSpPr>
          <p:cNvPr id="3482" name="Google Shape;3482;g12449e86994_1_34"/>
          <p:cNvSpPr txBox="1"/>
          <p:nvPr>
            <p:ph idx="5" type="subTitle"/>
          </p:nvPr>
        </p:nvSpPr>
        <p:spPr>
          <a:xfrm>
            <a:off x="6278238" y="2357297"/>
            <a:ext cx="2110500" cy="581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SzPts val="1600"/>
              <a:buNone/>
            </a:pPr>
            <a:r>
              <a:rPr lang="en"/>
              <a:t>Outlier Detection and Clustering</a:t>
            </a:r>
            <a:endParaRPr/>
          </a:p>
        </p:txBody>
      </p:sp>
      <p:sp>
        <p:nvSpPr>
          <p:cNvPr id="3483" name="Google Shape;3483;g12449e86994_1_34"/>
          <p:cNvSpPr txBox="1"/>
          <p:nvPr>
            <p:ph idx="6" type="title"/>
          </p:nvPr>
        </p:nvSpPr>
        <p:spPr>
          <a:xfrm>
            <a:off x="755262" y="3447941"/>
            <a:ext cx="2110500" cy="399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000"/>
              <a:buNone/>
            </a:pPr>
            <a:r>
              <a:rPr lang="en"/>
              <a:t>Uniqueness</a:t>
            </a:r>
            <a:endParaRPr/>
          </a:p>
        </p:txBody>
      </p:sp>
      <p:sp>
        <p:nvSpPr>
          <p:cNvPr id="3484" name="Google Shape;3484;g12449e86994_1_34"/>
          <p:cNvSpPr txBox="1"/>
          <p:nvPr>
            <p:ph idx="7" type="subTitle"/>
          </p:nvPr>
        </p:nvSpPr>
        <p:spPr>
          <a:xfrm>
            <a:off x="755262" y="3731945"/>
            <a:ext cx="2110500" cy="581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SzPts val="1600"/>
              <a:buNone/>
            </a:pPr>
            <a:r>
              <a:rPr lang="en"/>
              <a:t>Dimensionality Reduction</a:t>
            </a:r>
            <a:endParaRPr/>
          </a:p>
        </p:txBody>
      </p:sp>
      <p:sp>
        <p:nvSpPr>
          <p:cNvPr id="3485" name="Google Shape;3485;g12449e86994_1_34"/>
          <p:cNvSpPr txBox="1"/>
          <p:nvPr>
            <p:ph idx="8" type="title"/>
          </p:nvPr>
        </p:nvSpPr>
        <p:spPr>
          <a:xfrm>
            <a:off x="3516750" y="3447941"/>
            <a:ext cx="2110500" cy="399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000"/>
              <a:buNone/>
            </a:pPr>
            <a:r>
              <a:rPr lang="en"/>
              <a:t>Exploring</a:t>
            </a:r>
            <a:endParaRPr/>
          </a:p>
        </p:txBody>
      </p:sp>
      <p:sp>
        <p:nvSpPr>
          <p:cNvPr id="3486" name="Google Shape;3486;g12449e86994_1_34"/>
          <p:cNvSpPr txBox="1"/>
          <p:nvPr>
            <p:ph idx="9" type="subTitle"/>
          </p:nvPr>
        </p:nvSpPr>
        <p:spPr>
          <a:xfrm>
            <a:off x="3516750" y="3741470"/>
            <a:ext cx="2110500" cy="58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600"/>
              <a:buNone/>
            </a:pPr>
            <a:r>
              <a:rPr lang="en"/>
              <a:t>New unsupervised techniques</a:t>
            </a:r>
            <a:endParaRPr/>
          </a:p>
        </p:txBody>
      </p:sp>
      <p:sp>
        <p:nvSpPr>
          <p:cNvPr id="3487" name="Google Shape;3487;g12449e86994_1_34"/>
          <p:cNvSpPr txBox="1"/>
          <p:nvPr>
            <p:ph idx="13" type="title"/>
          </p:nvPr>
        </p:nvSpPr>
        <p:spPr>
          <a:xfrm>
            <a:off x="6278238" y="3447941"/>
            <a:ext cx="2110500" cy="399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000"/>
              <a:buNone/>
            </a:pPr>
            <a:r>
              <a:rPr lang="en"/>
              <a:t>Ensembling</a:t>
            </a:r>
            <a:endParaRPr/>
          </a:p>
        </p:txBody>
      </p:sp>
      <p:sp>
        <p:nvSpPr>
          <p:cNvPr id="3488" name="Google Shape;3488;g12449e86994_1_34"/>
          <p:cNvSpPr txBox="1"/>
          <p:nvPr>
            <p:ph idx="14" type="subTitle"/>
          </p:nvPr>
        </p:nvSpPr>
        <p:spPr>
          <a:xfrm>
            <a:off x="6278238" y="3741470"/>
            <a:ext cx="2110500" cy="58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600"/>
              <a:buNone/>
            </a:pPr>
            <a:r>
              <a:rPr lang="en"/>
              <a:t>~600 model combinations</a:t>
            </a:r>
            <a:endParaRPr/>
          </a:p>
        </p:txBody>
      </p:sp>
      <p:sp>
        <p:nvSpPr>
          <p:cNvPr id="3489" name="Google Shape;3489;g12449e86994_1_34"/>
          <p:cNvSpPr txBox="1"/>
          <p:nvPr>
            <p:ph idx="15" type="ctrTitle"/>
          </p:nvPr>
        </p:nvSpPr>
        <p:spPr>
          <a:xfrm>
            <a:off x="720000" y="422850"/>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We have you covered</a:t>
            </a:r>
            <a:endParaRPr/>
          </a:p>
        </p:txBody>
      </p:sp>
      <p:sp>
        <p:nvSpPr>
          <p:cNvPr id="3490" name="Google Shape;3490;g12449e86994_1_34"/>
          <p:cNvSpPr txBox="1"/>
          <p:nvPr>
            <p:ph idx="3" type="subTitle"/>
          </p:nvPr>
        </p:nvSpPr>
        <p:spPr>
          <a:xfrm>
            <a:off x="3516750" y="2357297"/>
            <a:ext cx="2110500" cy="581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SzPts val="1600"/>
              <a:buNone/>
            </a:pPr>
            <a:r>
              <a:rPr lang="en"/>
              <a:t>Imbalanced features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4" name="Shape 3494"/>
        <p:cNvGrpSpPr/>
        <p:nvPr/>
      </p:nvGrpSpPr>
      <p:grpSpPr>
        <a:xfrm>
          <a:off x="0" y="0"/>
          <a:ext cx="0" cy="0"/>
          <a:chOff x="0" y="0"/>
          <a:chExt cx="0" cy="0"/>
        </a:xfrm>
      </p:grpSpPr>
      <p:sp>
        <p:nvSpPr>
          <p:cNvPr id="3495" name="Google Shape;3495;g12449e86994_1_5"/>
          <p:cNvSpPr txBox="1"/>
          <p:nvPr>
            <p:ph type="title"/>
          </p:nvPr>
        </p:nvSpPr>
        <p:spPr>
          <a:xfrm>
            <a:off x="619075" y="1707050"/>
            <a:ext cx="2199300" cy="6015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4000"/>
              <a:buNone/>
            </a:pPr>
            <a:r>
              <a:rPr lang="en"/>
              <a:t>Process</a:t>
            </a:r>
            <a:endParaRPr/>
          </a:p>
        </p:txBody>
      </p:sp>
      <p:sp>
        <p:nvSpPr>
          <p:cNvPr id="3496" name="Google Shape;3496;g12449e86994_1_5"/>
          <p:cNvSpPr txBox="1"/>
          <p:nvPr>
            <p:ph idx="1" type="subTitle"/>
          </p:nvPr>
        </p:nvSpPr>
        <p:spPr>
          <a:xfrm>
            <a:off x="3095950" y="1707050"/>
            <a:ext cx="3572700" cy="601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800"/>
              <a:buNone/>
            </a:pPr>
            <a:r>
              <a:rPr lang="en"/>
              <a:t>Common evaluation framework helped to make the process smoother</a:t>
            </a:r>
            <a:endParaRPr/>
          </a:p>
        </p:txBody>
      </p:sp>
      <p:sp>
        <p:nvSpPr>
          <p:cNvPr id="3497" name="Google Shape;3497;g12449e86994_1_5"/>
          <p:cNvSpPr txBox="1"/>
          <p:nvPr>
            <p:ph idx="2" type="title"/>
          </p:nvPr>
        </p:nvSpPr>
        <p:spPr>
          <a:xfrm>
            <a:off x="619075" y="2517900"/>
            <a:ext cx="2199300" cy="6015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4000"/>
              <a:buNone/>
            </a:pPr>
            <a:r>
              <a:rPr lang="en"/>
              <a:t>Bandwidth</a:t>
            </a:r>
            <a:endParaRPr/>
          </a:p>
        </p:txBody>
      </p:sp>
      <p:sp>
        <p:nvSpPr>
          <p:cNvPr id="3498" name="Google Shape;3498;g12449e86994_1_5"/>
          <p:cNvSpPr txBox="1"/>
          <p:nvPr>
            <p:ph idx="3" type="subTitle"/>
          </p:nvPr>
        </p:nvSpPr>
        <p:spPr>
          <a:xfrm>
            <a:off x="3095950" y="2517900"/>
            <a:ext cx="3572700" cy="601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800"/>
              <a:buNone/>
            </a:pPr>
            <a:r>
              <a:rPr lang="en"/>
              <a:t>An expert group of ML Engineers</a:t>
            </a:r>
            <a:endParaRPr/>
          </a:p>
        </p:txBody>
      </p:sp>
      <p:sp>
        <p:nvSpPr>
          <p:cNvPr id="3499" name="Google Shape;3499;g12449e86994_1_5"/>
          <p:cNvSpPr txBox="1"/>
          <p:nvPr>
            <p:ph idx="4" type="title"/>
          </p:nvPr>
        </p:nvSpPr>
        <p:spPr>
          <a:xfrm>
            <a:off x="619075" y="3328750"/>
            <a:ext cx="2199300" cy="6015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4000"/>
              <a:buNone/>
            </a:pPr>
            <a:r>
              <a:rPr lang="en"/>
              <a:t>Accuracy	</a:t>
            </a:r>
            <a:endParaRPr/>
          </a:p>
        </p:txBody>
      </p:sp>
      <p:sp>
        <p:nvSpPr>
          <p:cNvPr id="3500" name="Google Shape;3500;g12449e86994_1_5"/>
          <p:cNvSpPr txBox="1"/>
          <p:nvPr>
            <p:ph idx="5" type="subTitle"/>
          </p:nvPr>
        </p:nvSpPr>
        <p:spPr>
          <a:xfrm>
            <a:off x="3095950" y="3328750"/>
            <a:ext cx="3572700" cy="601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800"/>
              <a:buNone/>
            </a:pPr>
            <a:r>
              <a:rPr lang="en"/>
              <a:t>85% accuracy in detection*</a:t>
            </a:r>
            <a:endParaRPr/>
          </a:p>
        </p:txBody>
      </p:sp>
      <p:sp>
        <p:nvSpPr>
          <p:cNvPr id="3501" name="Google Shape;3501;g12449e86994_1_5"/>
          <p:cNvSpPr txBox="1"/>
          <p:nvPr>
            <p:ph idx="6" type="ctrTitle"/>
          </p:nvPr>
        </p:nvSpPr>
        <p:spPr>
          <a:xfrm>
            <a:off x="720000" y="422850"/>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How we can achieve</a:t>
            </a:r>
            <a:endParaRPr/>
          </a:p>
        </p:txBody>
      </p:sp>
      <p:sp>
        <p:nvSpPr>
          <p:cNvPr id="3502" name="Google Shape;3502;g12449e86994_1_5"/>
          <p:cNvSpPr txBox="1"/>
          <p:nvPr>
            <p:ph idx="5" type="subTitle"/>
          </p:nvPr>
        </p:nvSpPr>
        <p:spPr>
          <a:xfrm>
            <a:off x="39950" y="4677925"/>
            <a:ext cx="2238300" cy="425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800"/>
              <a:buNone/>
            </a:pPr>
            <a:r>
              <a:rPr lang="en" sz="700"/>
              <a:t>*Based on ROC for the Data gathered in US (Year)</a:t>
            </a:r>
            <a:endParaRPr sz="700"/>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6" name="Shape 3506"/>
        <p:cNvGrpSpPr/>
        <p:nvPr/>
      </p:nvGrpSpPr>
      <p:grpSpPr>
        <a:xfrm>
          <a:off x="0" y="0"/>
          <a:ext cx="0" cy="0"/>
          <a:chOff x="0" y="0"/>
          <a:chExt cx="0" cy="0"/>
        </a:xfrm>
      </p:grpSpPr>
      <p:sp>
        <p:nvSpPr>
          <p:cNvPr id="3507" name="Google Shape;3507;p20"/>
          <p:cNvSpPr txBox="1"/>
          <p:nvPr>
            <p:ph type="title"/>
          </p:nvPr>
        </p:nvSpPr>
        <p:spPr>
          <a:xfrm>
            <a:off x="1477800" y="1869009"/>
            <a:ext cx="6188400" cy="14055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8100"/>
              <a:buNone/>
            </a:pPr>
            <a:r>
              <a:rPr lang="en" sz="4500"/>
              <a:t>Please reach out to us if you have any queries!</a:t>
            </a:r>
            <a:endParaRPr sz="4500"/>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1" name="Shape 3511"/>
        <p:cNvGrpSpPr/>
        <p:nvPr/>
      </p:nvGrpSpPr>
      <p:grpSpPr>
        <a:xfrm>
          <a:off x="0" y="0"/>
          <a:ext cx="0" cy="0"/>
          <a:chOff x="0" y="0"/>
          <a:chExt cx="0" cy="0"/>
        </a:xfrm>
      </p:grpSpPr>
      <p:sp>
        <p:nvSpPr>
          <p:cNvPr id="3512" name="Google Shape;3512;g12449e86994_1_60"/>
          <p:cNvSpPr txBox="1"/>
          <p:nvPr>
            <p:ph idx="1" type="subTitle"/>
          </p:nvPr>
        </p:nvSpPr>
        <p:spPr>
          <a:xfrm>
            <a:off x="2879700" y="1023511"/>
            <a:ext cx="3384600" cy="2413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en"/>
              <a:t>Jamsheed </a:t>
            </a:r>
            <a:r>
              <a:rPr i="1" lang="en" sz="1200"/>
              <a:t>EDA, Supervised Modelling &amp; Report</a:t>
            </a:r>
            <a:endParaRPr i="1" sz="1200"/>
          </a:p>
          <a:p>
            <a:pPr indent="0" lvl="0" marL="0" rtl="0" algn="l">
              <a:lnSpc>
                <a:spcPct val="100000"/>
              </a:lnSpc>
              <a:spcBef>
                <a:spcPts val="0"/>
              </a:spcBef>
              <a:spcAft>
                <a:spcPts val="0"/>
              </a:spcAft>
              <a:buSzPts val="1800"/>
              <a:buNone/>
            </a:pPr>
            <a:r>
              <a:rPr lang="en"/>
              <a:t>Shilpa </a:t>
            </a:r>
            <a:r>
              <a:rPr i="1" lang="en" sz="1200"/>
              <a:t>PCA, Supervised Modelling, base code(supervised) &amp; problem statement research</a:t>
            </a:r>
            <a:endParaRPr i="1" sz="1200"/>
          </a:p>
          <a:p>
            <a:pPr indent="0" lvl="0" marL="0" rtl="0" algn="l">
              <a:lnSpc>
                <a:spcPct val="100000"/>
              </a:lnSpc>
              <a:spcBef>
                <a:spcPts val="0"/>
              </a:spcBef>
              <a:spcAft>
                <a:spcPts val="0"/>
              </a:spcAft>
              <a:buSzPts val="1800"/>
              <a:buNone/>
            </a:pPr>
            <a:r>
              <a:rPr lang="en"/>
              <a:t>Ganesh </a:t>
            </a:r>
            <a:r>
              <a:rPr i="1" lang="en" sz="1200"/>
              <a:t>Supervised Modelling</a:t>
            </a:r>
            <a:endParaRPr i="1" sz="1200"/>
          </a:p>
          <a:p>
            <a:pPr indent="0" lvl="0" marL="0" rtl="0" algn="l">
              <a:lnSpc>
                <a:spcPct val="100000"/>
              </a:lnSpc>
              <a:spcBef>
                <a:spcPts val="0"/>
              </a:spcBef>
              <a:spcAft>
                <a:spcPts val="0"/>
              </a:spcAft>
              <a:buSzPts val="1800"/>
              <a:buNone/>
            </a:pPr>
            <a:r>
              <a:rPr lang="en"/>
              <a:t>Sourabh </a:t>
            </a:r>
            <a:r>
              <a:rPr i="1" lang="en" sz="1200"/>
              <a:t>Supervised Modelling, Ensembling, DNN</a:t>
            </a:r>
            <a:endParaRPr i="1" sz="1200"/>
          </a:p>
          <a:p>
            <a:pPr indent="0" lvl="0" marL="0" rtl="0" algn="l">
              <a:lnSpc>
                <a:spcPct val="100000"/>
              </a:lnSpc>
              <a:spcBef>
                <a:spcPts val="0"/>
              </a:spcBef>
              <a:spcAft>
                <a:spcPts val="0"/>
              </a:spcAft>
              <a:buSzPts val="1800"/>
              <a:buNone/>
            </a:pPr>
            <a:r>
              <a:rPr lang="en"/>
              <a:t>Girish </a:t>
            </a:r>
            <a:r>
              <a:rPr i="1" lang="en" sz="1200"/>
              <a:t>Supervised Modelling</a:t>
            </a:r>
            <a:endParaRPr i="1" sz="1200"/>
          </a:p>
          <a:p>
            <a:pPr indent="0" lvl="0" marL="0" rtl="0" algn="l">
              <a:lnSpc>
                <a:spcPct val="100000"/>
              </a:lnSpc>
              <a:spcBef>
                <a:spcPts val="0"/>
              </a:spcBef>
              <a:spcAft>
                <a:spcPts val="0"/>
              </a:spcAft>
              <a:buSzPts val="1800"/>
              <a:buNone/>
            </a:pPr>
            <a:r>
              <a:rPr lang="en"/>
              <a:t>Biswarup </a:t>
            </a:r>
            <a:r>
              <a:rPr i="1" lang="en" sz="1200"/>
              <a:t>Split Modelling and SVM using GPU</a:t>
            </a:r>
            <a:endParaRPr i="1" sz="1200"/>
          </a:p>
          <a:p>
            <a:pPr indent="0" lvl="0" marL="0" rtl="0" algn="l">
              <a:lnSpc>
                <a:spcPct val="100000"/>
              </a:lnSpc>
              <a:spcBef>
                <a:spcPts val="0"/>
              </a:spcBef>
              <a:spcAft>
                <a:spcPts val="0"/>
              </a:spcAft>
              <a:buSzPts val="1800"/>
              <a:buNone/>
            </a:pPr>
            <a:r>
              <a:rPr lang="en"/>
              <a:t>Harsha </a:t>
            </a:r>
            <a:r>
              <a:rPr i="1" lang="en" sz="1200"/>
              <a:t>Supervised Modelling</a:t>
            </a:r>
            <a:endParaRPr i="1" sz="1200"/>
          </a:p>
          <a:p>
            <a:pPr indent="0" lvl="0" marL="0" rtl="0" algn="l">
              <a:lnSpc>
                <a:spcPct val="100000"/>
              </a:lnSpc>
              <a:spcBef>
                <a:spcPts val="0"/>
              </a:spcBef>
              <a:spcAft>
                <a:spcPts val="0"/>
              </a:spcAft>
              <a:buSzPts val="1800"/>
              <a:buNone/>
            </a:pPr>
            <a:r>
              <a:rPr lang="en"/>
              <a:t>Ajith </a:t>
            </a:r>
            <a:r>
              <a:rPr i="1" lang="en" sz="1200"/>
              <a:t>Outlier Detection, Clustering &amp; problem statement research</a:t>
            </a:r>
            <a:endParaRPr i="1" sz="1200"/>
          </a:p>
        </p:txBody>
      </p:sp>
      <p:sp>
        <p:nvSpPr>
          <p:cNvPr id="3513" name="Google Shape;3513;g12449e86994_1_60"/>
          <p:cNvSpPr txBox="1"/>
          <p:nvPr>
            <p:ph type="ctrTitle"/>
          </p:nvPr>
        </p:nvSpPr>
        <p:spPr>
          <a:xfrm>
            <a:off x="2674350" y="70808"/>
            <a:ext cx="3795300" cy="1025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rgbClr val="000000"/>
              </a:buClr>
              <a:buSzPts val="4000"/>
              <a:buFont typeface="Arial"/>
              <a:buNone/>
            </a:pPr>
            <a:r>
              <a:rPr lang="en" sz="4000"/>
              <a:t>Contributions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091" name="Shape 3091"/>
        <p:cNvGrpSpPr/>
        <p:nvPr/>
      </p:nvGrpSpPr>
      <p:grpSpPr>
        <a:xfrm>
          <a:off x="0" y="0"/>
          <a:ext cx="0" cy="0"/>
          <a:chOff x="0" y="0"/>
          <a:chExt cx="0" cy="0"/>
        </a:xfrm>
      </p:grpSpPr>
      <p:sp>
        <p:nvSpPr>
          <p:cNvPr id="3092" name="Google Shape;3092;p5"/>
          <p:cNvSpPr txBox="1"/>
          <p:nvPr>
            <p:ph idx="1" type="subTitle"/>
          </p:nvPr>
        </p:nvSpPr>
        <p:spPr>
          <a:xfrm>
            <a:off x="431509" y="893148"/>
            <a:ext cx="7805179" cy="640201"/>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600"/>
              <a:buNone/>
            </a:pPr>
            <a:r>
              <a:rPr lang="en" sz="1800"/>
              <a:t>Heart disease is one of the biggest causes of morbidity and mortality among the population of the world. Prediction of cardiovascular disease is regarded as one of the most important subjects in the section of clinical data analysis. </a:t>
            </a:r>
            <a:endParaRPr sz="1800"/>
          </a:p>
        </p:txBody>
      </p:sp>
      <p:sp>
        <p:nvSpPr>
          <p:cNvPr id="3093" name="Google Shape;3093;p5"/>
          <p:cNvSpPr txBox="1"/>
          <p:nvPr>
            <p:ph type="ctrTitle"/>
          </p:nvPr>
        </p:nvSpPr>
        <p:spPr>
          <a:xfrm>
            <a:off x="1093151" y="281295"/>
            <a:ext cx="2916900" cy="640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000"/>
              <a:buNone/>
            </a:pPr>
            <a:r>
              <a:rPr lang="en" sz="4000"/>
              <a:t>Introduction</a:t>
            </a:r>
            <a:endParaRPr sz="4000"/>
          </a:p>
        </p:txBody>
      </p:sp>
      <p:sp>
        <p:nvSpPr>
          <p:cNvPr id="3094" name="Google Shape;3094;p5"/>
          <p:cNvSpPr txBox="1"/>
          <p:nvPr/>
        </p:nvSpPr>
        <p:spPr>
          <a:xfrm>
            <a:off x="898780" y="3117624"/>
            <a:ext cx="1593900" cy="6015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chemeClr val="dk1"/>
              </a:buClr>
              <a:buSzPts val="4000"/>
              <a:buFont typeface="Neucha"/>
              <a:buNone/>
            </a:pPr>
            <a:r>
              <a:rPr b="1" i="0" lang="en" sz="4000" u="none" cap="none" strike="noStrike">
                <a:solidFill>
                  <a:schemeClr val="dk1"/>
                </a:solidFill>
                <a:latin typeface="Neucha"/>
                <a:ea typeface="Neucha"/>
                <a:cs typeface="Neucha"/>
                <a:sym typeface="Neucha"/>
              </a:rPr>
              <a:t>400K</a:t>
            </a:r>
            <a:endParaRPr b="0" i="0" sz="1400" u="none" cap="none" strike="noStrike">
              <a:solidFill>
                <a:srgbClr val="000000"/>
              </a:solidFill>
              <a:latin typeface="Arial"/>
              <a:ea typeface="Arial"/>
              <a:cs typeface="Arial"/>
              <a:sym typeface="Arial"/>
            </a:endParaRPr>
          </a:p>
        </p:txBody>
      </p:sp>
      <p:sp>
        <p:nvSpPr>
          <p:cNvPr id="3095" name="Google Shape;3095;p5"/>
          <p:cNvSpPr txBox="1"/>
          <p:nvPr/>
        </p:nvSpPr>
        <p:spPr>
          <a:xfrm>
            <a:off x="2769880" y="3117624"/>
            <a:ext cx="2725200" cy="601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600"/>
              <a:buFont typeface="Roboto Condensed"/>
              <a:buNone/>
            </a:pPr>
            <a:r>
              <a:rPr b="0" i="0" lang="en" sz="1600" u="none" cap="none" strike="noStrike">
                <a:solidFill>
                  <a:schemeClr val="dk1"/>
                </a:solidFill>
                <a:latin typeface="Roboto Condensed"/>
                <a:ea typeface="Roboto Condensed"/>
                <a:cs typeface="Roboto Condensed"/>
                <a:sym typeface="Roboto Condensed"/>
              </a:rPr>
              <a:t>Adults’ data related to health status</a:t>
            </a:r>
            <a:endParaRPr b="0" i="0" sz="1400" u="none" cap="none" strike="noStrike">
              <a:solidFill>
                <a:srgbClr val="000000"/>
              </a:solidFill>
              <a:latin typeface="Arial"/>
              <a:ea typeface="Arial"/>
              <a:cs typeface="Arial"/>
              <a:sym typeface="Arial"/>
            </a:endParaRPr>
          </a:p>
        </p:txBody>
      </p:sp>
      <p:sp>
        <p:nvSpPr>
          <p:cNvPr id="3096" name="Google Shape;3096;p5"/>
          <p:cNvSpPr txBox="1"/>
          <p:nvPr/>
        </p:nvSpPr>
        <p:spPr>
          <a:xfrm>
            <a:off x="898780" y="3928474"/>
            <a:ext cx="1593900" cy="6015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chemeClr val="dk1"/>
              </a:buClr>
              <a:buSzPts val="4000"/>
              <a:buFont typeface="Neucha"/>
              <a:buNone/>
            </a:pPr>
            <a:r>
              <a:rPr b="1" i="0" lang="en" sz="4000" u="none" cap="none" strike="noStrike">
                <a:solidFill>
                  <a:schemeClr val="dk1"/>
                </a:solidFill>
                <a:latin typeface="Neucha"/>
                <a:ea typeface="Neucha"/>
                <a:cs typeface="Neucha"/>
                <a:sym typeface="Neucha"/>
              </a:rPr>
              <a:t>18</a:t>
            </a:r>
            <a:endParaRPr b="0" i="0" sz="1400" u="none" cap="none" strike="noStrike">
              <a:solidFill>
                <a:srgbClr val="000000"/>
              </a:solidFill>
              <a:latin typeface="Arial"/>
              <a:ea typeface="Arial"/>
              <a:cs typeface="Arial"/>
              <a:sym typeface="Arial"/>
            </a:endParaRPr>
          </a:p>
        </p:txBody>
      </p:sp>
      <p:sp>
        <p:nvSpPr>
          <p:cNvPr id="3097" name="Google Shape;3097;p5"/>
          <p:cNvSpPr txBox="1"/>
          <p:nvPr/>
        </p:nvSpPr>
        <p:spPr>
          <a:xfrm>
            <a:off x="2769880" y="3928474"/>
            <a:ext cx="2725200" cy="601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600"/>
              <a:buFont typeface="Roboto Condensed"/>
              <a:buNone/>
            </a:pPr>
            <a:r>
              <a:rPr b="0" i="0" lang="en" sz="1600" u="none" cap="none" strike="noStrike">
                <a:solidFill>
                  <a:schemeClr val="dk1"/>
                </a:solidFill>
                <a:latin typeface="Roboto Condensed"/>
                <a:ea typeface="Roboto Condensed"/>
                <a:cs typeface="Roboto Condensed"/>
                <a:sym typeface="Roboto Condensed"/>
              </a:rPr>
              <a:t>Personal Key Indicators as Features</a:t>
            </a:r>
            <a:endParaRPr b="0" i="0" sz="1400" u="none" cap="none" strike="noStrike">
              <a:solidFill>
                <a:srgbClr val="000000"/>
              </a:solidFill>
              <a:latin typeface="Arial"/>
              <a:ea typeface="Arial"/>
              <a:cs typeface="Arial"/>
              <a:sym typeface="Arial"/>
            </a:endParaRPr>
          </a:p>
        </p:txBody>
      </p:sp>
      <p:pic>
        <p:nvPicPr>
          <p:cNvPr id="3098" name="Google Shape;3098;p5"/>
          <p:cNvPicPr preferRelativeResize="0"/>
          <p:nvPr/>
        </p:nvPicPr>
        <p:blipFill rotWithShape="1">
          <a:blip r:embed="rId3">
            <a:alphaModFix/>
          </a:blip>
          <a:srcRect b="0" l="0" r="0" t="0"/>
          <a:stretch/>
        </p:blipFill>
        <p:spPr>
          <a:xfrm>
            <a:off x="1429424" y="2127038"/>
            <a:ext cx="1063256" cy="757463"/>
          </a:xfrm>
          <a:prstGeom prst="rect">
            <a:avLst/>
          </a:prstGeom>
          <a:noFill/>
          <a:ln>
            <a:noFill/>
          </a:ln>
        </p:spPr>
      </p:pic>
      <p:sp>
        <p:nvSpPr>
          <p:cNvPr id="3099" name="Google Shape;3099;p5"/>
          <p:cNvSpPr txBox="1"/>
          <p:nvPr/>
        </p:nvSpPr>
        <p:spPr>
          <a:xfrm>
            <a:off x="2769880" y="2205019"/>
            <a:ext cx="2725200" cy="601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600"/>
              <a:buFont typeface="Roboto Condensed"/>
              <a:buNone/>
            </a:pPr>
            <a:r>
              <a:rPr b="0" i="0" lang="en" sz="1600" u="none" cap="none" strike="noStrike">
                <a:solidFill>
                  <a:schemeClr val="dk1"/>
                </a:solidFill>
                <a:latin typeface="Roboto Condensed"/>
                <a:ea typeface="Roboto Condensed"/>
                <a:cs typeface="Roboto Condensed"/>
                <a:sym typeface="Roboto Condensed"/>
              </a:rPr>
              <a:t>Data source. Collected as part of annual telephone surveys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3" name="Shape 3103"/>
        <p:cNvGrpSpPr/>
        <p:nvPr/>
      </p:nvGrpSpPr>
      <p:grpSpPr>
        <a:xfrm>
          <a:off x="0" y="0"/>
          <a:ext cx="0" cy="0"/>
          <a:chOff x="0" y="0"/>
          <a:chExt cx="0" cy="0"/>
        </a:xfrm>
      </p:grpSpPr>
      <p:sp>
        <p:nvSpPr>
          <p:cNvPr id="3104" name="Google Shape;3104;p6"/>
          <p:cNvSpPr txBox="1"/>
          <p:nvPr>
            <p:ph type="ctrTitle"/>
          </p:nvPr>
        </p:nvSpPr>
        <p:spPr>
          <a:xfrm>
            <a:off x="720000" y="-28103"/>
            <a:ext cx="7704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Dataset Overview</a:t>
            </a:r>
            <a:endParaRPr/>
          </a:p>
        </p:txBody>
      </p:sp>
      <p:graphicFrame>
        <p:nvGraphicFramePr>
          <p:cNvPr id="3105" name="Google Shape;3105;p6"/>
          <p:cNvGraphicFramePr/>
          <p:nvPr/>
        </p:nvGraphicFramePr>
        <p:xfrm>
          <a:off x="389653" y="571622"/>
          <a:ext cx="3000000" cy="3000000"/>
        </p:xfrm>
        <a:graphic>
          <a:graphicData uri="http://schemas.openxmlformats.org/drawingml/2006/table">
            <a:tbl>
              <a:tblPr>
                <a:noFill/>
                <a:tableStyleId>{0A904F11-9EB7-4F3E-8C66-DCA4BF322DC7}</a:tableStyleId>
              </a:tblPr>
              <a:tblGrid>
                <a:gridCol w="1973625"/>
                <a:gridCol w="2118400"/>
                <a:gridCol w="4122375"/>
              </a:tblGrid>
              <a:tr h="189800">
                <a:tc>
                  <a:txBody>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Roboto Condensed"/>
                          <a:ea typeface="Roboto Condensed"/>
                          <a:cs typeface="Roboto Condensed"/>
                          <a:sym typeface="Roboto Condensed"/>
                        </a:rPr>
                        <a:t>Features</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Roboto Condensed"/>
                          <a:ea typeface="Roboto Condensed"/>
                          <a:cs typeface="Roboto Condensed"/>
                          <a:sym typeface="Roboto Condensed"/>
                        </a:rPr>
                        <a:t>Type</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lt1"/>
                          </a:solidFill>
                          <a:latin typeface="Roboto Condensed"/>
                          <a:ea typeface="Roboto Condensed"/>
                          <a:cs typeface="Roboto Condensed"/>
                          <a:sym typeface="Roboto Condensed"/>
                        </a:rPr>
                        <a:t>Description</a:t>
                      </a:r>
                      <a:endParaRPr sz="1400" u="none" cap="none" strike="noStrike"/>
                    </a:p>
                  </a:txBody>
                  <a:tcPr marT="11850" marB="11850" marR="71175" marL="71175" anchor="ctr">
                    <a:lnB cap="flat" cmpd="sng" w="12700">
                      <a:solidFill>
                        <a:srgbClr val="006699"/>
                      </a:solidFill>
                      <a:prstDash val="solid"/>
                      <a:round/>
                      <a:headEnd len="sm" w="sm" type="none"/>
                      <a:tailEnd len="sm" w="sm" type="none"/>
                    </a:lnB>
                    <a:solidFill>
                      <a:schemeClr val="accent2"/>
                    </a:solidFill>
                  </a:tcPr>
                </a:tc>
              </a:tr>
              <a:tr h="189800">
                <a:tc>
                  <a:txBody>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oboto Condensed"/>
                          <a:ea typeface="Roboto Condensed"/>
                          <a:cs typeface="Roboto Condensed"/>
                          <a:sym typeface="Roboto Condensed"/>
                        </a:rPr>
                        <a:t>BMI</a:t>
                      </a:r>
                      <a:endParaRPr sz="1400" u="none" cap="none" strike="noStrike"/>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dk1"/>
                          </a:solidFill>
                          <a:latin typeface="Roboto Condensed"/>
                          <a:ea typeface="Roboto Condensed"/>
                          <a:cs typeface="Roboto Condensed"/>
                          <a:sym typeface="Roboto Condensed"/>
                        </a:rPr>
                        <a:t>Numerical</a:t>
                      </a:r>
                      <a:endParaRPr sz="1400" u="none" cap="none" strike="noStrike"/>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400" u="none" cap="none" strike="noStrike">
                          <a:solidFill>
                            <a:schemeClr val="dk1"/>
                          </a:solidFill>
                          <a:latin typeface="Roboto Condensed"/>
                          <a:ea typeface="Roboto Condensed"/>
                          <a:cs typeface="Roboto Condensed"/>
                          <a:sym typeface="Roboto Condensed"/>
                        </a:rPr>
                        <a:t>Body Mass Index (BMI)</a:t>
                      </a:r>
                      <a:endParaRPr sz="14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189800">
                <a:tc>
                  <a:txBody>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oboto Condensed"/>
                          <a:ea typeface="Roboto Condensed"/>
                          <a:cs typeface="Roboto Condensed"/>
                          <a:sym typeface="Roboto Condensed"/>
                        </a:rPr>
                        <a:t>Smoking</a:t>
                      </a:r>
                      <a:endParaRPr sz="1400" u="none" cap="none" strike="noStrike"/>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rowSpan="16">
                  <a:txBody>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dk1"/>
                          </a:solidFill>
                          <a:latin typeface="Roboto Condensed"/>
                          <a:ea typeface="Roboto Condensed"/>
                          <a:cs typeface="Roboto Condensed"/>
                          <a:sym typeface="Roboto Condensed"/>
                        </a:rPr>
                        <a:t>Categorical</a:t>
                      </a:r>
                      <a:endParaRPr sz="1400" u="none" cap="none" strike="noStrike"/>
                    </a:p>
                  </a:txBody>
                  <a:tcPr marT="11850" marB="11850" marR="71175" marL="71175" anchor="ctr">
                    <a:lnT cap="flat" cmpd="sng" w="12700">
                      <a:solidFill>
                        <a:srgbClr val="006699"/>
                      </a:solidFill>
                      <a:prstDash val="solid"/>
                      <a:round/>
                      <a:headEnd len="sm" w="sm" type="none"/>
                      <a:tailEnd len="sm" w="sm" type="none"/>
                    </a:lnT>
                    <a:solidFill>
                      <a:schemeClr val="accent2"/>
                    </a:solidFill>
                  </a:tcPr>
                </a:tc>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Roboto Condensed"/>
                          <a:ea typeface="Roboto Condensed"/>
                          <a:cs typeface="Roboto Condensed"/>
                          <a:sym typeface="Roboto Condensed"/>
                        </a:rPr>
                        <a:t>Smoked at least 100 cigarettes in your entire life</a:t>
                      </a:r>
                      <a:endParaRPr sz="12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r>
              <a:tr h="189800">
                <a:tc>
                  <a:txBody>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oboto Condensed"/>
                          <a:ea typeface="Roboto Condensed"/>
                          <a:cs typeface="Roboto Condensed"/>
                          <a:sym typeface="Roboto Condensed"/>
                        </a:rPr>
                        <a:t>AlcoholDrinking</a:t>
                      </a:r>
                      <a:endParaRPr b="0" i="0" sz="14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vMerge="1"/>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Roboto Condensed"/>
                          <a:ea typeface="Roboto Condensed"/>
                          <a:cs typeface="Roboto Condensed"/>
                          <a:sym typeface="Roboto Condensed"/>
                        </a:rPr>
                        <a:t>Heavy drinkers (adult men &gt; 14, adult women &gt; 7 drinks per week)</a:t>
                      </a:r>
                      <a:endParaRPr sz="12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189800">
                <a:tc>
                  <a:txBody>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oboto Condensed"/>
                          <a:ea typeface="Roboto Condensed"/>
                          <a:cs typeface="Roboto Condensed"/>
                          <a:sym typeface="Roboto Condensed"/>
                        </a:rPr>
                        <a:t>Stroke</a:t>
                      </a:r>
                      <a:endParaRPr sz="1400" u="none" cap="none" strike="noStrike"/>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vMerge="1"/>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Roboto Condensed"/>
                          <a:ea typeface="Roboto Condensed"/>
                          <a:cs typeface="Roboto Condensed"/>
                          <a:sym typeface="Roboto Condensed"/>
                        </a:rPr>
                        <a:t>Had a stroke</a:t>
                      </a:r>
                      <a:endParaRPr sz="12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189800">
                <a:tc>
                  <a:txBody>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oboto Condensed"/>
                          <a:ea typeface="Roboto Condensed"/>
                          <a:cs typeface="Roboto Condensed"/>
                          <a:sym typeface="Roboto Condensed"/>
                        </a:rPr>
                        <a:t>PhysicalHealth</a:t>
                      </a:r>
                      <a:endParaRPr b="0" i="0" sz="14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vMerge="1"/>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Roboto Condensed"/>
                          <a:ea typeface="Roboto Condensed"/>
                          <a:cs typeface="Roboto Condensed"/>
                          <a:sym typeface="Roboto Condensed"/>
                        </a:rPr>
                        <a:t>Number of days the physical health not good (30 days)</a:t>
                      </a:r>
                      <a:endParaRPr sz="12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189800">
                <a:tc>
                  <a:txBody>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oboto Condensed"/>
                          <a:ea typeface="Roboto Condensed"/>
                          <a:cs typeface="Roboto Condensed"/>
                          <a:sym typeface="Roboto Condensed"/>
                        </a:rPr>
                        <a:t>MentalHealth</a:t>
                      </a:r>
                      <a:endParaRPr b="0" i="0" sz="14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vMerge="1"/>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Roboto Condensed"/>
                          <a:ea typeface="Roboto Condensed"/>
                          <a:cs typeface="Roboto Condensed"/>
                          <a:sym typeface="Roboto Condensed"/>
                        </a:rPr>
                        <a:t>Number of days the mental health not good (30 days)</a:t>
                      </a:r>
                      <a:endParaRPr sz="12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189800">
                <a:tc>
                  <a:txBody>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oboto Condensed"/>
                          <a:ea typeface="Roboto Condensed"/>
                          <a:cs typeface="Roboto Condensed"/>
                          <a:sym typeface="Roboto Condensed"/>
                        </a:rPr>
                        <a:t>DiffWalking</a:t>
                      </a:r>
                      <a:endParaRPr b="0" i="0" sz="14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vMerge="1"/>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Roboto Condensed"/>
                          <a:ea typeface="Roboto Condensed"/>
                          <a:cs typeface="Roboto Condensed"/>
                          <a:sym typeface="Roboto Condensed"/>
                        </a:rPr>
                        <a:t>Serious difficulty walking or climbing stairs</a:t>
                      </a:r>
                      <a:endParaRPr sz="12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189800">
                <a:tc>
                  <a:txBody>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oboto Condensed"/>
                          <a:ea typeface="Roboto Condensed"/>
                          <a:cs typeface="Roboto Condensed"/>
                          <a:sym typeface="Roboto Condensed"/>
                        </a:rPr>
                        <a:t>Sex</a:t>
                      </a:r>
                      <a:endParaRPr sz="1400" u="none" cap="none" strike="noStrike"/>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vMerge="1"/>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Roboto Condensed"/>
                          <a:ea typeface="Roboto Condensed"/>
                          <a:cs typeface="Roboto Condensed"/>
                          <a:sym typeface="Roboto Condensed"/>
                        </a:rPr>
                        <a:t>Male or Female</a:t>
                      </a:r>
                      <a:endParaRPr sz="12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189800">
                <a:tc>
                  <a:txBody>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oboto Condensed"/>
                          <a:ea typeface="Roboto Condensed"/>
                          <a:cs typeface="Roboto Condensed"/>
                          <a:sym typeface="Roboto Condensed"/>
                        </a:rPr>
                        <a:t>AgeCategory</a:t>
                      </a:r>
                      <a:endParaRPr b="0" i="0" sz="14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vMerge="1"/>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Roboto Condensed"/>
                          <a:ea typeface="Roboto Condensed"/>
                          <a:cs typeface="Roboto Condensed"/>
                          <a:sym typeface="Roboto Condensed"/>
                        </a:rPr>
                        <a:t>Fourteen-level age category</a:t>
                      </a:r>
                      <a:endParaRPr sz="12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189800">
                <a:tc>
                  <a:txBody>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oboto Condensed"/>
                          <a:ea typeface="Roboto Condensed"/>
                          <a:cs typeface="Roboto Condensed"/>
                          <a:sym typeface="Roboto Condensed"/>
                        </a:rPr>
                        <a:t>Race</a:t>
                      </a:r>
                      <a:endParaRPr sz="1400" u="none" cap="none" strike="noStrike"/>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vMerge="1"/>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Roboto Condensed"/>
                          <a:ea typeface="Roboto Condensed"/>
                          <a:cs typeface="Roboto Condensed"/>
                          <a:sym typeface="Roboto Condensed"/>
                        </a:rPr>
                        <a:t>Imputed race/ethnicity value</a:t>
                      </a:r>
                      <a:endParaRPr sz="12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189800">
                <a:tc>
                  <a:txBody>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oboto Condensed"/>
                          <a:ea typeface="Roboto Condensed"/>
                          <a:cs typeface="Roboto Condensed"/>
                          <a:sym typeface="Roboto Condensed"/>
                        </a:rPr>
                        <a:t>Diabetic</a:t>
                      </a:r>
                      <a:endParaRPr sz="1400" u="none" cap="none" strike="noStrike"/>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vMerge="1"/>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Roboto Condensed"/>
                          <a:ea typeface="Roboto Condensed"/>
                          <a:cs typeface="Roboto Condensed"/>
                          <a:sym typeface="Roboto Condensed"/>
                        </a:rPr>
                        <a:t>(Ever told) (you had) diabetes?</a:t>
                      </a:r>
                      <a:endParaRPr sz="12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189800">
                <a:tc>
                  <a:txBody>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oboto Condensed"/>
                          <a:ea typeface="Roboto Condensed"/>
                          <a:cs typeface="Roboto Condensed"/>
                          <a:sym typeface="Roboto Condensed"/>
                        </a:rPr>
                        <a:t>PhysicalActivity</a:t>
                      </a:r>
                      <a:endParaRPr b="0" i="0" sz="14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vMerge="1"/>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Roboto Condensed"/>
                          <a:ea typeface="Roboto Condensed"/>
                          <a:cs typeface="Roboto Condensed"/>
                          <a:sym typeface="Roboto Condensed"/>
                        </a:rPr>
                        <a:t>Adults who reported doing physical activity or exercise during the past 30 days</a:t>
                      </a:r>
                      <a:endParaRPr sz="12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189800">
                <a:tc>
                  <a:txBody>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oboto Condensed"/>
                          <a:ea typeface="Roboto Condensed"/>
                          <a:cs typeface="Roboto Condensed"/>
                          <a:sym typeface="Roboto Condensed"/>
                        </a:rPr>
                        <a:t>GenHealth</a:t>
                      </a:r>
                      <a:endParaRPr b="0" i="0" sz="14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vMerge="1"/>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Roboto Condensed"/>
                          <a:ea typeface="Roboto Condensed"/>
                          <a:cs typeface="Roboto Condensed"/>
                          <a:sym typeface="Roboto Condensed"/>
                        </a:rPr>
                        <a:t>Would you say that in general your health is...</a:t>
                      </a:r>
                      <a:endParaRPr sz="12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189800">
                <a:tc>
                  <a:txBody>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oboto Condensed"/>
                          <a:ea typeface="Roboto Condensed"/>
                          <a:cs typeface="Roboto Condensed"/>
                          <a:sym typeface="Roboto Condensed"/>
                        </a:rPr>
                        <a:t>SleepTime</a:t>
                      </a:r>
                      <a:endParaRPr b="0" i="0" sz="14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vMerge="1"/>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Roboto Condensed"/>
                          <a:ea typeface="Roboto Condensed"/>
                          <a:cs typeface="Roboto Condensed"/>
                          <a:sym typeface="Roboto Condensed"/>
                        </a:rPr>
                        <a:t>On average, how many hours of sleep do you get?</a:t>
                      </a:r>
                      <a:endParaRPr sz="12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189800">
                <a:tc>
                  <a:txBody>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oboto Condensed"/>
                          <a:ea typeface="Roboto Condensed"/>
                          <a:cs typeface="Roboto Condensed"/>
                          <a:sym typeface="Roboto Condensed"/>
                        </a:rPr>
                        <a:t>Asthma</a:t>
                      </a:r>
                      <a:endParaRPr sz="1400" u="none" cap="none" strike="noStrike"/>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vMerge="1"/>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Roboto Condensed"/>
                          <a:ea typeface="Roboto Condensed"/>
                          <a:cs typeface="Roboto Condensed"/>
                          <a:sym typeface="Roboto Condensed"/>
                        </a:rPr>
                        <a:t>(Ever told) (you had) asthma?</a:t>
                      </a:r>
                      <a:endParaRPr sz="12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189800">
                <a:tc>
                  <a:txBody>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oboto Condensed"/>
                          <a:ea typeface="Roboto Condensed"/>
                          <a:cs typeface="Roboto Condensed"/>
                          <a:sym typeface="Roboto Condensed"/>
                        </a:rPr>
                        <a:t>KidneyDisease</a:t>
                      </a:r>
                      <a:endParaRPr b="0" i="0" sz="14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solidFill>
                      <a:schemeClr val="accent2"/>
                    </a:solidFill>
                  </a:tcPr>
                </a:tc>
                <a:tc vMerge="1"/>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Roboto Condensed"/>
                          <a:ea typeface="Roboto Condensed"/>
                          <a:cs typeface="Roboto Condensed"/>
                          <a:sym typeface="Roboto Condensed"/>
                        </a:rPr>
                        <a:t>Whether the person has Kidney Disease</a:t>
                      </a:r>
                      <a:endParaRPr sz="12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lnB cap="flat" cmpd="sng" w="12700">
                      <a:solidFill>
                        <a:srgbClr val="006699"/>
                      </a:solidFill>
                      <a:prstDash val="solid"/>
                      <a:round/>
                      <a:headEnd len="sm" w="sm" type="none"/>
                      <a:tailEnd len="sm" w="sm" type="none"/>
                    </a:lnB>
                  </a:tcPr>
                </a:tc>
              </a:tr>
              <a:tr h="189800">
                <a:tc>
                  <a:txBody>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Roboto Condensed"/>
                          <a:ea typeface="Roboto Condensed"/>
                          <a:cs typeface="Roboto Condensed"/>
                          <a:sym typeface="Roboto Condensed"/>
                        </a:rPr>
                        <a:t>SkinCancer</a:t>
                      </a:r>
                      <a:endParaRPr b="0" i="0" sz="14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solidFill>
                      <a:schemeClr val="accent2"/>
                    </a:solidFill>
                  </a:tcPr>
                </a:tc>
                <a:tc vMerge="1"/>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Roboto Condensed"/>
                          <a:ea typeface="Roboto Condensed"/>
                          <a:cs typeface="Roboto Condensed"/>
                          <a:sym typeface="Roboto Condensed"/>
                        </a:rPr>
                        <a:t>(Ever told) (you had) skin cancer?</a:t>
                      </a:r>
                      <a:endParaRPr sz="1200" u="none" cap="none" strike="noStrike">
                        <a:solidFill>
                          <a:schemeClr val="dk1"/>
                        </a:solidFill>
                        <a:latin typeface="Roboto Condensed"/>
                        <a:ea typeface="Roboto Condensed"/>
                        <a:cs typeface="Roboto Condensed"/>
                        <a:sym typeface="Roboto Condensed"/>
                      </a:endParaRPr>
                    </a:p>
                  </a:txBody>
                  <a:tcPr marT="11850" marB="11850" marR="71175" marL="71175" anchor="ctr">
                    <a:lnT cap="flat" cmpd="sng" w="12700">
                      <a:solidFill>
                        <a:srgbClr val="006699"/>
                      </a:solidFill>
                      <a:prstDash val="solid"/>
                      <a:round/>
                      <a:headEnd len="sm" w="sm" type="none"/>
                      <a:tailEnd len="sm" w="sm" type="none"/>
                    </a:lnT>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9" name="Shape 3109"/>
        <p:cNvGrpSpPr/>
        <p:nvPr/>
      </p:nvGrpSpPr>
      <p:grpSpPr>
        <a:xfrm>
          <a:off x="0" y="0"/>
          <a:ext cx="0" cy="0"/>
          <a:chOff x="0" y="0"/>
          <a:chExt cx="0" cy="0"/>
        </a:xfrm>
      </p:grpSpPr>
      <p:sp>
        <p:nvSpPr>
          <p:cNvPr id="3110" name="Google Shape;3110;p7"/>
          <p:cNvSpPr txBox="1"/>
          <p:nvPr>
            <p:ph idx="1" type="subTitle"/>
          </p:nvPr>
        </p:nvSpPr>
        <p:spPr>
          <a:xfrm>
            <a:off x="5196420" y="2456275"/>
            <a:ext cx="3300300" cy="2103000"/>
          </a:xfrm>
          <a:prstGeom prst="rect">
            <a:avLst/>
          </a:prstGeom>
          <a:noFill/>
          <a:ln>
            <a:noFill/>
          </a:ln>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SzPts val="1600"/>
              <a:buChar char="●"/>
            </a:pPr>
            <a:r>
              <a:rPr lang="en" sz="1600"/>
              <a:t>Drop Heart Disease Label and perform Clustering</a:t>
            </a:r>
            <a:endParaRPr/>
          </a:p>
          <a:p>
            <a:pPr indent="-330200" lvl="0" marL="457200" rtl="0" algn="l">
              <a:lnSpc>
                <a:spcPct val="100000"/>
              </a:lnSpc>
              <a:spcBef>
                <a:spcPts val="0"/>
              </a:spcBef>
              <a:spcAft>
                <a:spcPts val="0"/>
              </a:spcAft>
              <a:buSzPts val="1600"/>
              <a:buChar char="●"/>
            </a:pPr>
            <a:r>
              <a:rPr lang="en" sz="1600"/>
              <a:t>Detect outliers in the data, remove them</a:t>
            </a:r>
            <a:endParaRPr sz="1600"/>
          </a:p>
          <a:p>
            <a:pPr indent="-330200" lvl="0" marL="457200" rtl="0" algn="l">
              <a:lnSpc>
                <a:spcPct val="100000"/>
              </a:lnSpc>
              <a:spcBef>
                <a:spcPts val="0"/>
              </a:spcBef>
              <a:spcAft>
                <a:spcPts val="0"/>
              </a:spcAft>
              <a:buSzPts val="1600"/>
              <a:buChar char="●"/>
            </a:pPr>
            <a:r>
              <a:rPr lang="en" sz="1600"/>
              <a:t>Perform clustering on the clean data and label them</a:t>
            </a:r>
            <a:endParaRPr sz="1600"/>
          </a:p>
          <a:p>
            <a:pPr indent="-330200" lvl="0" marL="457200" rtl="0" algn="l">
              <a:lnSpc>
                <a:spcPct val="100000"/>
              </a:lnSpc>
              <a:spcBef>
                <a:spcPts val="0"/>
              </a:spcBef>
              <a:spcAft>
                <a:spcPts val="0"/>
              </a:spcAft>
              <a:buSzPts val="1600"/>
              <a:buChar char="●"/>
            </a:pPr>
            <a:r>
              <a:rPr lang="en" sz="1600"/>
              <a:t>Compare it with the actual label</a:t>
            </a:r>
            <a:endParaRPr/>
          </a:p>
          <a:p>
            <a:pPr indent="0" lvl="0" marL="457200" rtl="0" algn="l">
              <a:lnSpc>
                <a:spcPct val="100000"/>
              </a:lnSpc>
              <a:spcBef>
                <a:spcPts val="0"/>
              </a:spcBef>
              <a:spcAft>
                <a:spcPts val="0"/>
              </a:spcAft>
              <a:buSzPts val="1800"/>
              <a:buNone/>
            </a:pPr>
            <a:r>
              <a:t/>
            </a:r>
            <a:endParaRPr sz="1600"/>
          </a:p>
        </p:txBody>
      </p:sp>
      <p:sp>
        <p:nvSpPr>
          <p:cNvPr id="3111" name="Google Shape;3111;p7"/>
          <p:cNvSpPr txBox="1"/>
          <p:nvPr>
            <p:ph type="ctrTitle"/>
          </p:nvPr>
        </p:nvSpPr>
        <p:spPr>
          <a:xfrm>
            <a:off x="2377500" y="422850"/>
            <a:ext cx="4389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Sub-tasks</a:t>
            </a:r>
            <a:endParaRPr/>
          </a:p>
        </p:txBody>
      </p:sp>
      <p:sp>
        <p:nvSpPr>
          <p:cNvPr id="3112" name="Google Shape;3112;p7"/>
          <p:cNvSpPr txBox="1"/>
          <p:nvPr>
            <p:ph idx="2" type="subTitle"/>
          </p:nvPr>
        </p:nvSpPr>
        <p:spPr>
          <a:xfrm>
            <a:off x="5347520" y="1905400"/>
            <a:ext cx="2719500" cy="530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000"/>
              <a:buNone/>
            </a:pPr>
            <a:r>
              <a:t/>
            </a:r>
            <a:endParaRPr/>
          </a:p>
          <a:p>
            <a:pPr indent="0" lvl="0" marL="0" rtl="0" algn="ctr">
              <a:lnSpc>
                <a:spcPct val="100000"/>
              </a:lnSpc>
              <a:spcBef>
                <a:spcPts val="0"/>
              </a:spcBef>
              <a:spcAft>
                <a:spcPts val="0"/>
              </a:spcAft>
              <a:buSzPts val="2000"/>
              <a:buNone/>
            </a:pPr>
            <a:r>
              <a:rPr lang="en"/>
              <a:t>Clustering Problem</a:t>
            </a:r>
            <a:endParaRPr/>
          </a:p>
        </p:txBody>
      </p:sp>
      <p:sp>
        <p:nvSpPr>
          <p:cNvPr id="3113" name="Google Shape;3113;p7"/>
          <p:cNvSpPr txBox="1"/>
          <p:nvPr>
            <p:ph idx="3" type="subTitle"/>
          </p:nvPr>
        </p:nvSpPr>
        <p:spPr>
          <a:xfrm>
            <a:off x="910180" y="2534305"/>
            <a:ext cx="3300300" cy="2103000"/>
          </a:xfrm>
          <a:prstGeom prst="rect">
            <a:avLst/>
          </a:prstGeom>
          <a:noFill/>
          <a:ln>
            <a:noFill/>
          </a:ln>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SzPts val="1600"/>
              <a:buChar char="●"/>
            </a:pPr>
            <a:r>
              <a:rPr lang="en" sz="1600"/>
              <a:t>Use Personal Key Indicators and classify whether they have heart disease or not</a:t>
            </a:r>
            <a:endParaRPr/>
          </a:p>
          <a:p>
            <a:pPr indent="-330200" lvl="0" marL="457200" rtl="0" algn="l">
              <a:lnSpc>
                <a:spcPct val="100000"/>
              </a:lnSpc>
              <a:spcBef>
                <a:spcPts val="0"/>
              </a:spcBef>
              <a:spcAft>
                <a:spcPts val="0"/>
              </a:spcAft>
              <a:buSzPts val="1600"/>
              <a:buChar char="●"/>
            </a:pPr>
            <a:r>
              <a:rPr lang="en" sz="1600"/>
              <a:t>Perform Data Preparation, Modelling and Evaluation</a:t>
            </a:r>
            <a:endParaRPr sz="1600"/>
          </a:p>
        </p:txBody>
      </p:sp>
      <p:sp>
        <p:nvSpPr>
          <p:cNvPr id="3114" name="Google Shape;3114;p7"/>
          <p:cNvSpPr txBox="1"/>
          <p:nvPr>
            <p:ph idx="4" type="subTitle"/>
          </p:nvPr>
        </p:nvSpPr>
        <p:spPr>
          <a:xfrm>
            <a:off x="1200580" y="1905389"/>
            <a:ext cx="2719500" cy="530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000"/>
              <a:buNone/>
            </a:pPr>
            <a:r>
              <a:t/>
            </a:r>
            <a:endParaRPr/>
          </a:p>
          <a:p>
            <a:pPr indent="0" lvl="0" marL="0" rtl="0" algn="ctr">
              <a:lnSpc>
                <a:spcPct val="100000"/>
              </a:lnSpc>
              <a:spcBef>
                <a:spcPts val="0"/>
              </a:spcBef>
              <a:spcAft>
                <a:spcPts val="0"/>
              </a:spcAft>
              <a:buSzPts val="2000"/>
              <a:buNone/>
            </a:pPr>
            <a:r>
              <a:rPr lang="en"/>
              <a:t>Classification Problem</a:t>
            </a:r>
            <a:endParaRPr/>
          </a:p>
        </p:txBody>
      </p:sp>
      <p:grpSp>
        <p:nvGrpSpPr>
          <p:cNvPr id="3115" name="Google Shape;3115;p7"/>
          <p:cNvGrpSpPr/>
          <p:nvPr/>
        </p:nvGrpSpPr>
        <p:grpSpPr>
          <a:xfrm>
            <a:off x="2215625" y="1444915"/>
            <a:ext cx="689313" cy="603775"/>
            <a:chOff x="5791630" y="1686742"/>
            <a:chExt cx="689313" cy="603775"/>
          </a:xfrm>
        </p:grpSpPr>
        <p:sp>
          <p:nvSpPr>
            <p:cNvPr id="3116" name="Google Shape;3116;p7"/>
            <p:cNvSpPr/>
            <p:nvPr/>
          </p:nvSpPr>
          <p:spPr>
            <a:xfrm>
              <a:off x="5791630" y="1686742"/>
              <a:ext cx="689313" cy="603775"/>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117" name="Google Shape;3117;p7"/>
            <p:cNvSpPr/>
            <p:nvPr/>
          </p:nvSpPr>
          <p:spPr>
            <a:xfrm>
              <a:off x="5817971" y="1708843"/>
              <a:ext cx="636600" cy="5595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18" name="Google Shape;3118;p7"/>
          <p:cNvGrpSpPr/>
          <p:nvPr/>
        </p:nvGrpSpPr>
        <p:grpSpPr>
          <a:xfrm>
            <a:off x="6257273" y="1440807"/>
            <a:ext cx="689313" cy="603775"/>
            <a:chOff x="5791630" y="1686742"/>
            <a:chExt cx="689313" cy="603775"/>
          </a:xfrm>
        </p:grpSpPr>
        <p:sp>
          <p:nvSpPr>
            <p:cNvPr id="3119" name="Google Shape;3119;p7"/>
            <p:cNvSpPr/>
            <p:nvPr/>
          </p:nvSpPr>
          <p:spPr>
            <a:xfrm>
              <a:off x="5791630" y="1686742"/>
              <a:ext cx="689313" cy="603775"/>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120" name="Google Shape;3120;p7"/>
            <p:cNvSpPr/>
            <p:nvPr/>
          </p:nvSpPr>
          <p:spPr>
            <a:xfrm>
              <a:off x="5817971" y="1708843"/>
              <a:ext cx="636600" cy="5595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21" name="Google Shape;3121;p7"/>
          <p:cNvSpPr txBox="1"/>
          <p:nvPr/>
        </p:nvSpPr>
        <p:spPr>
          <a:xfrm>
            <a:off x="6257268" y="1542021"/>
            <a:ext cx="689400" cy="435279"/>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rgbClr val="0A1533"/>
                </a:solidFill>
                <a:latin typeface="Neucha"/>
                <a:ea typeface="Neucha"/>
                <a:cs typeface="Neucha"/>
                <a:sym typeface="Neucha"/>
              </a:rPr>
              <a:t>2</a:t>
            </a:r>
            <a:endParaRPr b="1" i="0" sz="3000" u="none" cap="none" strike="noStrike">
              <a:solidFill>
                <a:srgbClr val="0A1533"/>
              </a:solidFill>
              <a:latin typeface="Neucha"/>
              <a:ea typeface="Neucha"/>
              <a:cs typeface="Neucha"/>
              <a:sym typeface="Neucha"/>
            </a:endParaRPr>
          </a:p>
        </p:txBody>
      </p:sp>
      <p:sp>
        <p:nvSpPr>
          <p:cNvPr id="3122" name="Google Shape;3122;p7"/>
          <p:cNvSpPr txBox="1"/>
          <p:nvPr/>
        </p:nvSpPr>
        <p:spPr>
          <a:xfrm>
            <a:off x="2189166" y="1545135"/>
            <a:ext cx="689400" cy="435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rgbClr val="0A1533"/>
                </a:solidFill>
                <a:latin typeface="Neucha"/>
                <a:ea typeface="Neucha"/>
                <a:cs typeface="Neucha"/>
                <a:sym typeface="Neucha"/>
              </a:rPr>
              <a:t>1</a:t>
            </a:r>
            <a:endParaRPr b="1" i="0" sz="3000" u="none" cap="none" strike="noStrike">
              <a:solidFill>
                <a:srgbClr val="0A1533"/>
              </a:solidFill>
              <a:latin typeface="Neucha"/>
              <a:ea typeface="Neucha"/>
              <a:cs typeface="Neucha"/>
              <a:sym typeface="Neuch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6" name="Shape 3126"/>
        <p:cNvGrpSpPr/>
        <p:nvPr/>
      </p:nvGrpSpPr>
      <p:grpSpPr>
        <a:xfrm>
          <a:off x="0" y="0"/>
          <a:ext cx="0" cy="0"/>
          <a:chOff x="0" y="0"/>
          <a:chExt cx="0" cy="0"/>
        </a:xfrm>
      </p:grpSpPr>
      <p:grpSp>
        <p:nvGrpSpPr>
          <p:cNvPr id="3127" name="Google Shape;3127;p8"/>
          <p:cNvGrpSpPr/>
          <p:nvPr/>
        </p:nvGrpSpPr>
        <p:grpSpPr>
          <a:xfrm>
            <a:off x="4095158" y="1452683"/>
            <a:ext cx="953679" cy="953690"/>
            <a:chOff x="2768600" y="1372700"/>
            <a:chExt cx="794203" cy="627015"/>
          </a:xfrm>
        </p:grpSpPr>
        <p:sp>
          <p:nvSpPr>
            <p:cNvPr id="3128" name="Google Shape;3128;p8"/>
            <p:cNvSpPr/>
            <p:nvPr/>
          </p:nvSpPr>
          <p:spPr>
            <a:xfrm>
              <a:off x="2768600" y="1372700"/>
              <a:ext cx="794203" cy="627015"/>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129" name="Google Shape;3129;p8"/>
            <p:cNvSpPr/>
            <p:nvPr/>
          </p:nvSpPr>
          <p:spPr>
            <a:xfrm>
              <a:off x="2798950" y="1395650"/>
              <a:ext cx="733500" cy="58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30" name="Google Shape;3130;p8"/>
          <p:cNvSpPr txBox="1"/>
          <p:nvPr>
            <p:ph idx="1" type="subTitle"/>
          </p:nvPr>
        </p:nvSpPr>
        <p:spPr>
          <a:xfrm>
            <a:off x="2849525" y="2996692"/>
            <a:ext cx="3452037" cy="914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800"/>
              <a:buNone/>
            </a:pPr>
            <a:r>
              <a:rPr lang="en"/>
              <a:t>Label Prediction</a:t>
            </a:r>
            <a:endParaRPr/>
          </a:p>
          <a:p>
            <a:pPr indent="0" lvl="0" marL="0" rtl="0" algn="ctr">
              <a:lnSpc>
                <a:spcPct val="100000"/>
              </a:lnSpc>
              <a:spcBef>
                <a:spcPts val="0"/>
              </a:spcBef>
              <a:spcAft>
                <a:spcPts val="0"/>
              </a:spcAft>
              <a:buSzPts val="1800"/>
              <a:buNone/>
            </a:pPr>
            <a:r>
              <a:rPr lang="en"/>
              <a:t>Classification Problem</a:t>
            </a:r>
            <a:endParaRPr/>
          </a:p>
          <a:p>
            <a:pPr indent="0" lvl="0" marL="0" rtl="0" algn="ctr">
              <a:lnSpc>
                <a:spcPct val="100000"/>
              </a:lnSpc>
              <a:spcBef>
                <a:spcPts val="0"/>
              </a:spcBef>
              <a:spcAft>
                <a:spcPts val="0"/>
              </a:spcAft>
              <a:buSzPts val="1800"/>
              <a:buNone/>
            </a:pPr>
            <a:r>
              <a:t/>
            </a:r>
            <a:endParaRPr/>
          </a:p>
          <a:p>
            <a:pPr indent="0" lvl="0" marL="0" rtl="0" algn="ctr">
              <a:lnSpc>
                <a:spcPct val="100000"/>
              </a:lnSpc>
              <a:spcBef>
                <a:spcPts val="0"/>
              </a:spcBef>
              <a:spcAft>
                <a:spcPts val="0"/>
              </a:spcAft>
              <a:buSzPts val="1800"/>
              <a:buNone/>
            </a:pPr>
            <a:r>
              <a:t/>
            </a:r>
            <a:endParaRPr/>
          </a:p>
        </p:txBody>
      </p:sp>
      <p:sp>
        <p:nvSpPr>
          <p:cNvPr id="3131" name="Google Shape;3131;p8"/>
          <p:cNvSpPr txBox="1"/>
          <p:nvPr>
            <p:ph type="ctrTitle"/>
          </p:nvPr>
        </p:nvSpPr>
        <p:spPr>
          <a:xfrm>
            <a:off x="2220750" y="2480250"/>
            <a:ext cx="4702500" cy="640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000"/>
              <a:buNone/>
            </a:pPr>
            <a:r>
              <a:rPr lang="en"/>
              <a:t>Approach</a:t>
            </a:r>
            <a:endParaRPr/>
          </a:p>
        </p:txBody>
      </p:sp>
      <p:sp>
        <p:nvSpPr>
          <p:cNvPr id="3132" name="Google Shape;3132;p8"/>
          <p:cNvSpPr txBox="1"/>
          <p:nvPr>
            <p:ph idx="2" type="title"/>
          </p:nvPr>
        </p:nvSpPr>
        <p:spPr>
          <a:xfrm>
            <a:off x="3963000" y="1558320"/>
            <a:ext cx="1218000" cy="746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000"/>
              <a:buNone/>
            </a:pPr>
            <a:r>
              <a:rPr lang="en"/>
              <a:t>02</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136" name="Shape 3136"/>
        <p:cNvGrpSpPr/>
        <p:nvPr/>
      </p:nvGrpSpPr>
      <p:grpSpPr>
        <a:xfrm>
          <a:off x="0" y="0"/>
          <a:ext cx="0" cy="0"/>
          <a:chOff x="0" y="0"/>
          <a:chExt cx="0" cy="0"/>
        </a:xfrm>
      </p:grpSpPr>
      <p:sp>
        <p:nvSpPr>
          <p:cNvPr id="3137" name="Google Shape;3137;g123dee3dcf1_0_178"/>
          <p:cNvSpPr txBox="1"/>
          <p:nvPr>
            <p:ph type="ctrTitle"/>
          </p:nvPr>
        </p:nvSpPr>
        <p:spPr>
          <a:xfrm>
            <a:off x="2377500" y="163300"/>
            <a:ext cx="4389000" cy="64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000"/>
              <a:buNone/>
            </a:pPr>
            <a:r>
              <a:rPr lang="en"/>
              <a:t>Process Flow</a:t>
            </a:r>
            <a:endParaRPr/>
          </a:p>
        </p:txBody>
      </p:sp>
      <p:sp>
        <p:nvSpPr>
          <p:cNvPr id="3138" name="Google Shape;3138;g123dee3dcf1_0_178"/>
          <p:cNvSpPr txBox="1"/>
          <p:nvPr>
            <p:ph idx="4294967295" type="subTitle"/>
          </p:nvPr>
        </p:nvSpPr>
        <p:spPr>
          <a:xfrm>
            <a:off x="1683560" y="1298713"/>
            <a:ext cx="1638900" cy="777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Roboto Condensed"/>
              <a:buNone/>
            </a:pPr>
            <a:r>
              <a:rPr b="0" i="0" lang="en" sz="1800" u="none" cap="none" strike="noStrike">
                <a:solidFill>
                  <a:schemeClr val="dk1"/>
                </a:solidFill>
                <a:latin typeface="Roboto Condensed"/>
                <a:ea typeface="Roboto Condensed"/>
                <a:cs typeface="Roboto Condensed"/>
                <a:sym typeface="Roboto Condensed"/>
              </a:rPr>
              <a:t>Classification Problem</a:t>
            </a:r>
            <a:endParaRPr b="0" i="0" sz="1800" u="none" cap="none" strike="noStrike">
              <a:solidFill>
                <a:schemeClr val="dk1"/>
              </a:solidFill>
              <a:latin typeface="Roboto Condensed"/>
              <a:ea typeface="Roboto Condensed"/>
              <a:cs typeface="Roboto Condensed"/>
              <a:sym typeface="Roboto Condensed"/>
            </a:endParaRPr>
          </a:p>
        </p:txBody>
      </p:sp>
      <p:sp>
        <p:nvSpPr>
          <p:cNvPr id="3139" name="Google Shape;3139;g123dee3dcf1_0_178"/>
          <p:cNvSpPr txBox="1"/>
          <p:nvPr>
            <p:ph idx="4294967295" type="subTitle"/>
          </p:nvPr>
        </p:nvSpPr>
        <p:spPr>
          <a:xfrm>
            <a:off x="1680935" y="3147019"/>
            <a:ext cx="1636800" cy="777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Roboto Condensed"/>
              <a:buNone/>
            </a:pPr>
            <a:r>
              <a:rPr b="0" i="0" lang="en" sz="1800" u="none" cap="none" strike="noStrike">
                <a:solidFill>
                  <a:schemeClr val="dk1"/>
                </a:solidFill>
                <a:latin typeface="Roboto Condensed"/>
                <a:ea typeface="Roboto Condensed"/>
                <a:cs typeface="Roboto Condensed"/>
                <a:sym typeface="Roboto Condensed"/>
              </a:rPr>
              <a:t>Unsupervised Learning</a:t>
            </a:r>
            <a:endParaRPr b="0" i="0" sz="1800" u="none" cap="none" strike="noStrike">
              <a:solidFill>
                <a:schemeClr val="dk1"/>
              </a:solidFill>
              <a:latin typeface="Roboto Condensed"/>
              <a:ea typeface="Roboto Condensed"/>
              <a:cs typeface="Roboto Condensed"/>
              <a:sym typeface="Roboto Condensed"/>
            </a:endParaRPr>
          </a:p>
        </p:txBody>
      </p:sp>
      <p:grpSp>
        <p:nvGrpSpPr>
          <p:cNvPr id="3140" name="Google Shape;3140;g123dee3dcf1_0_178"/>
          <p:cNvGrpSpPr/>
          <p:nvPr/>
        </p:nvGrpSpPr>
        <p:grpSpPr>
          <a:xfrm>
            <a:off x="239080" y="2222781"/>
            <a:ext cx="893789" cy="939062"/>
            <a:chOff x="4059576" y="1862625"/>
            <a:chExt cx="1475386" cy="1272959"/>
          </a:xfrm>
        </p:grpSpPr>
        <p:grpSp>
          <p:nvGrpSpPr>
            <p:cNvPr id="3141" name="Google Shape;3141;g123dee3dcf1_0_178"/>
            <p:cNvGrpSpPr/>
            <p:nvPr/>
          </p:nvGrpSpPr>
          <p:grpSpPr>
            <a:xfrm>
              <a:off x="4063267" y="2122571"/>
              <a:ext cx="1089619" cy="1013013"/>
              <a:chOff x="2788677" y="1319562"/>
              <a:chExt cx="795168" cy="669009"/>
            </a:xfrm>
          </p:grpSpPr>
          <p:sp>
            <p:nvSpPr>
              <p:cNvPr id="3142" name="Google Shape;3142;g123dee3dcf1_0_178"/>
              <p:cNvSpPr/>
              <p:nvPr/>
            </p:nvSpPr>
            <p:spPr>
              <a:xfrm>
                <a:off x="2789642" y="1319562"/>
                <a:ext cx="794203" cy="669009"/>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143" name="Google Shape;3143;g123dee3dcf1_0_178"/>
              <p:cNvSpPr/>
              <p:nvPr/>
            </p:nvSpPr>
            <p:spPr>
              <a:xfrm>
                <a:off x="2788677" y="1338040"/>
                <a:ext cx="794400" cy="647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44" name="Google Shape;3144;g123dee3dcf1_0_178"/>
            <p:cNvSpPr/>
            <p:nvPr/>
          </p:nvSpPr>
          <p:spPr>
            <a:xfrm>
              <a:off x="4752667" y="1862625"/>
              <a:ext cx="782295" cy="348522"/>
            </a:xfrm>
            <a:custGeom>
              <a:rect b="b" l="l" r="r" t="t"/>
              <a:pathLst>
                <a:path extrusionOk="0" h="18531" w="33113">
                  <a:moveTo>
                    <a:pt x="0" y="18531"/>
                  </a:moveTo>
                  <a:cubicBezTo>
                    <a:pt x="6506" y="7684"/>
                    <a:pt x="20464" y="0"/>
                    <a:pt x="33113" y="0"/>
                  </a:cubicBezTo>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5" name="Google Shape;3145;g123dee3dcf1_0_178"/>
            <p:cNvSpPr/>
            <p:nvPr/>
          </p:nvSpPr>
          <p:spPr>
            <a:xfrm flipH="1" rot="10800000">
              <a:off x="4752667" y="2531753"/>
              <a:ext cx="782295" cy="348522"/>
            </a:xfrm>
            <a:custGeom>
              <a:rect b="b" l="l" r="r" t="t"/>
              <a:pathLst>
                <a:path extrusionOk="0" h="18531" w="33113">
                  <a:moveTo>
                    <a:pt x="0" y="18531"/>
                  </a:moveTo>
                  <a:cubicBezTo>
                    <a:pt x="6506" y="7684"/>
                    <a:pt x="20464" y="0"/>
                    <a:pt x="33113" y="0"/>
                  </a:cubicBezTo>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146" name="Google Shape;3146;g123dee3dcf1_0_178"/>
            <p:cNvGrpSpPr/>
            <p:nvPr/>
          </p:nvGrpSpPr>
          <p:grpSpPr>
            <a:xfrm>
              <a:off x="4059576" y="2150492"/>
              <a:ext cx="1088508" cy="918876"/>
              <a:chOff x="3390413" y="1561660"/>
              <a:chExt cx="2078495" cy="1754585"/>
            </a:xfrm>
          </p:grpSpPr>
          <p:sp>
            <p:nvSpPr>
              <p:cNvPr id="3147" name="Google Shape;3147;g123dee3dcf1_0_178"/>
              <p:cNvSpPr/>
              <p:nvPr/>
            </p:nvSpPr>
            <p:spPr>
              <a:xfrm>
                <a:off x="3390413" y="1561660"/>
                <a:ext cx="2078495" cy="1754585"/>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8" name="Google Shape;3148;g123dee3dcf1_0_178"/>
              <p:cNvSpPr/>
              <p:nvPr/>
            </p:nvSpPr>
            <p:spPr>
              <a:xfrm>
                <a:off x="3734059" y="1854011"/>
                <a:ext cx="1391203" cy="1169884"/>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9" name="Google Shape;3149;g123dee3dcf1_0_178"/>
              <p:cNvSpPr/>
              <p:nvPr/>
            </p:nvSpPr>
            <p:spPr>
              <a:xfrm>
                <a:off x="4056816" y="2125445"/>
                <a:ext cx="745689" cy="627015"/>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3150" name="Google Shape;3150;g123dee3dcf1_0_178"/>
          <p:cNvGrpSpPr/>
          <p:nvPr/>
        </p:nvGrpSpPr>
        <p:grpSpPr>
          <a:xfrm>
            <a:off x="971115" y="1932255"/>
            <a:ext cx="689313" cy="603775"/>
            <a:chOff x="5791630" y="1686742"/>
            <a:chExt cx="689313" cy="603775"/>
          </a:xfrm>
        </p:grpSpPr>
        <p:sp>
          <p:nvSpPr>
            <p:cNvPr id="3151" name="Google Shape;3151;g123dee3dcf1_0_178"/>
            <p:cNvSpPr/>
            <p:nvPr/>
          </p:nvSpPr>
          <p:spPr>
            <a:xfrm>
              <a:off x="5791630" y="1686742"/>
              <a:ext cx="689313" cy="603775"/>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152" name="Google Shape;3152;g123dee3dcf1_0_178"/>
            <p:cNvSpPr/>
            <p:nvPr/>
          </p:nvSpPr>
          <p:spPr>
            <a:xfrm>
              <a:off x="5817971" y="1708843"/>
              <a:ext cx="636600" cy="5595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53" name="Google Shape;3153;g123dee3dcf1_0_178"/>
          <p:cNvSpPr txBox="1"/>
          <p:nvPr/>
        </p:nvSpPr>
        <p:spPr>
          <a:xfrm>
            <a:off x="971110" y="2011113"/>
            <a:ext cx="689400" cy="446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rgbClr val="0A1533"/>
                </a:solidFill>
                <a:latin typeface="Neucha"/>
                <a:ea typeface="Neucha"/>
                <a:cs typeface="Neucha"/>
                <a:sym typeface="Neucha"/>
              </a:rPr>
              <a:t>01</a:t>
            </a:r>
            <a:endParaRPr b="1" i="0" sz="3000" u="none" cap="none" strike="noStrike">
              <a:solidFill>
                <a:srgbClr val="0A1533"/>
              </a:solidFill>
              <a:latin typeface="Neucha"/>
              <a:ea typeface="Neucha"/>
              <a:cs typeface="Neucha"/>
              <a:sym typeface="Neucha"/>
            </a:endParaRPr>
          </a:p>
        </p:txBody>
      </p:sp>
      <p:grpSp>
        <p:nvGrpSpPr>
          <p:cNvPr id="3154" name="Google Shape;3154;g123dee3dcf1_0_178"/>
          <p:cNvGrpSpPr/>
          <p:nvPr/>
        </p:nvGrpSpPr>
        <p:grpSpPr>
          <a:xfrm>
            <a:off x="971114" y="2901818"/>
            <a:ext cx="689289" cy="603816"/>
            <a:chOff x="2768600" y="1372700"/>
            <a:chExt cx="794203" cy="627015"/>
          </a:xfrm>
        </p:grpSpPr>
        <p:sp>
          <p:nvSpPr>
            <p:cNvPr id="3155" name="Google Shape;3155;g123dee3dcf1_0_178"/>
            <p:cNvSpPr/>
            <p:nvPr/>
          </p:nvSpPr>
          <p:spPr>
            <a:xfrm>
              <a:off x="2768600" y="1372700"/>
              <a:ext cx="794203" cy="627015"/>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156" name="Google Shape;3156;g123dee3dcf1_0_178"/>
            <p:cNvSpPr/>
            <p:nvPr/>
          </p:nvSpPr>
          <p:spPr>
            <a:xfrm>
              <a:off x="2798950" y="1395650"/>
              <a:ext cx="733500" cy="5811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57" name="Google Shape;3157;g123dee3dcf1_0_178"/>
          <p:cNvSpPr txBox="1"/>
          <p:nvPr/>
        </p:nvSpPr>
        <p:spPr>
          <a:xfrm>
            <a:off x="971110" y="2980825"/>
            <a:ext cx="689400" cy="446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rgbClr val="0A1533"/>
                </a:solidFill>
                <a:latin typeface="Neucha"/>
                <a:ea typeface="Neucha"/>
                <a:cs typeface="Neucha"/>
                <a:sym typeface="Neucha"/>
              </a:rPr>
              <a:t>02</a:t>
            </a:r>
            <a:endParaRPr b="1" i="0" sz="3000" u="none" cap="none" strike="noStrike">
              <a:solidFill>
                <a:srgbClr val="0A1533"/>
              </a:solidFill>
              <a:latin typeface="Neucha"/>
              <a:ea typeface="Neucha"/>
              <a:cs typeface="Neucha"/>
              <a:sym typeface="Neucha"/>
            </a:endParaRPr>
          </a:p>
        </p:txBody>
      </p:sp>
      <p:sp>
        <p:nvSpPr>
          <p:cNvPr id="3158" name="Google Shape;3158;g123dee3dcf1_0_178"/>
          <p:cNvSpPr txBox="1"/>
          <p:nvPr>
            <p:ph idx="1" type="subTitle"/>
          </p:nvPr>
        </p:nvSpPr>
        <p:spPr>
          <a:xfrm>
            <a:off x="3253088" y="3105132"/>
            <a:ext cx="1752000" cy="1196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800"/>
              <a:buNone/>
            </a:pPr>
            <a:r>
              <a:rPr lang="en" sz="1300"/>
              <a:t>Exploratory Analysis</a:t>
            </a:r>
            <a:endParaRPr sz="1300"/>
          </a:p>
          <a:p>
            <a:pPr indent="0" lvl="0" marL="0" rtl="0" algn="ctr">
              <a:lnSpc>
                <a:spcPct val="100000"/>
              </a:lnSpc>
              <a:spcBef>
                <a:spcPts val="0"/>
              </a:spcBef>
              <a:spcAft>
                <a:spcPts val="0"/>
              </a:spcAft>
              <a:buSzPts val="1800"/>
              <a:buNone/>
            </a:pPr>
            <a:r>
              <a:rPr lang="en" sz="1300"/>
              <a:t>Preparation</a:t>
            </a:r>
            <a:endParaRPr sz="1300"/>
          </a:p>
          <a:p>
            <a:pPr indent="0" lvl="0" marL="0" rtl="0" algn="ctr">
              <a:lnSpc>
                <a:spcPct val="100000"/>
              </a:lnSpc>
              <a:spcBef>
                <a:spcPts val="0"/>
              </a:spcBef>
              <a:spcAft>
                <a:spcPts val="0"/>
              </a:spcAft>
              <a:buSzPts val="1800"/>
              <a:buNone/>
            </a:pPr>
            <a:r>
              <a:rPr lang="en" sz="1300"/>
              <a:t>Dim. Reduction</a:t>
            </a:r>
            <a:endParaRPr sz="1300"/>
          </a:p>
          <a:p>
            <a:pPr indent="0" lvl="0" marL="0" rtl="0" algn="ctr">
              <a:lnSpc>
                <a:spcPct val="100000"/>
              </a:lnSpc>
              <a:spcBef>
                <a:spcPts val="0"/>
              </a:spcBef>
              <a:spcAft>
                <a:spcPts val="0"/>
              </a:spcAft>
              <a:buSzPts val="1800"/>
              <a:buNone/>
            </a:pPr>
            <a:r>
              <a:rPr lang="en" sz="1300"/>
              <a:t>Feature-splits</a:t>
            </a:r>
            <a:endParaRPr sz="1300"/>
          </a:p>
        </p:txBody>
      </p:sp>
      <p:sp>
        <p:nvSpPr>
          <p:cNvPr id="3159" name="Google Shape;3159;g123dee3dcf1_0_178"/>
          <p:cNvSpPr txBox="1"/>
          <p:nvPr>
            <p:ph idx="2" type="subTitle"/>
          </p:nvPr>
        </p:nvSpPr>
        <p:spPr>
          <a:xfrm>
            <a:off x="3253088" y="2608488"/>
            <a:ext cx="1752000" cy="6270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000"/>
              <a:buNone/>
            </a:pPr>
            <a:r>
              <a:rPr lang="en"/>
              <a:t>EDA</a:t>
            </a:r>
            <a:endParaRPr/>
          </a:p>
        </p:txBody>
      </p:sp>
      <p:sp>
        <p:nvSpPr>
          <p:cNvPr id="3160" name="Google Shape;3160;g123dee3dcf1_0_178"/>
          <p:cNvSpPr txBox="1"/>
          <p:nvPr>
            <p:ph idx="6" type="subTitle"/>
          </p:nvPr>
        </p:nvSpPr>
        <p:spPr>
          <a:xfrm>
            <a:off x="5186376" y="1388250"/>
            <a:ext cx="1752000" cy="6270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000"/>
              <a:buNone/>
            </a:pPr>
            <a:r>
              <a:rPr lang="en"/>
              <a:t>Modelling</a:t>
            </a:r>
            <a:endParaRPr/>
          </a:p>
        </p:txBody>
      </p:sp>
      <p:sp>
        <p:nvSpPr>
          <p:cNvPr id="3161" name="Google Shape;3161;g123dee3dcf1_0_178"/>
          <p:cNvSpPr txBox="1"/>
          <p:nvPr>
            <p:ph idx="8" type="subTitle"/>
          </p:nvPr>
        </p:nvSpPr>
        <p:spPr>
          <a:xfrm>
            <a:off x="7289100" y="1586575"/>
            <a:ext cx="1752000" cy="6270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000"/>
              <a:buNone/>
            </a:pPr>
            <a:r>
              <a:rPr lang="en"/>
              <a:t>Ensembling</a:t>
            </a:r>
            <a:endParaRPr/>
          </a:p>
        </p:txBody>
      </p:sp>
      <p:grpSp>
        <p:nvGrpSpPr>
          <p:cNvPr id="3162" name="Google Shape;3162;g123dee3dcf1_0_178"/>
          <p:cNvGrpSpPr/>
          <p:nvPr/>
        </p:nvGrpSpPr>
        <p:grpSpPr>
          <a:xfrm>
            <a:off x="3784444" y="2192960"/>
            <a:ext cx="689289" cy="603816"/>
            <a:chOff x="2768600" y="1364814"/>
            <a:chExt cx="794203" cy="627015"/>
          </a:xfrm>
        </p:grpSpPr>
        <p:sp>
          <p:nvSpPr>
            <p:cNvPr id="3163" name="Google Shape;3163;g123dee3dcf1_0_178"/>
            <p:cNvSpPr/>
            <p:nvPr/>
          </p:nvSpPr>
          <p:spPr>
            <a:xfrm>
              <a:off x="2768600" y="1364814"/>
              <a:ext cx="794203" cy="627015"/>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164" name="Google Shape;3164;g123dee3dcf1_0_178"/>
            <p:cNvSpPr/>
            <p:nvPr/>
          </p:nvSpPr>
          <p:spPr>
            <a:xfrm>
              <a:off x="2798950" y="1395650"/>
              <a:ext cx="733500" cy="58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65" name="Google Shape;3165;g123dee3dcf1_0_178"/>
          <p:cNvGrpSpPr/>
          <p:nvPr/>
        </p:nvGrpSpPr>
        <p:grpSpPr>
          <a:xfrm>
            <a:off x="5714433" y="905423"/>
            <a:ext cx="689289" cy="603816"/>
            <a:chOff x="2768600" y="1364814"/>
            <a:chExt cx="794203" cy="627015"/>
          </a:xfrm>
        </p:grpSpPr>
        <p:sp>
          <p:nvSpPr>
            <p:cNvPr id="3166" name="Google Shape;3166;g123dee3dcf1_0_178"/>
            <p:cNvSpPr/>
            <p:nvPr/>
          </p:nvSpPr>
          <p:spPr>
            <a:xfrm>
              <a:off x="2768600" y="1364814"/>
              <a:ext cx="794203" cy="627015"/>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167" name="Google Shape;3167;g123dee3dcf1_0_178"/>
            <p:cNvSpPr/>
            <p:nvPr/>
          </p:nvSpPr>
          <p:spPr>
            <a:xfrm>
              <a:off x="2798950" y="1395650"/>
              <a:ext cx="733500" cy="58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68" name="Google Shape;3168;g123dee3dcf1_0_178"/>
          <p:cNvGrpSpPr/>
          <p:nvPr/>
        </p:nvGrpSpPr>
        <p:grpSpPr>
          <a:xfrm>
            <a:off x="7820455" y="1103748"/>
            <a:ext cx="689289" cy="603816"/>
            <a:chOff x="2768600" y="1364814"/>
            <a:chExt cx="794203" cy="627015"/>
          </a:xfrm>
        </p:grpSpPr>
        <p:sp>
          <p:nvSpPr>
            <p:cNvPr id="3169" name="Google Shape;3169;g123dee3dcf1_0_178"/>
            <p:cNvSpPr/>
            <p:nvPr/>
          </p:nvSpPr>
          <p:spPr>
            <a:xfrm>
              <a:off x="2768600" y="1364814"/>
              <a:ext cx="794203" cy="627015"/>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170" name="Google Shape;3170;g123dee3dcf1_0_178"/>
            <p:cNvSpPr/>
            <p:nvPr/>
          </p:nvSpPr>
          <p:spPr>
            <a:xfrm>
              <a:off x="2798950" y="1395650"/>
              <a:ext cx="733500" cy="58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71" name="Google Shape;3171;g123dee3dcf1_0_178"/>
          <p:cNvSpPr/>
          <p:nvPr/>
        </p:nvSpPr>
        <p:spPr>
          <a:xfrm>
            <a:off x="3923951" y="2315541"/>
            <a:ext cx="410276" cy="358632"/>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172" name="Google Shape;3172;g123dee3dcf1_0_178"/>
          <p:cNvGrpSpPr/>
          <p:nvPr/>
        </p:nvGrpSpPr>
        <p:grpSpPr>
          <a:xfrm>
            <a:off x="5853951" y="1021860"/>
            <a:ext cx="410276" cy="402626"/>
            <a:chOff x="-24338900" y="2710600"/>
            <a:chExt cx="295375" cy="295375"/>
          </a:xfrm>
        </p:grpSpPr>
        <p:sp>
          <p:nvSpPr>
            <p:cNvPr id="3173" name="Google Shape;3173;g123dee3dcf1_0_178"/>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4" name="Google Shape;3174;g123dee3dcf1_0_178"/>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75" name="Google Shape;3175;g123dee3dcf1_0_178"/>
          <p:cNvGrpSpPr/>
          <p:nvPr/>
        </p:nvGrpSpPr>
        <p:grpSpPr>
          <a:xfrm>
            <a:off x="7984024" y="1220168"/>
            <a:ext cx="362147" cy="402660"/>
            <a:chOff x="-27710725" y="1959200"/>
            <a:chExt cx="260725" cy="295400"/>
          </a:xfrm>
        </p:grpSpPr>
        <p:sp>
          <p:nvSpPr>
            <p:cNvPr id="3176" name="Google Shape;3176;g123dee3dcf1_0_178"/>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7" name="Google Shape;3177;g123dee3dcf1_0_178"/>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78" name="Google Shape;3178;g123dee3dcf1_0_178"/>
          <p:cNvSpPr/>
          <p:nvPr/>
        </p:nvSpPr>
        <p:spPr>
          <a:xfrm flipH="1" rot="-194433">
            <a:off x="1487513" y="1965958"/>
            <a:ext cx="2318223" cy="446105"/>
          </a:xfrm>
          <a:custGeom>
            <a:rect b="b" l="l" r="r" t="t"/>
            <a:pathLst>
              <a:path extrusionOk="0" h="18531" w="33113">
                <a:moveTo>
                  <a:pt x="0" y="18531"/>
                </a:moveTo>
                <a:cubicBezTo>
                  <a:pt x="6506" y="7684"/>
                  <a:pt x="20464" y="0"/>
                  <a:pt x="33113" y="0"/>
                </a:cubicBezTo>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9" name="Google Shape;3179;g123dee3dcf1_0_178"/>
          <p:cNvSpPr/>
          <p:nvPr/>
        </p:nvSpPr>
        <p:spPr>
          <a:xfrm>
            <a:off x="345357" y="3233891"/>
            <a:ext cx="410276" cy="358632"/>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0" name="Google Shape;3180;g123dee3dcf1_0_178"/>
          <p:cNvSpPr txBox="1"/>
          <p:nvPr>
            <p:ph idx="1" type="subTitle"/>
          </p:nvPr>
        </p:nvSpPr>
        <p:spPr>
          <a:xfrm>
            <a:off x="5186376" y="1950320"/>
            <a:ext cx="1752000" cy="1196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800"/>
              <a:buNone/>
            </a:pPr>
            <a:r>
              <a:rPr lang="en" sz="1300"/>
              <a:t>Common Eval. FW</a:t>
            </a:r>
            <a:endParaRPr sz="1300"/>
          </a:p>
          <a:p>
            <a:pPr indent="0" lvl="0" marL="0" rtl="0" algn="ctr">
              <a:lnSpc>
                <a:spcPct val="100000"/>
              </a:lnSpc>
              <a:spcBef>
                <a:spcPts val="0"/>
              </a:spcBef>
              <a:spcAft>
                <a:spcPts val="0"/>
              </a:spcAft>
              <a:buSzPts val="1800"/>
              <a:buNone/>
            </a:pPr>
            <a:r>
              <a:rPr lang="en" sz="1300"/>
              <a:t>Gridsearch, CV</a:t>
            </a:r>
            <a:endParaRPr sz="1300"/>
          </a:p>
          <a:p>
            <a:pPr indent="0" lvl="0" marL="0" rtl="0" algn="ctr">
              <a:lnSpc>
                <a:spcPct val="100000"/>
              </a:lnSpc>
              <a:spcBef>
                <a:spcPts val="0"/>
              </a:spcBef>
              <a:spcAft>
                <a:spcPts val="0"/>
              </a:spcAft>
              <a:buSzPts val="1800"/>
              <a:buNone/>
            </a:pPr>
            <a:r>
              <a:rPr lang="en" sz="1300"/>
              <a:t>Evaluation Metric</a:t>
            </a:r>
            <a:endParaRPr sz="1300"/>
          </a:p>
          <a:p>
            <a:pPr indent="0" lvl="0" marL="0" rtl="0" algn="ctr">
              <a:lnSpc>
                <a:spcPct val="100000"/>
              </a:lnSpc>
              <a:spcBef>
                <a:spcPts val="0"/>
              </a:spcBef>
              <a:spcAft>
                <a:spcPts val="0"/>
              </a:spcAft>
              <a:buSzPts val="1800"/>
              <a:buNone/>
            </a:pPr>
            <a:r>
              <a:rPr lang="en" sz="1300"/>
              <a:t>Split-based Models</a:t>
            </a:r>
            <a:endParaRPr sz="1300"/>
          </a:p>
          <a:p>
            <a:pPr indent="0" lvl="0" marL="0" rtl="0" algn="l">
              <a:lnSpc>
                <a:spcPct val="100000"/>
              </a:lnSpc>
              <a:spcBef>
                <a:spcPts val="0"/>
              </a:spcBef>
              <a:spcAft>
                <a:spcPts val="0"/>
              </a:spcAft>
              <a:buSzPts val="1800"/>
              <a:buNone/>
            </a:pPr>
            <a:r>
              <a:t/>
            </a:r>
            <a:endParaRPr sz="1300"/>
          </a:p>
        </p:txBody>
      </p:sp>
      <p:sp>
        <p:nvSpPr>
          <p:cNvPr id="3181" name="Google Shape;3181;g123dee3dcf1_0_178"/>
          <p:cNvSpPr/>
          <p:nvPr/>
        </p:nvSpPr>
        <p:spPr>
          <a:xfrm rot="589006">
            <a:off x="6327519" y="1230908"/>
            <a:ext cx="1636734" cy="164041"/>
          </a:xfrm>
          <a:custGeom>
            <a:rect b="b" l="l" r="r" t="t"/>
            <a:pathLst>
              <a:path extrusionOk="0" h="18531" w="33113">
                <a:moveTo>
                  <a:pt x="0" y="18531"/>
                </a:moveTo>
                <a:cubicBezTo>
                  <a:pt x="6506" y="7684"/>
                  <a:pt x="20464" y="0"/>
                  <a:pt x="33113" y="0"/>
                </a:cubicBezTo>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2" name="Google Shape;3182;g123dee3dcf1_0_178"/>
          <p:cNvSpPr txBox="1"/>
          <p:nvPr>
            <p:ph idx="4" type="subTitle"/>
          </p:nvPr>
        </p:nvSpPr>
        <p:spPr>
          <a:xfrm>
            <a:off x="5050100" y="3690538"/>
            <a:ext cx="1752000" cy="6270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000"/>
              <a:buNone/>
            </a:pPr>
            <a:r>
              <a:rPr lang="en"/>
              <a:t>Outliers</a:t>
            </a:r>
            <a:endParaRPr/>
          </a:p>
        </p:txBody>
      </p:sp>
      <p:grpSp>
        <p:nvGrpSpPr>
          <p:cNvPr id="3183" name="Google Shape;3183;g123dee3dcf1_0_178"/>
          <p:cNvGrpSpPr/>
          <p:nvPr/>
        </p:nvGrpSpPr>
        <p:grpSpPr>
          <a:xfrm>
            <a:off x="5581454" y="3330135"/>
            <a:ext cx="689289" cy="603816"/>
            <a:chOff x="2768600" y="1364814"/>
            <a:chExt cx="794203" cy="627015"/>
          </a:xfrm>
        </p:grpSpPr>
        <p:sp>
          <p:nvSpPr>
            <p:cNvPr id="3184" name="Google Shape;3184;g123dee3dcf1_0_178"/>
            <p:cNvSpPr/>
            <p:nvPr/>
          </p:nvSpPr>
          <p:spPr>
            <a:xfrm>
              <a:off x="2768600" y="1364814"/>
              <a:ext cx="794203" cy="627015"/>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185" name="Google Shape;3185;g123dee3dcf1_0_178"/>
            <p:cNvSpPr/>
            <p:nvPr/>
          </p:nvSpPr>
          <p:spPr>
            <a:xfrm>
              <a:off x="2798950" y="1395650"/>
              <a:ext cx="733500" cy="58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86" name="Google Shape;3186;g123dee3dcf1_0_178"/>
          <p:cNvSpPr txBox="1"/>
          <p:nvPr>
            <p:ph idx="1" type="subTitle"/>
          </p:nvPr>
        </p:nvSpPr>
        <p:spPr>
          <a:xfrm>
            <a:off x="5050101" y="4165158"/>
            <a:ext cx="1752000" cy="1196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800"/>
              <a:buNone/>
            </a:pPr>
            <a:r>
              <a:rPr lang="en" sz="1300"/>
              <a:t>Drop Labels</a:t>
            </a:r>
            <a:endParaRPr sz="1300"/>
          </a:p>
          <a:p>
            <a:pPr indent="0" lvl="0" marL="0" rtl="0" algn="ctr">
              <a:lnSpc>
                <a:spcPct val="100000"/>
              </a:lnSpc>
              <a:spcBef>
                <a:spcPts val="0"/>
              </a:spcBef>
              <a:spcAft>
                <a:spcPts val="0"/>
              </a:spcAft>
              <a:buSzPts val="1800"/>
              <a:buNone/>
            </a:pPr>
            <a:r>
              <a:rPr lang="en" sz="1300"/>
              <a:t>Isolation Forest</a:t>
            </a:r>
            <a:endParaRPr sz="1300"/>
          </a:p>
          <a:p>
            <a:pPr indent="0" lvl="0" marL="0" rtl="0" algn="ctr">
              <a:lnSpc>
                <a:spcPct val="100000"/>
              </a:lnSpc>
              <a:spcBef>
                <a:spcPts val="0"/>
              </a:spcBef>
              <a:spcAft>
                <a:spcPts val="0"/>
              </a:spcAft>
              <a:buSzPts val="1800"/>
              <a:buNone/>
            </a:pPr>
            <a:r>
              <a:rPr lang="en" sz="1300"/>
              <a:t>DBScan</a:t>
            </a:r>
            <a:endParaRPr sz="1300"/>
          </a:p>
          <a:p>
            <a:pPr indent="0" lvl="0" marL="0" rtl="0" algn="ctr">
              <a:lnSpc>
                <a:spcPct val="100000"/>
              </a:lnSpc>
              <a:spcBef>
                <a:spcPts val="0"/>
              </a:spcBef>
              <a:spcAft>
                <a:spcPts val="0"/>
              </a:spcAft>
              <a:buSzPts val="1800"/>
              <a:buNone/>
            </a:pPr>
            <a:r>
              <a:t/>
            </a:r>
            <a:endParaRPr sz="1300"/>
          </a:p>
        </p:txBody>
      </p:sp>
      <p:sp>
        <p:nvSpPr>
          <p:cNvPr id="3187" name="Google Shape;3187;g123dee3dcf1_0_178"/>
          <p:cNvSpPr/>
          <p:nvPr/>
        </p:nvSpPr>
        <p:spPr>
          <a:xfrm rot="-9290844">
            <a:off x="1847943" y="2101538"/>
            <a:ext cx="1748240" cy="1437953"/>
          </a:xfrm>
          <a:custGeom>
            <a:rect b="b" l="l" r="r" t="t"/>
            <a:pathLst>
              <a:path extrusionOk="0" h="18531" w="33113">
                <a:moveTo>
                  <a:pt x="0" y="18531"/>
                </a:moveTo>
                <a:cubicBezTo>
                  <a:pt x="6506" y="7684"/>
                  <a:pt x="20464" y="0"/>
                  <a:pt x="33113" y="0"/>
                </a:cubicBezTo>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8" name="Google Shape;3188;g123dee3dcf1_0_178"/>
          <p:cNvSpPr txBox="1"/>
          <p:nvPr>
            <p:ph idx="4" type="subTitle"/>
          </p:nvPr>
        </p:nvSpPr>
        <p:spPr>
          <a:xfrm>
            <a:off x="7054275" y="3648538"/>
            <a:ext cx="1752000" cy="6270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000"/>
              <a:buNone/>
            </a:pPr>
            <a:r>
              <a:rPr lang="en"/>
              <a:t>Clustering</a:t>
            </a:r>
            <a:endParaRPr/>
          </a:p>
        </p:txBody>
      </p:sp>
      <p:grpSp>
        <p:nvGrpSpPr>
          <p:cNvPr id="3189" name="Google Shape;3189;g123dee3dcf1_0_178"/>
          <p:cNvGrpSpPr/>
          <p:nvPr/>
        </p:nvGrpSpPr>
        <p:grpSpPr>
          <a:xfrm>
            <a:off x="7585629" y="3233773"/>
            <a:ext cx="689289" cy="603816"/>
            <a:chOff x="2768600" y="1364814"/>
            <a:chExt cx="794203" cy="627015"/>
          </a:xfrm>
        </p:grpSpPr>
        <p:sp>
          <p:nvSpPr>
            <p:cNvPr id="3190" name="Google Shape;3190;g123dee3dcf1_0_178"/>
            <p:cNvSpPr/>
            <p:nvPr/>
          </p:nvSpPr>
          <p:spPr>
            <a:xfrm>
              <a:off x="2768600" y="1364814"/>
              <a:ext cx="794203" cy="627015"/>
            </a:xfrm>
            <a:custGeom>
              <a:rect b="b" l="l" r="r" t="t"/>
              <a:pathLst>
                <a:path extrusionOk="0" h="64112" w="89842">
                  <a:moveTo>
                    <a:pt x="19416" y="8720"/>
                  </a:moveTo>
                  <a:lnTo>
                    <a:pt x="19416" y="8720"/>
                  </a:lnTo>
                  <a:cubicBezTo>
                    <a:pt x="16514" y="10641"/>
                    <a:pt x="13775" y="12848"/>
                    <a:pt x="11241" y="15301"/>
                  </a:cubicBezTo>
                  <a:cubicBezTo>
                    <a:pt x="13571" y="12603"/>
                    <a:pt x="16310" y="10396"/>
                    <a:pt x="19416" y="8720"/>
                  </a:cubicBezTo>
                  <a:close/>
                  <a:moveTo>
                    <a:pt x="56621" y="1552"/>
                  </a:moveTo>
                  <a:cubicBezTo>
                    <a:pt x="56955" y="1552"/>
                    <a:pt x="57294" y="1650"/>
                    <a:pt x="57633" y="1690"/>
                  </a:cubicBezTo>
                  <a:cubicBezTo>
                    <a:pt x="60086" y="2058"/>
                    <a:pt x="62415" y="2712"/>
                    <a:pt x="64786" y="3284"/>
                  </a:cubicBezTo>
                  <a:cubicBezTo>
                    <a:pt x="69568" y="4428"/>
                    <a:pt x="73656" y="6758"/>
                    <a:pt x="77375" y="9783"/>
                  </a:cubicBezTo>
                  <a:cubicBezTo>
                    <a:pt x="80359" y="12194"/>
                    <a:pt x="82648" y="15178"/>
                    <a:pt x="84692" y="18448"/>
                  </a:cubicBezTo>
                  <a:cubicBezTo>
                    <a:pt x="86245" y="20941"/>
                    <a:pt x="87389" y="23639"/>
                    <a:pt x="88084" y="26459"/>
                  </a:cubicBezTo>
                  <a:lnTo>
                    <a:pt x="88084" y="26786"/>
                  </a:lnTo>
                  <a:cubicBezTo>
                    <a:pt x="88084" y="28789"/>
                    <a:pt x="87921" y="30792"/>
                    <a:pt x="87716" y="32795"/>
                  </a:cubicBezTo>
                  <a:cubicBezTo>
                    <a:pt x="87676" y="32999"/>
                    <a:pt x="87676" y="33204"/>
                    <a:pt x="87594" y="33408"/>
                  </a:cubicBezTo>
                  <a:cubicBezTo>
                    <a:pt x="87716" y="33694"/>
                    <a:pt x="87716" y="34062"/>
                    <a:pt x="87512" y="34307"/>
                  </a:cubicBezTo>
                  <a:cubicBezTo>
                    <a:pt x="87267" y="34716"/>
                    <a:pt x="87022" y="35166"/>
                    <a:pt x="86735" y="35697"/>
                  </a:cubicBezTo>
                  <a:lnTo>
                    <a:pt x="86735" y="34062"/>
                  </a:lnTo>
                  <a:cubicBezTo>
                    <a:pt x="88697" y="24171"/>
                    <a:pt x="82239" y="14851"/>
                    <a:pt x="73778" y="9865"/>
                  </a:cubicBezTo>
                  <a:cubicBezTo>
                    <a:pt x="68383" y="6717"/>
                    <a:pt x="62538" y="4510"/>
                    <a:pt x="56407" y="3325"/>
                  </a:cubicBezTo>
                  <a:lnTo>
                    <a:pt x="56407" y="3284"/>
                  </a:lnTo>
                  <a:cubicBezTo>
                    <a:pt x="56284" y="3284"/>
                    <a:pt x="56203" y="3243"/>
                    <a:pt x="56121" y="3243"/>
                  </a:cubicBezTo>
                  <a:cubicBezTo>
                    <a:pt x="55549" y="3120"/>
                    <a:pt x="54976" y="2998"/>
                    <a:pt x="54404" y="2916"/>
                  </a:cubicBezTo>
                  <a:cubicBezTo>
                    <a:pt x="54200" y="2793"/>
                    <a:pt x="53995" y="2712"/>
                    <a:pt x="53750" y="2671"/>
                  </a:cubicBezTo>
                  <a:cubicBezTo>
                    <a:pt x="52360" y="2507"/>
                    <a:pt x="51012" y="2344"/>
                    <a:pt x="49622" y="2139"/>
                  </a:cubicBezTo>
                  <a:cubicBezTo>
                    <a:pt x="50583" y="1984"/>
                    <a:pt x="51528" y="1811"/>
                    <a:pt x="52466" y="1811"/>
                  </a:cubicBezTo>
                  <a:cubicBezTo>
                    <a:pt x="53005" y="1811"/>
                    <a:pt x="53541" y="1868"/>
                    <a:pt x="54077" y="2017"/>
                  </a:cubicBezTo>
                  <a:cubicBezTo>
                    <a:pt x="54380" y="2118"/>
                    <a:pt x="54776" y="2250"/>
                    <a:pt x="55102" y="2250"/>
                  </a:cubicBezTo>
                  <a:cubicBezTo>
                    <a:pt x="55304" y="2250"/>
                    <a:pt x="55480" y="2199"/>
                    <a:pt x="55589" y="2058"/>
                  </a:cubicBezTo>
                  <a:cubicBezTo>
                    <a:pt x="55924" y="1660"/>
                    <a:pt x="56270" y="1552"/>
                    <a:pt x="56621" y="1552"/>
                  </a:cubicBezTo>
                  <a:close/>
                  <a:moveTo>
                    <a:pt x="86531" y="35043"/>
                  </a:moveTo>
                  <a:lnTo>
                    <a:pt x="86531" y="35043"/>
                  </a:lnTo>
                  <a:cubicBezTo>
                    <a:pt x="86490" y="35533"/>
                    <a:pt x="86408" y="35983"/>
                    <a:pt x="86327" y="36474"/>
                  </a:cubicBezTo>
                  <a:lnTo>
                    <a:pt x="85714" y="37495"/>
                  </a:lnTo>
                  <a:cubicBezTo>
                    <a:pt x="85836" y="37250"/>
                    <a:pt x="85918" y="37005"/>
                    <a:pt x="86041" y="36719"/>
                  </a:cubicBezTo>
                  <a:cubicBezTo>
                    <a:pt x="86245" y="36147"/>
                    <a:pt x="86368" y="35615"/>
                    <a:pt x="86531" y="35043"/>
                  </a:cubicBezTo>
                  <a:close/>
                  <a:moveTo>
                    <a:pt x="1668" y="41255"/>
                  </a:moveTo>
                  <a:cubicBezTo>
                    <a:pt x="1671" y="41269"/>
                    <a:pt x="1674" y="41283"/>
                    <a:pt x="1677" y="41297"/>
                  </a:cubicBezTo>
                  <a:lnTo>
                    <a:pt x="1677" y="41256"/>
                  </a:lnTo>
                  <a:cubicBezTo>
                    <a:pt x="1674" y="41256"/>
                    <a:pt x="1671" y="41255"/>
                    <a:pt x="1668" y="41255"/>
                  </a:cubicBezTo>
                  <a:close/>
                  <a:moveTo>
                    <a:pt x="1677" y="41297"/>
                  </a:moveTo>
                  <a:lnTo>
                    <a:pt x="1677" y="42605"/>
                  </a:lnTo>
                  <a:lnTo>
                    <a:pt x="1758" y="42605"/>
                  </a:lnTo>
                  <a:lnTo>
                    <a:pt x="1677" y="41297"/>
                  </a:lnTo>
                  <a:close/>
                  <a:moveTo>
                    <a:pt x="82280" y="44076"/>
                  </a:moveTo>
                  <a:lnTo>
                    <a:pt x="82280" y="44076"/>
                  </a:lnTo>
                  <a:cubicBezTo>
                    <a:pt x="82239" y="44240"/>
                    <a:pt x="82198" y="44403"/>
                    <a:pt x="82158" y="44567"/>
                  </a:cubicBezTo>
                  <a:cubicBezTo>
                    <a:pt x="82035" y="44730"/>
                    <a:pt x="81871" y="44853"/>
                    <a:pt x="81749" y="44975"/>
                  </a:cubicBezTo>
                  <a:lnTo>
                    <a:pt x="81095" y="45507"/>
                  </a:lnTo>
                  <a:cubicBezTo>
                    <a:pt x="81422" y="45098"/>
                    <a:pt x="81749" y="44689"/>
                    <a:pt x="82035" y="44281"/>
                  </a:cubicBezTo>
                  <a:lnTo>
                    <a:pt x="82280" y="44076"/>
                  </a:lnTo>
                  <a:close/>
                  <a:moveTo>
                    <a:pt x="43009" y="3180"/>
                  </a:moveTo>
                  <a:cubicBezTo>
                    <a:pt x="49664" y="3180"/>
                    <a:pt x="56292" y="4208"/>
                    <a:pt x="62661" y="6227"/>
                  </a:cubicBezTo>
                  <a:cubicBezTo>
                    <a:pt x="74351" y="9906"/>
                    <a:pt x="87185" y="18816"/>
                    <a:pt x="85795" y="32631"/>
                  </a:cubicBezTo>
                  <a:cubicBezTo>
                    <a:pt x="85346" y="37005"/>
                    <a:pt x="83220" y="41051"/>
                    <a:pt x="80441" y="44526"/>
                  </a:cubicBezTo>
                  <a:cubicBezTo>
                    <a:pt x="78765" y="46038"/>
                    <a:pt x="76967" y="47428"/>
                    <a:pt x="75086" y="48695"/>
                  </a:cubicBezTo>
                  <a:cubicBezTo>
                    <a:pt x="74473" y="48981"/>
                    <a:pt x="74065" y="49512"/>
                    <a:pt x="73860" y="50125"/>
                  </a:cubicBezTo>
                  <a:cubicBezTo>
                    <a:pt x="75086" y="49676"/>
                    <a:pt x="76231" y="48981"/>
                    <a:pt x="77212" y="48082"/>
                  </a:cubicBezTo>
                  <a:lnTo>
                    <a:pt x="77212" y="48082"/>
                  </a:lnTo>
                  <a:cubicBezTo>
                    <a:pt x="76517" y="48777"/>
                    <a:pt x="75822" y="49390"/>
                    <a:pt x="75168" y="50003"/>
                  </a:cubicBezTo>
                  <a:cubicBezTo>
                    <a:pt x="74596" y="50493"/>
                    <a:pt x="73983" y="50984"/>
                    <a:pt x="73411" y="51433"/>
                  </a:cubicBezTo>
                  <a:cubicBezTo>
                    <a:pt x="72675" y="51924"/>
                    <a:pt x="71980" y="52374"/>
                    <a:pt x="71244" y="52823"/>
                  </a:cubicBezTo>
                  <a:cubicBezTo>
                    <a:pt x="70999" y="52946"/>
                    <a:pt x="70631" y="53068"/>
                    <a:pt x="70631" y="53436"/>
                  </a:cubicBezTo>
                  <a:cubicBezTo>
                    <a:pt x="66871" y="55930"/>
                    <a:pt x="62865" y="57932"/>
                    <a:pt x="58614" y="59445"/>
                  </a:cubicBezTo>
                  <a:lnTo>
                    <a:pt x="58614" y="59486"/>
                  </a:lnTo>
                  <a:cubicBezTo>
                    <a:pt x="53053" y="61522"/>
                    <a:pt x="47116" y="62725"/>
                    <a:pt x="41212" y="62725"/>
                  </a:cubicBezTo>
                  <a:cubicBezTo>
                    <a:pt x="36095" y="62725"/>
                    <a:pt x="31003" y="61821"/>
                    <a:pt x="26201" y="59772"/>
                  </a:cubicBezTo>
                  <a:cubicBezTo>
                    <a:pt x="24893" y="59200"/>
                    <a:pt x="23585" y="58546"/>
                    <a:pt x="22359" y="57810"/>
                  </a:cubicBezTo>
                  <a:cubicBezTo>
                    <a:pt x="20806" y="57278"/>
                    <a:pt x="19293" y="56543"/>
                    <a:pt x="17904" y="55643"/>
                  </a:cubicBezTo>
                  <a:lnTo>
                    <a:pt x="17863" y="55643"/>
                  </a:lnTo>
                  <a:cubicBezTo>
                    <a:pt x="17985" y="55930"/>
                    <a:pt x="18026" y="56297"/>
                    <a:pt x="17945" y="56624"/>
                  </a:cubicBezTo>
                  <a:cubicBezTo>
                    <a:pt x="18435" y="56992"/>
                    <a:pt x="18926" y="57319"/>
                    <a:pt x="19457" y="57646"/>
                  </a:cubicBezTo>
                  <a:cubicBezTo>
                    <a:pt x="18231" y="57238"/>
                    <a:pt x="17086" y="56747"/>
                    <a:pt x="15942" y="56175"/>
                  </a:cubicBezTo>
                  <a:cubicBezTo>
                    <a:pt x="13489" y="54949"/>
                    <a:pt x="11323" y="53273"/>
                    <a:pt x="9484" y="51311"/>
                  </a:cubicBezTo>
                  <a:cubicBezTo>
                    <a:pt x="8380" y="50125"/>
                    <a:pt x="7440" y="48818"/>
                    <a:pt x="6663" y="47428"/>
                  </a:cubicBezTo>
                  <a:cubicBezTo>
                    <a:pt x="6541" y="47019"/>
                    <a:pt x="6377" y="46692"/>
                    <a:pt x="6091" y="46406"/>
                  </a:cubicBezTo>
                  <a:cubicBezTo>
                    <a:pt x="5887" y="45956"/>
                    <a:pt x="5682" y="45466"/>
                    <a:pt x="5478" y="45016"/>
                  </a:cubicBezTo>
                  <a:cubicBezTo>
                    <a:pt x="5274" y="43381"/>
                    <a:pt x="4701" y="41746"/>
                    <a:pt x="5233" y="40152"/>
                  </a:cubicBezTo>
                  <a:cubicBezTo>
                    <a:pt x="5151" y="39825"/>
                    <a:pt x="5069" y="39457"/>
                    <a:pt x="4988" y="39130"/>
                  </a:cubicBezTo>
                  <a:cubicBezTo>
                    <a:pt x="4988" y="39090"/>
                    <a:pt x="4988" y="39049"/>
                    <a:pt x="4988" y="39008"/>
                  </a:cubicBezTo>
                  <a:cubicBezTo>
                    <a:pt x="4783" y="37986"/>
                    <a:pt x="4742" y="36923"/>
                    <a:pt x="4783" y="35860"/>
                  </a:cubicBezTo>
                  <a:lnTo>
                    <a:pt x="4783" y="35615"/>
                  </a:lnTo>
                  <a:cubicBezTo>
                    <a:pt x="4824" y="35288"/>
                    <a:pt x="4865" y="35002"/>
                    <a:pt x="4906" y="34675"/>
                  </a:cubicBezTo>
                  <a:lnTo>
                    <a:pt x="4906" y="34553"/>
                  </a:lnTo>
                  <a:cubicBezTo>
                    <a:pt x="4947" y="34185"/>
                    <a:pt x="5028" y="33817"/>
                    <a:pt x="5110" y="33490"/>
                  </a:cubicBezTo>
                  <a:cubicBezTo>
                    <a:pt x="5274" y="32754"/>
                    <a:pt x="5519" y="32018"/>
                    <a:pt x="5764" y="31323"/>
                  </a:cubicBezTo>
                  <a:cubicBezTo>
                    <a:pt x="6050" y="29525"/>
                    <a:pt x="6541" y="27727"/>
                    <a:pt x="7276" y="26051"/>
                  </a:cubicBezTo>
                  <a:cubicBezTo>
                    <a:pt x="8012" y="24334"/>
                    <a:pt x="8952" y="22658"/>
                    <a:pt x="10097" y="21146"/>
                  </a:cubicBezTo>
                  <a:lnTo>
                    <a:pt x="10179" y="21023"/>
                  </a:lnTo>
                  <a:cubicBezTo>
                    <a:pt x="10342" y="20778"/>
                    <a:pt x="10546" y="20533"/>
                    <a:pt x="10751" y="20287"/>
                  </a:cubicBezTo>
                  <a:lnTo>
                    <a:pt x="10914" y="20042"/>
                  </a:lnTo>
                  <a:cubicBezTo>
                    <a:pt x="11119" y="19838"/>
                    <a:pt x="11282" y="19634"/>
                    <a:pt x="11446" y="19388"/>
                  </a:cubicBezTo>
                  <a:cubicBezTo>
                    <a:pt x="11527" y="19307"/>
                    <a:pt x="11609" y="19266"/>
                    <a:pt x="11650" y="19184"/>
                  </a:cubicBezTo>
                  <a:cubicBezTo>
                    <a:pt x="11895" y="18898"/>
                    <a:pt x="12181" y="18612"/>
                    <a:pt x="12386" y="18366"/>
                  </a:cubicBezTo>
                  <a:cubicBezTo>
                    <a:pt x="14470" y="16077"/>
                    <a:pt x="16882" y="14156"/>
                    <a:pt x="19539" y="12644"/>
                  </a:cubicBezTo>
                  <a:cubicBezTo>
                    <a:pt x="22155" y="10478"/>
                    <a:pt x="25016" y="8598"/>
                    <a:pt x="28040" y="6963"/>
                  </a:cubicBezTo>
                  <a:cubicBezTo>
                    <a:pt x="30779" y="5450"/>
                    <a:pt x="33681" y="4306"/>
                    <a:pt x="36706" y="3488"/>
                  </a:cubicBezTo>
                  <a:cubicBezTo>
                    <a:pt x="38805" y="3282"/>
                    <a:pt x="40908" y="3180"/>
                    <a:pt x="43009" y="3180"/>
                  </a:cubicBezTo>
                  <a:close/>
                  <a:moveTo>
                    <a:pt x="50575" y="0"/>
                  </a:moveTo>
                  <a:cubicBezTo>
                    <a:pt x="48864" y="0"/>
                    <a:pt x="47142" y="76"/>
                    <a:pt x="45412" y="218"/>
                  </a:cubicBezTo>
                  <a:cubicBezTo>
                    <a:pt x="43736" y="259"/>
                    <a:pt x="42060" y="504"/>
                    <a:pt x="40384" y="913"/>
                  </a:cubicBezTo>
                  <a:lnTo>
                    <a:pt x="39485" y="995"/>
                  </a:lnTo>
                  <a:cubicBezTo>
                    <a:pt x="38463" y="1077"/>
                    <a:pt x="37482" y="1322"/>
                    <a:pt x="36542" y="1731"/>
                  </a:cubicBezTo>
                  <a:cubicBezTo>
                    <a:pt x="36174" y="1731"/>
                    <a:pt x="35806" y="1853"/>
                    <a:pt x="35520" y="2058"/>
                  </a:cubicBezTo>
                  <a:lnTo>
                    <a:pt x="34866" y="2058"/>
                  </a:lnTo>
                  <a:cubicBezTo>
                    <a:pt x="34172" y="2180"/>
                    <a:pt x="33477" y="2385"/>
                    <a:pt x="32823" y="2630"/>
                  </a:cubicBezTo>
                  <a:lnTo>
                    <a:pt x="32659" y="2712"/>
                  </a:lnTo>
                  <a:cubicBezTo>
                    <a:pt x="32496" y="2753"/>
                    <a:pt x="32332" y="2793"/>
                    <a:pt x="32169" y="2834"/>
                  </a:cubicBezTo>
                  <a:cubicBezTo>
                    <a:pt x="32290" y="2899"/>
                    <a:pt x="32404" y="2922"/>
                    <a:pt x="32514" y="2922"/>
                  </a:cubicBezTo>
                  <a:cubicBezTo>
                    <a:pt x="32793" y="2922"/>
                    <a:pt x="33042" y="2772"/>
                    <a:pt x="33285" y="2772"/>
                  </a:cubicBezTo>
                  <a:cubicBezTo>
                    <a:pt x="33431" y="2772"/>
                    <a:pt x="33574" y="2826"/>
                    <a:pt x="33722" y="2998"/>
                  </a:cubicBezTo>
                  <a:cubicBezTo>
                    <a:pt x="32986" y="3120"/>
                    <a:pt x="32250" y="3243"/>
                    <a:pt x="31515" y="3407"/>
                  </a:cubicBezTo>
                  <a:cubicBezTo>
                    <a:pt x="31405" y="3385"/>
                    <a:pt x="31293" y="3374"/>
                    <a:pt x="31179" y="3374"/>
                  </a:cubicBezTo>
                  <a:cubicBezTo>
                    <a:pt x="30868" y="3374"/>
                    <a:pt x="30547" y="3450"/>
                    <a:pt x="30248" y="3570"/>
                  </a:cubicBezTo>
                  <a:cubicBezTo>
                    <a:pt x="30207" y="3568"/>
                    <a:pt x="30168" y="3567"/>
                    <a:pt x="30128" y="3567"/>
                  </a:cubicBezTo>
                  <a:cubicBezTo>
                    <a:pt x="29324" y="3567"/>
                    <a:pt x="28656" y="3951"/>
                    <a:pt x="27877" y="4224"/>
                  </a:cubicBezTo>
                  <a:lnTo>
                    <a:pt x="27305" y="4469"/>
                  </a:lnTo>
                  <a:cubicBezTo>
                    <a:pt x="26692" y="4674"/>
                    <a:pt x="26038" y="4837"/>
                    <a:pt x="25425" y="5082"/>
                  </a:cubicBezTo>
                  <a:cubicBezTo>
                    <a:pt x="18272" y="7494"/>
                    <a:pt x="12018" y="11704"/>
                    <a:pt x="8094" y="18244"/>
                  </a:cubicBezTo>
                  <a:cubicBezTo>
                    <a:pt x="7890" y="18612"/>
                    <a:pt x="7644" y="18980"/>
                    <a:pt x="7481" y="19347"/>
                  </a:cubicBezTo>
                  <a:cubicBezTo>
                    <a:pt x="6336" y="20696"/>
                    <a:pt x="5233" y="22127"/>
                    <a:pt x="4211" y="23598"/>
                  </a:cubicBezTo>
                  <a:cubicBezTo>
                    <a:pt x="4047" y="23803"/>
                    <a:pt x="3761" y="24211"/>
                    <a:pt x="3884" y="24252"/>
                  </a:cubicBezTo>
                  <a:cubicBezTo>
                    <a:pt x="5560" y="24498"/>
                    <a:pt x="4129" y="25315"/>
                    <a:pt x="4047" y="25560"/>
                  </a:cubicBezTo>
                  <a:cubicBezTo>
                    <a:pt x="3843" y="25969"/>
                    <a:pt x="3680" y="26419"/>
                    <a:pt x="3516" y="26827"/>
                  </a:cubicBezTo>
                  <a:cubicBezTo>
                    <a:pt x="3475" y="26950"/>
                    <a:pt x="3393" y="27073"/>
                    <a:pt x="3353" y="27195"/>
                  </a:cubicBezTo>
                  <a:cubicBezTo>
                    <a:pt x="3230" y="27481"/>
                    <a:pt x="3107" y="27808"/>
                    <a:pt x="3026" y="28094"/>
                  </a:cubicBezTo>
                  <a:lnTo>
                    <a:pt x="2862" y="28503"/>
                  </a:lnTo>
                  <a:cubicBezTo>
                    <a:pt x="2739" y="28830"/>
                    <a:pt x="2658" y="29116"/>
                    <a:pt x="2535" y="29443"/>
                  </a:cubicBezTo>
                  <a:lnTo>
                    <a:pt x="2412" y="29811"/>
                  </a:lnTo>
                  <a:cubicBezTo>
                    <a:pt x="2290" y="30220"/>
                    <a:pt x="2126" y="30669"/>
                    <a:pt x="2004" y="31119"/>
                  </a:cubicBezTo>
                  <a:cubicBezTo>
                    <a:pt x="1677" y="32223"/>
                    <a:pt x="1431" y="33367"/>
                    <a:pt x="1186" y="34512"/>
                  </a:cubicBezTo>
                  <a:cubicBezTo>
                    <a:pt x="737" y="36801"/>
                    <a:pt x="1" y="39090"/>
                    <a:pt x="491" y="41665"/>
                  </a:cubicBezTo>
                  <a:cubicBezTo>
                    <a:pt x="543" y="41067"/>
                    <a:pt x="680" y="40890"/>
                    <a:pt x="855" y="40890"/>
                  </a:cubicBezTo>
                  <a:cubicBezTo>
                    <a:pt x="1095" y="40890"/>
                    <a:pt x="1408" y="41224"/>
                    <a:pt x="1668" y="41255"/>
                  </a:cubicBezTo>
                  <a:lnTo>
                    <a:pt x="1668" y="41255"/>
                  </a:lnTo>
                  <a:cubicBezTo>
                    <a:pt x="1226" y="39225"/>
                    <a:pt x="1150" y="37196"/>
                    <a:pt x="1881" y="35206"/>
                  </a:cubicBezTo>
                  <a:lnTo>
                    <a:pt x="1840" y="35206"/>
                  </a:lnTo>
                  <a:cubicBezTo>
                    <a:pt x="1922" y="34961"/>
                    <a:pt x="2004" y="34757"/>
                    <a:pt x="2126" y="34512"/>
                  </a:cubicBezTo>
                  <a:cubicBezTo>
                    <a:pt x="2331" y="35656"/>
                    <a:pt x="2412" y="36801"/>
                    <a:pt x="2331" y="37945"/>
                  </a:cubicBezTo>
                  <a:cubicBezTo>
                    <a:pt x="2249" y="39212"/>
                    <a:pt x="2535" y="40438"/>
                    <a:pt x="3230" y="41501"/>
                  </a:cubicBezTo>
                  <a:cubicBezTo>
                    <a:pt x="3843" y="44975"/>
                    <a:pt x="5601" y="48327"/>
                    <a:pt x="7603" y="51025"/>
                  </a:cubicBezTo>
                  <a:cubicBezTo>
                    <a:pt x="11200" y="55766"/>
                    <a:pt x="17536" y="59322"/>
                    <a:pt x="23422" y="60221"/>
                  </a:cubicBezTo>
                  <a:cubicBezTo>
                    <a:pt x="23446" y="60233"/>
                    <a:pt x="23470" y="60238"/>
                    <a:pt x="23494" y="60238"/>
                  </a:cubicBezTo>
                  <a:cubicBezTo>
                    <a:pt x="23551" y="60238"/>
                    <a:pt x="23609" y="60209"/>
                    <a:pt x="23667" y="60180"/>
                  </a:cubicBezTo>
                  <a:cubicBezTo>
                    <a:pt x="24689" y="60671"/>
                    <a:pt x="25711" y="61161"/>
                    <a:pt x="26732" y="61570"/>
                  </a:cubicBezTo>
                  <a:cubicBezTo>
                    <a:pt x="31145" y="63348"/>
                    <a:pt x="35815" y="64112"/>
                    <a:pt x="40520" y="64112"/>
                  </a:cubicBezTo>
                  <a:cubicBezTo>
                    <a:pt x="47497" y="64112"/>
                    <a:pt x="54548" y="62433"/>
                    <a:pt x="60944" y="59894"/>
                  </a:cubicBezTo>
                  <a:cubicBezTo>
                    <a:pt x="67157" y="57442"/>
                    <a:pt x="72838" y="53845"/>
                    <a:pt x="77702" y="49226"/>
                  </a:cubicBezTo>
                  <a:cubicBezTo>
                    <a:pt x="78438" y="48654"/>
                    <a:pt x="79174" y="48082"/>
                    <a:pt x="79950" y="47510"/>
                  </a:cubicBezTo>
                  <a:lnTo>
                    <a:pt x="79950" y="47510"/>
                  </a:lnTo>
                  <a:lnTo>
                    <a:pt x="78561" y="49063"/>
                  </a:lnTo>
                  <a:cubicBezTo>
                    <a:pt x="79787" y="48164"/>
                    <a:pt x="80890" y="47142"/>
                    <a:pt x="81912" y="45997"/>
                  </a:cubicBezTo>
                  <a:lnTo>
                    <a:pt x="82198" y="45752"/>
                  </a:lnTo>
                  <a:lnTo>
                    <a:pt x="82198" y="45752"/>
                  </a:lnTo>
                  <a:cubicBezTo>
                    <a:pt x="82444" y="46447"/>
                    <a:pt x="81749" y="46733"/>
                    <a:pt x="82117" y="47510"/>
                  </a:cubicBezTo>
                  <a:cubicBezTo>
                    <a:pt x="84692" y="43749"/>
                    <a:pt x="86695" y="39825"/>
                    <a:pt x="89024" y="36065"/>
                  </a:cubicBezTo>
                  <a:lnTo>
                    <a:pt x="89065" y="36187"/>
                  </a:lnTo>
                  <a:cubicBezTo>
                    <a:pt x="89065" y="36433"/>
                    <a:pt x="89024" y="36678"/>
                    <a:pt x="88984" y="36964"/>
                  </a:cubicBezTo>
                  <a:cubicBezTo>
                    <a:pt x="89024" y="37741"/>
                    <a:pt x="88943" y="38558"/>
                    <a:pt x="88738" y="39294"/>
                  </a:cubicBezTo>
                  <a:cubicBezTo>
                    <a:pt x="88534" y="39907"/>
                    <a:pt x="88330" y="40520"/>
                    <a:pt x="88207" y="41133"/>
                  </a:cubicBezTo>
                  <a:lnTo>
                    <a:pt x="88616" y="41215"/>
                  </a:lnTo>
                  <a:cubicBezTo>
                    <a:pt x="88738" y="40929"/>
                    <a:pt x="88861" y="40684"/>
                    <a:pt x="88943" y="40397"/>
                  </a:cubicBezTo>
                  <a:lnTo>
                    <a:pt x="88943" y="40397"/>
                  </a:lnTo>
                  <a:cubicBezTo>
                    <a:pt x="88738" y="41297"/>
                    <a:pt x="88493" y="42196"/>
                    <a:pt x="88248" y="43136"/>
                  </a:cubicBezTo>
                  <a:cubicBezTo>
                    <a:pt x="89270" y="41992"/>
                    <a:pt x="89842" y="40479"/>
                    <a:pt x="89801" y="38967"/>
                  </a:cubicBezTo>
                  <a:cubicBezTo>
                    <a:pt x="89597" y="35288"/>
                    <a:pt x="89638" y="31610"/>
                    <a:pt x="89392" y="27972"/>
                  </a:cubicBezTo>
                  <a:cubicBezTo>
                    <a:pt x="89311" y="26623"/>
                    <a:pt x="89065" y="25315"/>
                    <a:pt x="88657" y="24007"/>
                  </a:cubicBezTo>
                  <a:cubicBezTo>
                    <a:pt x="88411" y="23271"/>
                    <a:pt x="88166" y="22576"/>
                    <a:pt x="87880" y="21882"/>
                  </a:cubicBezTo>
                  <a:cubicBezTo>
                    <a:pt x="86981" y="19756"/>
                    <a:pt x="85836" y="17753"/>
                    <a:pt x="84487" y="15873"/>
                  </a:cubicBezTo>
                  <a:cubicBezTo>
                    <a:pt x="80809" y="10559"/>
                    <a:pt x="75740" y="6390"/>
                    <a:pt x="69855" y="3856"/>
                  </a:cubicBezTo>
                  <a:cubicBezTo>
                    <a:pt x="63652" y="1128"/>
                    <a:pt x="57191" y="0"/>
                    <a:pt x="505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191" name="Google Shape;3191;g123dee3dcf1_0_178"/>
            <p:cNvSpPr/>
            <p:nvPr/>
          </p:nvSpPr>
          <p:spPr>
            <a:xfrm>
              <a:off x="2798950" y="1395650"/>
              <a:ext cx="733500" cy="5811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92" name="Google Shape;3192;g123dee3dcf1_0_178"/>
          <p:cNvSpPr txBox="1"/>
          <p:nvPr>
            <p:ph idx="1" type="subTitle"/>
          </p:nvPr>
        </p:nvSpPr>
        <p:spPr>
          <a:xfrm>
            <a:off x="7054276" y="3894558"/>
            <a:ext cx="1752000" cy="1196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800"/>
              <a:buNone/>
            </a:pPr>
            <a:r>
              <a:t/>
            </a:r>
            <a:endParaRPr sz="1300"/>
          </a:p>
          <a:p>
            <a:pPr indent="0" lvl="0" marL="0" rtl="0" algn="ctr">
              <a:lnSpc>
                <a:spcPct val="100000"/>
              </a:lnSpc>
              <a:spcBef>
                <a:spcPts val="0"/>
              </a:spcBef>
              <a:spcAft>
                <a:spcPts val="0"/>
              </a:spcAft>
              <a:buSzPts val="1800"/>
              <a:buNone/>
            </a:pPr>
            <a:r>
              <a:rPr lang="en" sz="1300"/>
              <a:t>Perform K-means, DBScan, GMM, BIRCH</a:t>
            </a:r>
            <a:endParaRPr sz="1300"/>
          </a:p>
        </p:txBody>
      </p:sp>
      <p:grpSp>
        <p:nvGrpSpPr>
          <p:cNvPr id="3193" name="Google Shape;3193;g123dee3dcf1_0_178"/>
          <p:cNvGrpSpPr/>
          <p:nvPr/>
        </p:nvGrpSpPr>
        <p:grpSpPr>
          <a:xfrm>
            <a:off x="5697364" y="3366977"/>
            <a:ext cx="412485" cy="446099"/>
            <a:chOff x="4860625" y="3006950"/>
            <a:chExt cx="340475" cy="290675"/>
          </a:xfrm>
        </p:grpSpPr>
        <p:sp>
          <p:nvSpPr>
            <p:cNvPr id="3194" name="Google Shape;3194;g123dee3dcf1_0_178"/>
            <p:cNvSpPr/>
            <p:nvPr/>
          </p:nvSpPr>
          <p:spPr>
            <a:xfrm>
              <a:off x="4988625" y="3013750"/>
              <a:ext cx="42400" cy="123100"/>
            </a:xfrm>
            <a:custGeom>
              <a:rect b="b" l="l" r="r" t="t"/>
              <a:pathLst>
                <a:path extrusionOk="0" h="4924" w="1696">
                  <a:moveTo>
                    <a:pt x="1165" y="0"/>
                  </a:moveTo>
                  <a:cubicBezTo>
                    <a:pt x="1118" y="0"/>
                    <a:pt x="1074" y="26"/>
                    <a:pt x="1068" y="83"/>
                  </a:cubicBezTo>
                  <a:cubicBezTo>
                    <a:pt x="1010" y="895"/>
                    <a:pt x="1184" y="1708"/>
                    <a:pt x="1219" y="2521"/>
                  </a:cubicBezTo>
                  <a:cubicBezTo>
                    <a:pt x="1231" y="3008"/>
                    <a:pt x="1219" y="3484"/>
                    <a:pt x="952" y="3925"/>
                  </a:cubicBezTo>
                  <a:cubicBezTo>
                    <a:pt x="720" y="4320"/>
                    <a:pt x="360" y="4518"/>
                    <a:pt x="35" y="4819"/>
                  </a:cubicBezTo>
                  <a:cubicBezTo>
                    <a:pt x="0" y="4866"/>
                    <a:pt x="35" y="4924"/>
                    <a:pt x="81" y="4924"/>
                  </a:cubicBezTo>
                  <a:cubicBezTo>
                    <a:pt x="824" y="4877"/>
                    <a:pt x="1393" y="4169"/>
                    <a:pt x="1521" y="3473"/>
                  </a:cubicBezTo>
                  <a:cubicBezTo>
                    <a:pt x="1695" y="2370"/>
                    <a:pt x="1405" y="1151"/>
                    <a:pt x="1277" y="83"/>
                  </a:cubicBezTo>
                  <a:cubicBezTo>
                    <a:pt x="1265" y="29"/>
                    <a:pt x="1214" y="0"/>
                    <a:pt x="116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5" name="Google Shape;3195;g123dee3dcf1_0_178"/>
            <p:cNvSpPr/>
            <p:nvPr/>
          </p:nvSpPr>
          <p:spPr>
            <a:xfrm>
              <a:off x="4875125" y="3078750"/>
              <a:ext cx="122525" cy="170175"/>
            </a:xfrm>
            <a:custGeom>
              <a:rect b="b" l="l" r="r" t="t"/>
              <a:pathLst>
                <a:path extrusionOk="0" h="6807" w="4901">
                  <a:moveTo>
                    <a:pt x="3746" y="0"/>
                  </a:moveTo>
                  <a:cubicBezTo>
                    <a:pt x="3092" y="0"/>
                    <a:pt x="2631" y="612"/>
                    <a:pt x="2288" y="1105"/>
                  </a:cubicBezTo>
                  <a:cubicBezTo>
                    <a:pt x="1162" y="2707"/>
                    <a:pt x="36" y="4750"/>
                    <a:pt x="1" y="6747"/>
                  </a:cubicBezTo>
                  <a:cubicBezTo>
                    <a:pt x="1" y="6784"/>
                    <a:pt x="34" y="6806"/>
                    <a:pt x="66" y="6806"/>
                  </a:cubicBezTo>
                  <a:cubicBezTo>
                    <a:pt x="85" y="6806"/>
                    <a:pt x="104" y="6799"/>
                    <a:pt x="117" y="6782"/>
                  </a:cubicBezTo>
                  <a:cubicBezTo>
                    <a:pt x="558" y="6283"/>
                    <a:pt x="616" y="5563"/>
                    <a:pt x="802" y="4948"/>
                  </a:cubicBezTo>
                  <a:cubicBezTo>
                    <a:pt x="1023" y="4263"/>
                    <a:pt x="1336" y="3612"/>
                    <a:pt x="1673" y="2986"/>
                  </a:cubicBezTo>
                  <a:cubicBezTo>
                    <a:pt x="1975" y="2428"/>
                    <a:pt x="2311" y="1871"/>
                    <a:pt x="2694" y="1337"/>
                  </a:cubicBezTo>
                  <a:cubicBezTo>
                    <a:pt x="2868" y="1093"/>
                    <a:pt x="3066" y="745"/>
                    <a:pt x="3344" y="594"/>
                  </a:cubicBezTo>
                  <a:cubicBezTo>
                    <a:pt x="3517" y="503"/>
                    <a:pt x="3671" y="464"/>
                    <a:pt x="3810" y="464"/>
                  </a:cubicBezTo>
                  <a:cubicBezTo>
                    <a:pt x="4205" y="464"/>
                    <a:pt x="4476" y="782"/>
                    <a:pt x="4691" y="1151"/>
                  </a:cubicBezTo>
                  <a:cubicBezTo>
                    <a:pt x="4715" y="1184"/>
                    <a:pt x="4754" y="1200"/>
                    <a:pt x="4792" y="1200"/>
                  </a:cubicBezTo>
                  <a:cubicBezTo>
                    <a:pt x="4847" y="1200"/>
                    <a:pt x="4900" y="1167"/>
                    <a:pt x="4900" y="1105"/>
                  </a:cubicBezTo>
                  <a:cubicBezTo>
                    <a:pt x="4900" y="594"/>
                    <a:pt x="4412" y="95"/>
                    <a:pt x="3913" y="14"/>
                  </a:cubicBezTo>
                  <a:cubicBezTo>
                    <a:pt x="3856" y="5"/>
                    <a:pt x="3800" y="0"/>
                    <a:pt x="374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6" name="Google Shape;3196;g123dee3dcf1_0_178"/>
            <p:cNvSpPr/>
            <p:nvPr/>
          </p:nvSpPr>
          <p:spPr>
            <a:xfrm>
              <a:off x="5044625" y="3077275"/>
              <a:ext cx="57500" cy="55550"/>
            </a:xfrm>
            <a:custGeom>
              <a:rect b="b" l="l" r="r" t="t"/>
              <a:pathLst>
                <a:path extrusionOk="0" h="2222" w="2300">
                  <a:moveTo>
                    <a:pt x="1588" y="1"/>
                  </a:moveTo>
                  <a:cubicBezTo>
                    <a:pt x="1250" y="1"/>
                    <a:pt x="927" y="202"/>
                    <a:pt x="674" y="456"/>
                  </a:cubicBezTo>
                  <a:cubicBezTo>
                    <a:pt x="326" y="816"/>
                    <a:pt x="1" y="1570"/>
                    <a:pt x="152" y="2081"/>
                  </a:cubicBezTo>
                  <a:cubicBezTo>
                    <a:pt x="160" y="2124"/>
                    <a:pt x="201" y="2148"/>
                    <a:pt x="245" y="2148"/>
                  </a:cubicBezTo>
                  <a:cubicBezTo>
                    <a:pt x="260" y="2148"/>
                    <a:pt x="276" y="2145"/>
                    <a:pt x="291" y="2139"/>
                  </a:cubicBezTo>
                  <a:cubicBezTo>
                    <a:pt x="337" y="2116"/>
                    <a:pt x="372" y="2093"/>
                    <a:pt x="407" y="2069"/>
                  </a:cubicBezTo>
                  <a:cubicBezTo>
                    <a:pt x="430" y="2104"/>
                    <a:pt x="454" y="2162"/>
                    <a:pt x="500" y="2197"/>
                  </a:cubicBezTo>
                  <a:cubicBezTo>
                    <a:pt x="516" y="2214"/>
                    <a:pt x="539" y="2221"/>
                    <a:pt x="562" y="2221"/>
                  </a:cubicBezTo>
                  <a:cubicBezTo>
                    <a:pt x="603" y="2221"/>
                    <a:pt x="647" y="2196"/>
                    <a:pt x="662" y="2151"/>
                  </a:cubicBezTo>
                  <a:cubicBezTo>
                    <a:pt x="721" y="1710"/>
                    <a:pt x="755" y="1384"/>
                    <a:pt x="1046" y="1013"/>
                  </a:cubicBezTo>
                  <a:cubicBezTo>
                    <a:pt x="1371" y="641"/>
                    <a:pt x="1731" y="549"/>
                    <a:pt x="2183" y="421"/>
                  </a:cubicBezTo>
                  <a:cubicBezTo>
                    <a:pt x="2288" y="386"/>
                    <a:pt x="2299" y="224"/>
                    <a:pt x="2195" y="189"/>
                  </a:cubicBezTo>
                  <a:cubicBezTo>
                    <a:pt x="2148" y="177"/>
                    <a:pt x="2114" y="177"/>
                    <a:pt x="2067" y="165"/>
                  </a:cubicBezTo>
                  <a:cubicBezTo>
                    <a:pt x="2067" y="154"/>
                    <a:pt x="2056" y="119"/>
                    <a:pt x="2021" y="119"/>
                  </a:cubicBezTo>
                  <a:cubicBezTo>
                    <a:pt x="1876" y="37"/>
                    <a:pt x="1731" y="1"/>
                    <a:pt x="158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7" name="Google Shape;3197;g123dee3dcf1_0_178"/>
            <p:cNvSpPr/>
            <p:nvPr/>
          </p:nvSpPr>
          <p:spPr>
            <a:xfrm>
              <a:off x="5039700" y="3146975"/>
              <a:ext cx="16575" cy="111375"/>
            </a:xfrm>
            <a:custGeom>
              <a:rect b="b" l="l" r="r" t="t"/>
              <a:pathLst>
                <a:path extrusionOk="0" h="4455" w="663">
                  <a:moveTo>
                    <a:pt x="483" y="1"/>
                  </a:moveTo>
                  <a:cubicBezTo>
                    <a:pt x="455" y="1"/>
                    <a:pt x="427" y="14"/>
                    <a:pt x="407" y="48"/>
                  </a:cubicBezTo>
                  <a:cubicBezTo>
                    <a:pt x="0" y="674"/>
                    <a:pt x="82" y="1568"/>
                    <a:pt x="105" y="2277"/>
                  </a:cubicBezTo>
                  <a:cubicBezTo>
                    <a:pt x="105" y="2973"/>
                    <a:pt x="116" y="3774"/>
                    <a:pt x="430" y="4413"/>
                  </a:cubicBezTo>
                  <a:cubicBezTo>
                    <a:pt x="449" y="4442"/>
                    <a:pt x="479" y="4455"/>
                    <a:pt x="508" y="4455"/>
                  </a:cubicBezTo>
                  <a:cubicBezTo>
                    <a:pt x="548" y="4455"/>
                    <a:pt x="586" y="4430"/>
                    <a:pt x="592" y="4389"/>
                  </a:cubicBezTo>
                  <a:cubicBezTo>
                    <a:pt x="662" y="3774"/>
                    <a:pt x="511" y="3147"/>
                    <a:pt x="488" y="2544"/>
                  </a:cubicBezTo>
                  <a:cubicBezTo>
                    <a:pt x="465" y="1719"/>
                    <a:pt x="581" y="918"/>
                    <a:pt x="581" y="106"/>
                  </a:cubicBezTo>
                  <a:cubicBezTo>
                    <a:pt x="581" y="46"/>
                    <a:pt x="533" y="1"/>
                    <a:pt x="48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8" name="Google Shape;3198;g123dee3dcf1_0_178"/>
            <p:cNvSpPr/>
            <p:nvPr/>
          </p:nvSpPr>
          <p:spPr>
            <a:xfrm>
              <a:off x="4860625" y="3006950"/>
              <a:ext cx="340475" cy="290675"/>
            </a:xfrm>
            <a:custGeom>
              <a:rect b="b" l="l" r="r" t="t"/>
              <a:pathLst>
                <a:path extrusionOk="0" h="11627" w="13619">
                  <a:moveTo>
                    <a:pt x="6776" y="1"/>
                  </a:moveTo>
                  <a:cubicBezTo>
                    <a:pt x="6731" y="1"/>
                    <a:pt x="6687" y="30"/>
                    <a:pt x="6687" y="88"/>
                  </a:cubicBezTo>
                  <a:cubicBezTo>
                    <a:pt x="6641" y="796"/>
                    <a:pt x="6757" y="1527"/>
                    <a:pt x="6745" y="2236"/>
                  </a:cubicBezTo>
                  <a:cubicBezTo>
                    <a:pt x="6722" y="2793"/>
                    <a:pt x="6699" y="3350"/>
                    <a:pt x="6862" y="3896"/>
                  </a:cubicBezTo>
                  <a:cubicBezTo>
                    <a:pt x="7059" y="4546"/>
                    <a:pt x="7581" y="5022"/>
                    <a:pt x="8197" y="5324"/>
                  </a:cubicBezTo>
                  <a:cubicBezTo>
                    <a:pt x="8255" y="5800"/>
                    <a:pt x="8638" y="6148"/>
                    <a:pt x="9102" y="6264"/>
                  </a:cubicBezTo>
                  <a:cubicBezTo>
                    <a:pt x="9196" y="6287"/>
                    <a:pt x="9313" y="6301"/>
                    <a:pt x="9438" y="6301"/>
                  </a:cubicBezTo>
                  <a:cubicBezTo>
                    <a:pt x="9803" y="6301"/>
                    <a:pt x="10229" y="6181"/>
                    <a:pt x="10298" y="5834"/>
                  </a:cubicBezTo>
                  <a:cubicBezTo>
                    <a:pt x="10309" y="5788"/>
                    <a:pt x="10286" y="5730"/>
                    <a:pt x="10228" y="5730"/>
                  </a:cubicBezTo>
                  <a:cubicBezTo>
                    <a:pt x="9920" y="5771"/>
                    <a:pt x="9702" y="5985"/>
                    <a:pt x="9382" y="5985"/>
                  </a:cubicBezTo>
                  <a:cubicBezTo>
                    <a:pt x="9341" y="5985"/>
                    <a:pt x="9298" y="5982"/>
                    <a:pt x="9253" y="5974"/>
                  </a:cubicBezTo>
                  <a:cubicBezTo>
                    <a:pt x="8905" y="5927"/>
                    <a:pt x="8673" y="5718"/>
                    <a:pt x="8487" y="5440"/>
                  </a:cubicBezTo>
                  <a:lnTo>
                    <a:pt x="8487" y="5440"/>
                  </a:lnTo>
                  <a:cubicBezTo>
                    <a:pt x="8673" y="5533"/>
                    <a:pt x="8870" y="5591"/>
                    <a:pt x="9079" y="5649"/>
                  </a:cubicBezTo>
                  <a:cubicBezTo>
                    <a:pt x="9087" y="5650"/>
                    <a:pt x="9094" y="5651"/>
                    <a:pt x="9101" y="5651"/>
                  </a:cubicBezTo>
                  <a:cubicBezTo>
                    <a:pt x="9202" y="5651"/>
                    <a:pt x="9247" y="5505"/>
                    <a:pt x="9160" y="5451"/>
                  </a:cubicBezTo>
                  <a:cubicBezTo>
                    <a:pt x="8684" y="5149"/>
                    <a:pt x="8081" y="5022"/>
                    <a:pt x="7651" y="4627"/>
                  </a:cubicBezTo>
                  <a:cubicBezTo>
                    <a:pt x="7628" y="4615"/>
                    <a:pt x="7616" y="4581"/>
                    <a:pt x="7593" y="4569"/>
                  </a:cubicBezTo>
                  <a:cubicBezTo>
                    <a:pt x="7665" y="3785"/>
                    <a:pt x="8080" y="2847"/>
                    <a:pt x="8827" y="2847"/>
                  </a:cubicBezTo>
                  <a:cubicBezTo>
                    <a:pt x="9042" y="2847"/>
                    <a:pt x="9285" y="2924"/>
                    <a:pt x="9555" y="3106"/>
                  </a:cubicBezTo>
                  <a:cubicBezTo>
                    <a:pt x="10205" y="3559"/>
                    <a:pt x="10658" y="4256"/>
                    <a:pt x="11018" y="4929"/>
                  </a:cubicBezTo>
                  <a:cubicBezTo>
                    <a:pt x="11424" y="5672"/>
                    <a:pt x="11865" y="6403"/>
                    <a:pt x="12248" y="7158"/>
                  </a:cubicBezTo>
                  <a:cubicBezTo>
                    <a:pt x="12643" y="7901"/>
                    <a:pt x="13618" y="9387"/>
                    <a:pt x="12817" y="10118"/>
                  </a:cubicBezTo>
                  <a:cubicBezTo>
                    <a:pt x="12237" y="10652"/>
                    <a:pt x="11296" y="10780"/>
                    <a:pt x="10542" y="10896"/>
                  </a:cubicBezTo>
                  <a:cubicBezTo>
                    <a:pt x="10186" y="10952"/>
                    <a:pt x="9854" y="10996"/>
                    <a:pt x="9545" y="10996"/>
                  </a:cubicBezTo>
                  <a:cubicBezTo>
                    <a:pt x="8897" y="10996"/>
                    <a:pt x="8351" y="10802"/>
                    <a:pt x="7895" y="10118"/>
                  </a:cubicBezTo>
                  <a:cubicBezTo>
                    <a:pt x="7047" y="8830"/>
                    <a:pt x="7465" y="7181"/>
                    <a:pt x="7546" y="5718"/>
                  </a:cubicBezTo>
                  <a:lnTo>
                    <a:pt x="7546" y="5718"/>
                  </a:lnTo>
                  <a:cubicBezTo>
                    <a:pt x="7755" y="5846"/>
                    <a:pt x="7953" y="5997"/>
                    <a:pt x="8127" y="6159"/>
                  </a:cubicBezTo>
                  <a:cubicBezTo>
                    <a:pt x="8324" y="6334"/>
                    <a:pt x="8498" y="6508"/>
                    <a:pt x="8649" y="6693"/>
                  </a:cubicBezTo>
                  <a:cubicBezTo>
                    <a:pt x="8742" y="6775"/>
                    <a:pt x="8812" y="6879"/>
                    <a:pt x="8882" y="6984"/>
                  </a:cubicBezTo>
                  <a:cubicBezTo>
                    <a:pt x="8916" y="7030"/>
                    <a:pt x="9102" y="7216"/>
                    <a:pt x="9102" y="7274"/>
                  </a:cubicBezTo>
                  <a:cubicBezTo>
                    <a:pt x="9044" y="7634"/>
                    <a:pt x="8986" y="7982"/>
                    <a:pt x="8916" y="8342"/>
                  </a:cubicBezTo>
                  <a:cubicBezTo>
                    <a:pt x="8858" y="8621"/>
                    <a:pt x="8696" y="8899"/>
                    <a:pt x="8673" y="9166"/>
                  </a:cubicBezTo>
                  <a:cubicBezTo>
                    <a:pt x="8673" y="9213"/>
                    <a:pt x="8707" y="9247"/>
                    <a:pt x="8754" y="9247"/>
                  </a:cubicBezTo>
                  <a:cubicBezTo>
                    <a:pt x="9079" y="9189"/>
                    <a:pt x="9091" y="8667"/>
                    <a:pt x="9137" y="8412"/>
                  </a:cubicBezTo>
                  <a:cubicBezTo>
                    <a:pt x="9172" y="8156"/>
                    <a:pt x="9276" y="7866"/>
                    <a:pt x="9311" y="7587"/>
                  </a:cubicBezTo>
                  <a:cubicBezTo>
                    <a:pt x="9717" y="8272"/>
                    <a:pt x="9834" y="9015"/>
                    <a:pt x="10159" y="9723"/>
                  </a:cubicBezTo>
                  <a:cubicBezTo>
                    <a:pt x="10174" y="9754"/>
                    <a:pt x="10208" y="9769"/>
                    <a:pt x="10241" y="9769"/>
                  </a:cubicBezTo>
                  <a:cubicBezTo>
                    <a:pt x="10284" y="9769"/>
                    <a:pt x="10326" y="9746"/>
                    <a:pt x="10333" y="9700"/>
                  </a:cubicBezTo>
                  <a:cubicBezTo>
                    <a:pt x="10426" y="9131"/>
                    <a:pt x="10217" y="8493"/>
                    <a:pt x="9926" y="7924"/>
                  </a:cubicBezTo>
                  <a:lnTo>
                    <a:pt x="9926" y="7924"/>
                  </a:lnTo>
                  <a:cubicBezTo>
                    <a:pt x="10182" y="8040"/>
                    <a:pt x="10426" y="8121"/>
                    <a:pt x="10704" y="8156"/>
                  </a:cubicBezTo>
                  <a:cubicBezTo>
                    <a:pt x="10772" y="8166"/>
                    <a:pt x="10859" y="8176"/>
                    <a:pt x="10947" y="8176"/>
                  </a:cubicBezTo>
                  <a:cubicBezTo>
                    <a:pt x="11159" y="8176"/>
                    <a:pt x="11384" y="8122"/>
                    <a:pt x="11401" y="7901"/>
                  </a:cubicBezTo>
                  <a:cubicBezTo>
                    <a:pt x="11401" y="7854"/>
                    <a:pt x="11366" y="7820"/>
                    <a:pt x="11343" y="7808"/>
                  </a:cubicBezTo>
                  <a:cubicBezTo>
                    <a:pt x="11310" y="7801"/>
                    <a:pt x="11281" y="7798"/>
                    <a:pt x="11253" y="7798"/>
                  </a:cubicBezTo>
                  <a:cubicBezTo>
                    <a:pt x="11192" y="7798"/>
                    <a:pt x="11136" y="7812"/>
                    <a:pt x="11064" y="7820"/>
                  </a:cubicBezTo>
                  <a:cubicBezTo>
                    <a:pt x="11016" y="7826"/>
                    <a:pt x="10969" y="7829"/>
                    <a:pt x="10922" y="7829"/>
                  </a:cubicBezTo>
                  <a:cubicBezTo>
                    <a:pt x="10807" y="7829"/>
                    <a:pt x="10695" y="7813"/>
                    <a:pt x="10588" y="7796"/>
                  </a:cubicBezTo>
                  <a:cubicBezTo>
                    <a:pt x="10263" y="7750"/>
                    <a:pt x="9973" y="7634"/>
                    <a:pt x="9694" y="7506"/>
                  </a:cubicBezTo>
                  <a:cubicBezTo>
                    <a:pt x="9613" y="7355"/>
                    <a:pt x="9520" y="7227"/>
                    <a:pt x="9439" y="7111"/>
                  </a:cubicBezTo>
                  <a:lnTo>
                    <a:pt x="9439" y="7111"/>
                  </a:lnTo>
                  <a:cubicBezTo>
                    <a:pt x="9468" y="7113"/>
                    <a:pt x="9496" y="7114"/>
                    <a:pt x="9524" y="7114"/>
                  </a:cubicBezTo>
                  <a:cubicBezTo>
                    <a:pt x="9655" y="7114"/>
                    <a:pt x="9781" y="7094"/>
                    <a:pt x="9915" y="7065"/>
                  </a:cubicBezTo>
                  <a:cubicBezTo>
                    <a:pt x="10159" y="7007"/>
                    <a:pt x="10646" y="6914"/>
                    <a:pt x="10727" y="6647"/>
                  </a:cubicBezTo>
                  <a:cubicBezTo>
                    <a:pt x="10739" y="6601"/>
                    <a:pt x="10716" y="6566"/>
                    <a:pt x="10669" y="6566"/>
                  </a:cubicBezTo>
                  <a:cubicBezTo>
                    <a:pt x="10638" y="6553"/>
                    <a:pt x="10605" y="6547"/>
                    <a:pt x="10571" y="6547"/>
                  </a:cubicBezTo>
                  <a:cubicBezTo>
                    <a:pt x="10389" y="6547"/>
                    <a:pt x="10176" y="6704"/>
                    <a:pt x="10019" y="6763"/>
                  </a:cubicBezTo>
                  <a:cubicBezTo>
                    <a:pt x="9805" y="6844"/>
                    <a:pt x="9611" y="6876"/>
                    <a:pt x="9406" y="6876"/>
                  </a:cubicBezTo>
                  <a:cubicBezTo>
                    <a:pt x="9345" y="6876"/>
                    <a:pt x="9282" y="6873"/>
                    <a:pt x="9218" y="6868"/>
                  </a:cubicBezTo>
                  <a:cubicBezTo>
                    <a:pt x="8858" y="6415"/>
                    <a:pt x="8452" y="5962"/>
                    <a:pt x="7976" y="5637"/>
                  </a:cubicBezTo>
                  <a:cubicBezTo>
                    <a:pt x="7566" y="5356"/>
                    <a:pt x="7088" y="5225"/>
                    <a:pt x="6609" y="5225"/>
                  </a:cubicBezTo>
                  <a:cubicBezTo>
                    <a:pt x="5880" y="5225"/>
                    <a:pt x="5148" y="5527"/>
                    <a:pt x="4644" y="6067"/>
                  </a:cubicBezTo>
                  <a:cubicBezTo>
                    <a:pt x="4458" y="6136"/>
                    <a:pt x="4296" y="6252"/>
                    <a:pt x="4157" y="6368"/>
                  </a:cubicBezTo>
                  <a:lnTo>
                    <a:pt x="4145" y="6392"/>
                  </a:lnTo>
                  <a:cubicBezTo>
                    <a:pt x="3948" y="6543"/>
                    <a:pt x="3773" y="6740"/>
                    <a:pt x="3576" y="6926"/>
                  </a:cubicBezTo>
                  <a:cubicBezTo>
                    <a:pt x="3356" y="7123"/>
                    <a:pt x="3100" y="7285"/>
                    <a:pt x="2822" y="7413"/>
                  </a:cubicBezTo>
                  <a:cubicBezTo>
                    <a:pt x="2531" y="7564"/>
                    <a:pt x="2229" y="7576"/>
                    <a:pt x="1951" y="7727"/>
                  </a:cubicBezTo>
                  <a:cubicBezTo>
                    <a:pt x="1904" y="7750"/>
                    <a:pt x="1893" y="7820"/>
                    <a:pt x="1951" y="7854"/>
                  </a:cubicBezTo>
                  <a:cubicBezTo>
                    <a:pt x="2052" y="7899"/>
                    <a:pt x="2158" y="7918"/>
                    <a:pt x="2266" y="7918"/>
                  </a:cubicBezTo>
                  <a:cubicBezTo>
                    <a:pt x="2639" y="7918"/>
                    <a:pt x="3030" y="7687"/>
                    <a:pt x="3309" y="7471"/>
                  </a:cubicBezTo>
                  <a:cubicBezTo>
                    <a:pt x="3483" y="7344"/>
                    <a:pt x="3646" y="7181"/>
                    <a:pt x="3797" y="7018"/>
                  </a:cubicBezTo>
                  <a:lnTo>
                    <a:pt x="3797" y="7018"/>
                  </a:lnTo>
                  <a:cubicBezTo>
                    <a:pt x="3541" y="7506"/>
                    <a:pt x="3332" y="7982"/>
                    <a:pt x="3181" y="8504"/>
                  </a:cubicBezTo>
                  <a:cubicBezTo>
                    <a:pt x="2996" y="9166"/>
                    <a:pt x="2752" y="10060"/>
                    <a:pt x="3007" y="10722"/>
                  </a:cubicBezTo>
                  <a:cubicBezTo>
                    <a:pt x="3025" y="10757"/>
                    <a:pt x="3057" y="10774"/>
                    <a:pt x="3087" y="10774"/>
                  </a:cubicBezTo>
                  <a:cubicBezTo>
                    <a:pt x="3118" y="10774"/>
                    <a:pt x="3147" y="10757"/>
                    <a:pt x="3158" y="10722"/>
                  </a:cubicBezTo>
                  <a:cubicBezTo>
                    <a:pt x="3251" y="10443"/>
                    <a:pt x="3239" y="10199"/>
                    <a:pt x="3251" y="9909"/>
                  </a:cubicBezTo>
                  <a:cubicBezTo>
                    <a:pt x="3298" y="9422"/>
                    <a:pt x="3402" y="8934"/>
                    <a:pt x="3518" y="8458"/>
                  </a:cubicBezTo>
                  <a:cubicBezTo>
                    <a:pt x="3681" y="7773"/>
                    <a:pt x="4029" y="7181"/>
                    <a:pt x="4261" y="6531"/>
                  </a:cubicBezTo>
                  <a:cubicBezTo>
                    <a:pt x="4296" y="6484"/>
                    <a:pt x="4342" y="6461"/>
                    <a:pt x="4389" y="6415"/>
                  </a:cubicBezTo>
                  <a:lnTo>
                    <a:pt x="4389" y="6415"/>
                  </a:lnTo>
                  <a:cubicBezTo>
                    <a:pt x="4006" y="7053"/>
                    <a:pt x="3832" y="8179"/>
                    <a:pt x="4331" y="8760"/>
                  </a:cubicBezTo>
                  <a:cubicBezTo>
                    <a:pt x="4338" y="8770"/>
                    <a:pt x="4347" y="8775"/>
                    <a:pt x="4356" y="8775"/>
                  </a:cubicBezTo>
                  <a:cubicBezTo>
                    <a:pt x="4378" y="8775"/>
                    <a:pt x="4400" y="8753"/>
                    <a:pt x="4400" y="8737"/>
                  </a:cubicBezTo>
                  <a:cubicBezTo>
                    <a:pt x="4412" y="7912"/>
                    <a:pt x="4145" y="7169"/>
                    <a:pt x="4691" y="6415"/>
                  </a:cubicBezTo>
                  <a:cubicBezTo>
                    <a:pt x="4923" y="6078"/>
                    <a:pt x="5259" y="5834"/>
                    <a:pt x="5631" y="5672"/>
                  </a:cubicBezTo>
                  <a:cubicBezTo>
                    <a:pt x="5735" y="6415"/>
                    <a:pt x="5956" y="7135"/>
                    <a:pt x="6026" y="7889"/>
                  </a:cubicBezTo>
                  <a:cubicBezTo>
                    <a:pt x="6130" y="9015"/>
                    <a:pt x="5492" y="9665"/>
                    <a:pt x="4633" y="10257"/>
                  </a:cubicBezTo>
                  <a:cubicBezTo>
                    <a:pt x="3773" y="10873"/>
                    <a:pt x="2589" y="11360"/>
                    <a:pt x="1533" y="11360"/>
                  </a:cubicBezTo>
                  <a:cubicBezTo>
                    <a:pt x="627" y="11360"/>
                    <a:pt x="558" y="10606"/>
                    <a:pt x="662" y="9886"/>
                  </a:cubicBezTo>
                  <a:cubicBezTo>
                    <a:pt x="836" y="8644"/>
                    <a:pt x="1312" y="7390"/>
                    <a:pt x="1742" y="6229"/>
                  </a:cubicBezTo>
                  <a:cubicBezTo>
                    <a:pt x="2113" y="5242"/>
                    <a:pt x="2659" y="4163"/>
                    <a:pt x="3414" y="3420"/>
                  </a:cubicBezTo>
                  <a:cubicBezTo>
                    <a:pt x="3588" y="3246"/>
                    <a:pt x="3913" y="2932"/>
                    <a:pt x="4168" y="2920"/>
                  </a:cubicBezTo>
                  <a:cubicBezTo>
                    <a:pt x="4191" y="2919"/>
                    <a:pt x="4213" y="2918"/>
                    <a:pt x="4234" y="2918"/>
                  </a:cubicBezTo>
                  <a:cubicBezTo>
                    <a:pt x="4649" y="2918"/>
                    <a:pt x="4920" y="3228"/>
                    <a:pt x="5097" y="3571"/>
                  </a:cubicBezTo>
                  <a:cubicBezTo>
                    <a:pt x="5271" y="3907"/>
                    <a:pt x="5329" y="4279"/>
                    <a:pt x="5457" y="4627"/>
                  </a:cubicBezTo>
                  <a:cubicBezTo>
                    <a:pt x="5155" y="4894"/>
                    <a:pt x="4818" y="4848"/>
                    <a:pt x="4458" y="5068"/>
                  </a:cubicBezTo>
                  <a:cubicBezTo>
                    <a:pt x="4412" y="5091"/>
                    <a:pt x="4400" y="5161"/>
                    <a:pt x="4458" y="5196"/>
                  </a:cubicBezTo>
                  <a:cubicBezTo>
                    <a:pt x="4601" y="5276"/>
                    <a:pt x="4751" y="5309"/>
                    <a:pt x="4897" y="5309"/>
                  </a:cubicBezTo>
                  <a:cubicBezTo>
                    <a:pt x="4941" y="5309"/>
                    <a:pt x="4985" y="5306"/>
                    <a:pt x="5027" y="5300"/>
                  </a:cubicBezTo>
                  <a:lnTo>
                    <a:pt x="5027" y="5300"/>
                  </a:lnTo>
                  <a:cubicBezTo>
                    <a:pt x="4934" y="5393"/>
                    <a:pt x="4865" y="5498"/>
                    <a:pt x="4749" y="5567"/>
                  </a:cubicBezTo>
                  <a:cubicBezTo>
                    <a:pt x="4575" y="5672"/>
                    <a:pt x="4377" y="5730"/>
                    <a:pt x="4168" y="5730"/>
                  </a:cubicBezTo>
                  <a:cubicBezTo>
                    <a:pt x="4141" y="5733"/>
                    <a:pt x="4114" y="5734"/>
                    <a:pt x="4087" y="5734"/>
                  </a:cubicBezTo>
                  <a:cubicBezTo>
                    <a:pt x="3802" y="5734"/>
                    <a:pt x="3549" y="5589"/>
                    <a:pt x="3280" y="5589"/>
                  </a:cubicBezTo>
                  <a:cubicBezTo>
                    <a:pt x="3263" y="5589"/>
                    <a:pt x="3245" y="5589"/>
                    <a:pt x="3228" y="5591"/>
                  </a:cubicBezTo>
                  <a:cubicBezTo>
                    <a:pt x="3181" y="5591"/>
                    <a:pt x="3135" y="5625"/>
                    <a:pt x="3158" y="5672"/>
                  </a:cubicBezTo>
                  <a:cubicBezTo>
                    <a:pt x="3256" y="5934"/>
                    <a:pt x="3598" y="6052"/>
                    <a:pt x="3978" y="6052"/>
                  </a:cubicBezTo>
                  <a:cubicBezTo>
                    <a:pt x="4589" y="6052"/>
                    <a:pt x="5298" y="5748"/>
                    <a:pt x="5248" y="5254"/>
                  </a:cubicBezTo>
                  <a:cubicBezTo>
                    <a:pt x="5248" y="5242"/>
                    <a:pt x="5248" y="5242"/>
                    <a:pt x="5225" y="5219"/>
                  </a:cubicBezTo>
                  <a:cubicBezTo>
                    <a:pt x="5677" y="5057"/>
                    <a:pt x="6037" y="4557"/>
                    <a:pt x="6200" y="4105"/>
                  </a:cubicBezTo>
                  <a:cubicBezTo>
                    <a:pt x="6595" y="2920"/>
                    <a:pt x="6293" y="1597"/>
                    <a:pt x="6246" y="390"/>
                  </a:cubicBezTo>
                  <a:cubicBezTo>
                    <a:pt x="6246" y="326"/>
                    <a:pt x="6200" y="294"/>
                    <a:pt x="6153" y="294"/>
                  </a:cubicBezTo>
                  <a:cubicBezTo>
                    <a:pt x="6107" y="294"/>
                    <a:pt x="6061" y="326"/>
                    <a:pt x="6061" y="390"/>
                  </a:cubicBezTo>
                  <a:cubicBezTo>
                    <a:pt x="5979" y="1249"/>
                    <a:pt x="6119" y="2119"/>
                    <a:pt x="6037" y="2990"/>
                  </a:cubicBezTo>
                  <a:cubicBezTo>
                    <a:pt x="6002" y="3443"/>
                    <a:pt x="5956" y="3965"/>
                    <a:pt x="5689" y="4372"/>
                  </a:cubicBezTo>
                  <a:lnTo>
                    <a:pt x="5677" y="4383"/>
                  </a:lnTo>
                  <a:cubicBezTo>
                    <a:pt x="5619" y="3745"/>
                    <a:pt x="5283" y="3002"/>
                    <a:pt x="4783" y="2700"/>
                  </a:cubicBezTo>
                  <a:cubicBezTo>
                    <a:pt x="4629" y="2607"/>
                    <a:pt x="4475" y="2568"/>
                    <a:pt x="4324" y="2568"/>
                  </a:cubicBezTo>
                  <a:cubicBezTo>
                    <a:pt x="3905" y="2568"/>
                    <a:pt x="3509" y="2869"/>
                    <a:pt x="3193" y="3176"/>
                  </a:cubicBezTo>
                  <a:cubicBezTo>
                    <a:pt x="1881" y="4499"/>
                    <a:pt x="1336" y="6426"/>
                    <a:pt x="778" y="8156"/>
                  </a:cubicBezTo>
                  <a:cubicBezTo>
                    <a:pt x="500" y="8980"/>
                    <a:pt x="0" y="10490"/>
                    <a:pt x="662" y="11279"/>
                  </a:cubicBezTo>
                  <a:cubicBezTo>
                    <a:pt x="888" y="11549"/>
                    <a:pt x="1248" y="11626"/>
                    <a:pt x="1610" y="11626"/>
                  </a:cubicBezTo>
                  <a:cubicBezTo>
                    <a:pt x="1825" y="11626"/>
                    <a:pt x="2040" y="11599"/>
                    <a:pt x="2229" y="11569"/>
                  </a:cubicBezTo>
                  <a:cubicBezTo>
                    <a:pt x="3251" y="11395"/>
                    <a:pt x="4226" y="11012"/>
                    <a:pt x="5074" y="10408"/>
                  </a:cubicBezTo>
                  <a:cubicBezTo>
                    <a:pt x="5805" y="9874"/>
                    <a:pt x="6444" y="9317"/>
                    <a:pt x="6502" y="8342"/>
                  </a:cubicBezTo>
                  <a:cubicBezTo>
                    <a:pt x="6548" y="7402"/>
                    <a:pt x="6188" y="6461"/>
                    <a:pt x="6037" y="5533"/>
                  </a:cubicBezTo>
                  <a:cubicBezTo>
                    <a:pt x="6237" y="5482"/>
                    <a:pt x="6471" y="5449"/>
                    <a:pt x="6706" y="5449"/>
                  </a:cubicBezTo>
                  <a:cubicBezTo>
                    <a:pt x="6907" y="5449"/>
                    <a:pt x="7109" y="5474"/>
                    <a:pt x="7291" y="5533"/>
                  </a:cubicBezTo>
                  <a:cubicBezTo>
                    <a:pt x="7245" y="7378"/>
                    <a:pt x="6502" y="9909"/>
                    <a:pt x="8417" y="11117"/>
                  </a:cubicBezTo>
                  <a:cubicBezTo>
                    <a:pt x="8752" y="11324"/>
                    <a:pt x="9149" y="11400"/>
                    <a:pt x="9564" y="11400"/>
                  </a:cubicBezTo>
                  <a:cubicBezTo>
                    <a:pt x="10286" y="11400"/>
                    <a:pt x="11063" y="11170"/>
                    <a:pt x="11668" y="11000"/>
                  </a:cubicBezTo>
                  <a:cubicBezTo>
                    <a:pt x="12388" y="10815"/>
                    <a:pt x="13409" y="10420"/>
                    <a:pt x="13490" y="9561"/>
                  </a:cubicBezTo>
                  <a:cubicBezTo>
                    <a:pt x="13456" y="9236"/>
                    <a:pt x="13305" y="8783"/>
                    <a:pt x="13165" y="8435"/>
                  </a:cubicBezTo>
                  <a:cubicBezTo>
                    <a:pt x="12933" y="7761"/>
                    <a:pt x="12608" y="7111"/>
                    <a:pt x="12283" y="6508"/>
                  </a:cubicBezTo>
                  <a:cubicBezTo>
                    <a:pt x="11749" y="5474"/>
                    <a:pt x="11215" y="4372"/>
                    <a:pt x="10414" y="3501"/>
                  </a:cubicBezTo>
                  <a:cubicBezTo>
                    <a:pt x="10006" y="3064"/>
                    <a:pt x="9482" y="2574"/>
                    <a:pt x="8866" y="2574"/>
                  </a:cubicBezTo>
                  <a:cubicBezTo>
                    <a:pt x="8729" y="2574"/>
                    <a:pt x="8587" y="2598"/>
                    <a:pt x="8440" y="2653"/>
                  </a:cubicBezTo>
                  <a:cubicBezTo>
                    <a:pt x="7814" y="2886"/>
                    <a:pt x="7419" y="3640"/>
                    <a:pt x="7361" y="4325"/>
                  </a:cubicBezTo>
                  <a:cubicBezTo>
                    <a:pt x="7152" y="3988"/>
                    <a:pt x="7047" y="3571"/>
                    <a:pt x="7001" y="3176"/>
                  </a:cubicBezTo>
                  <a:cubicBezTo>
                    <a:pt x="6885" y="2154"/>
                    <a:pt x="6954" y="1121"/>
                    <a:pt x="6873" y="88"/>
                  </a:cubicBezTo>
                  <a:cubicBezTo>
                    <a:pt x="6867" y="30"/>
                    <a:pt x="6821" y="1"/>
                    <a:pt x="6776" y="1"/>
                  </a:cubicBezTo>
                  <a:close/>
                </a:path>
              </a:pathLst>
            </a:custGeom>
            <a:solidFill>
              <a:srgbClr val="0A15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99" name="Google Shape;3199;g123dee3dcf1_0_178"/>
          <p:cNvSpPr/>
          <p:nvPr/>
        </p:nvSpPr>
        <p:spPr>
          <a:xfrm rot="-9290857">
            <a:off x="6304977" y="3385813"/>
            <a:ext cx="1258409" cy="603789"/>
          </a:xfrm>
          <a:custGeom>
            <a:rect b="b" l="l" r="r" t="t"/>
            <a:pathLst>
              <a:path extrusionOk="0" h="18531" w="33113">
                <a:moveTo>
                  <a:pt x="0" y="18531"/>
                </a:moveTo>
                <a:cubicBezTo>
                  <a:pt x="6506" y="7684"/>
                  <a:pt x="20464" y="0"/>
                  <a:pt x="33113" y="0"/>
                </a:cubicBezTo>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0" name="Google Shape;3200;g123dee3dcf1_0_178"/>
          <p:cNvSpPr txBox="1"/>
          <p:nvPr>
            <p:ph idx="1" type="subTitle"/>
          </p:nvPr>
        </p:nvSpPr>
        <p:spPr>
          <a:xfrm>
            <a:off x="7295626" y="2091445"/>
            <a:ext cx="1752000" cy="1196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800"/>
              <a:buNone/>
            </a:pPr>
            <a:r>
              <a:rPr lang="en" sz="1300"/>
              <a:t>Combine the tuned models </a:t>
            </a:r>
            <a:endParaRPr sz="1300"/>
          </a:p>
        </p:txBody>
      </p:sp>
      <p:sp>
        <p:nvSpPr>
          <p:cNvPr id="3201" name="Google Shape;3201;g123dee3dcf1_0_178"/>
          <p:cNvSpPr/>
          <p:nvPr/>
        </p:nvSpPr>
        <p:spPr>
          <a:xfrm>
            <a:off x="4168000" y="1218000"/>
            <a:ext cx="1546460" cy="939058"/>
          </a:xfrm>
          <a:custGeom>
            <a:rect b="b" l="l" r="r" t="t"/>
            <a:pathLst>
              <a:path extrusionOk="0" h="18531" w="33113">
                <a:moveTo>
                  <a:pt x="0" y="18531"/>
                </a:moveTo>
                <a:cubicBezTo>
                  <a:pt x="6506" y="7684"/>
                  <a:pt x="20464" y="0"/>
                  <a:pt x="33113" y="0"/>
                </a:cubicBezTo>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2" name="Google Shape;3202;g123dee3dcf1_0_178"/>
          <p:cNvSpPr/>
          <p:nvPr/>
        </p:nvSpPr>
        <p:spPr>
          <a:xfrm rot="-8403515">
            <a:off x="4188227" y="2949149"/>
            <a:ext cx="1595939" cy="287691"/>
          </a:xfrm>
          <a:custGeom>
            <a:rect b="b" l="l" r="r" t="t"/>
            <a:pathLst>
              <a:path extrusionOk="0" h="18531" w="33113">
                <a:moveTo>
                  <a:pt x="0" y="18531"/>
                </a:moveTo>
                <a:cubicBezTo>
                  <a:pt x="6506" y="7684"/>
                  <a:pt x="20464" y="0"/>
                  <a:pt x="33113" y="0"/>
                </a:cubicBezTo>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203" name="Google Shape;3203;g123dee3dcf1_0_178"/>
          <p:cNvGrpSpPr/>
          <p:nvPr/>
        </p:nvGrpSpPr>
        <p:grpSpPr>
          <a:xfrm>
            <a:off x="7724040" y="3335060"/>
            <a:ext cx="412464" cy="401263"/>
            <a:chOff x="-22859750" y="2335900"/>
            <a:chExt cx="296950" cy="294375"/>
          </a:xfrm>
        </p:grpSpPr>
        <p:sp>
          <p:nvSpPr>
            <p:cNvPr id="3204" name="Google Shape;3204;g123dee3dcf1_0_178"/>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5" name="Google Shape;3205;g123dee3dcf1_0_178"/>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6" name="Google Shape;3206;g123dee3dcf1_0_178"/>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Heart Disease by Slidesgo">
  <a:themeElements>
    <a:clrScheme name="Simple Light">
      <a:dk1>
        <a:srgbClr val="0A1533"/>
      </a:dk1>
      <a:lt1>
        <a:srgbClr val="FFFFFF"/>
      </a:lt1>
      <a:dk2>
        <a:srgbClr val="0088CC"/>
      </a:dk2>
      <a:lt2>
        <a:srgbClr val="0088CC"/>
      </a:lt2>
      <a:accent1>
        <a:srgbClr val="63CBFF"/>
      </a:accent1>
      <a:accent2>
        <a:srgbClr val="63CBFF"/>
      </a:accent2>
      <a:accent3>
        <a:srgbClr val="99DDFF"/>
      </a:accent3>
      <a:accent4>
        <a:srgbClr val="99DDFF"/>
      </a:accent4>
      <a:accent5>
        <a:srgbClr val="99DDFF"/>
      </a:accent5>
      <a:accent6>
        <a:srgbClr val="99DD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Heart Disease by Slidesgo">
  <a:themeElements>
    <a:clrScheme name="Simple Light">
      <a:dk1>
        <a:srgbClr val="0A1533"/>
      </a:dk1>
      <a:lt1>
        <a:srgbClr val="FFFFFF"/>
      </a:lt1>
      <a:dk2>
        <a:srgbClr val="0088CC"/>
      </a:dk2>
      <a:lt2>
        <a:srgbClr val="0088CC"/>
      </a:lt2>
      <a:accent1>
        <a:srgbClr val="63CBFF"/>
      </a:accent1>
      <a:accent2>
        <a:srgbClr val="63CBFF"/>
      </a:accent2>
      <a:accent3>
        <a:srgbClr val="99DDFF"/>
      </a:accent3>
      <a:accent4>
        <a:srgbClr val="99DDFF"/>
      </a:accent4>
      <a:accent5>
        <a:srgbClr val="99DDFF"/>
      </a:accent5>
      <a:accent6>
        <a:srgbClr val="99DD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Jamsheed</dc:creator>
</cp:coreProperties>
</file>